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Outdoor Education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GUSA </a:t>
            </a:r>
            <a:r>
              <a:rPr lang="en-US" dirty="0" err="1" smtClean="0"/>
              <a:t>FinAPP</a:t>
            </a:r>
            <a:r>
              <a:rPr lang="en-US" dirty="0" smtClean="0"/>
              <a:t> Appeals Presentation</a:t>
            </a:r>
            <a:br>
              <a:rPr lang="en-US" dirty="0" smtClean="0"/>
            </a:br>
            <a:r>
              <a:rPr lang="en-US" dirty="0" smtClean="0"/>
              <a:t>March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OE essentially a student run department.</a:t>
            </a:r>
          </a:p>
          <a:p>
            <a:pPr lvl="1"/>
            <a:r>
              <a:rPr lang="en-US" dirty="0" smtClean="0"/>
              <a:t>43 current guides </a:t>
            </a:r>
          </a:p>
          <a:p>
            <a:pPr lvl="1"/>
            <a:r>
              <a:rPr lang="en-US" dirty="0" smtClean="0"/>
              <a:t>All guides must be trained to run our programs</a:t>
            </a:r>
          </a:p>
          <a:p>
            <a:pPr lvl="1"/>
            <a:r>
              <a:rPr lang="en-US" dirty="0" smtClean="0"/>
              <a:t>Goal of 20-30 offerings per semester + GOPOP</a:t>
            </a:r>
          </a:p>
          <a:p>
            <a:pPr lvl="2"/>
            <a:r>
              <a:rPr lang="en-US" dirty="0" smtClean="0"/>
              <a:t>Prior to Spring Break – 10 hiking trips and 3 ski trip – on pace for successful Spring</a:t>
            </a:r>
          </a:p>
          <a:p>
            <a:pPr lvl="2"/>
            <a:r>
              <a:rPr lang="en-US" dirty="0" smtClean="0"/>
              <a:t>Guides just completed WFR</a:t>
            </a:r>
          </a:p>
          <a:p>
            <a:pPr lvl="2"/>
            <a:r>
              <a:rPr lang="en-US" dirty="0" smtClean="0"/>
              <a:t>Focus on getting current Student Orgs out on programs</a:t>
            </a:r>
          </a:p>
          <a:p>
            <a:pPr lvl="2"/>
            <a:endParaRPr lang="en-US" dirty="0"/>
          </a:p>
          <a:p>
            <a:r>
              <a:rPr lang="en-US" dirty="0" smtClean="0"/>
              <a:t>GUSA has generously supported OE in the past.</a:t>
            </a:r>
          </a:p>
          <a:p>
            <a:pPr lvl="1"/>
            <a:r>
              <a:rPr lang="en-US" dirty="0" smtClean="0"/>
              <a:t>Van </a:t>
            </a:r>
          </a:p>
          <a:p>
            <a:pPr lvl="1"/>
            <a:r>
              <a:rPr lang="en-US" dirty="0" smtClean="0"/>
              <a:t>Most $ to training and gear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6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Allocation:  $6,500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#1</a:t>
            </a:r>
          </a:p>
          <a:p>
            <a:pPr lvl="1"/>
            <a:r>
              <a:rPr lang="en-US" dirty="0" smtClean="0"/>
              <a:t>$6,500 all to student training</a:t>
            </a:r>
          </a:p>
          <a:p>
            <a:pPr lvl="1"/>
            <a:r>
              <a:rPr lang="en-US" dirty="0" smtClean="0"/>
              <a:t>OE guides contribute $300</a:t>
            </a:r>
          </a:p>
          <a:p>
            <a:pPr lvl="1"/>
            <a:r>
              <a:rPr lang="en-US" dirty="0" smtClean="0"/>
              <a:t>GUSA contribution of $540</a:t>
            </a:r>
          </a:p>
          <a:p>
            <a:pPr lvl="1"/>
            <a:r>
              <a:rPr lang="en-US" dirty="0" smtClean="0"/>
              <a:t>Students need to pay an additional $190 for a total of </a:t>
            </a:r>
            <a:r>
              <a:rPr lang="en-US" u="sng" dirty="0" smtClean="0"/>
              <a:t>$490</a:t>
            </a:r>
          </a:p>
          <a:p>
            <a:r>
              <a:rPr lang="en-US" dirty="0" smtClean="0"/>
              <a:t>Option #2</a:t>
            </a:r>
          </a:p>
          <a:p>
            <a:pPr lvl="1"/>
            <a:r>
              <a:rPr lang="en-US" dirty="0" smtClean="0"/>
              <a:t>$6,000 to student training</a:t>
            </a:r>
          </a:p>
          <a:p>
            <a:pPr lvl="1"/>
            <a:r>
              <a:rPr lang="en-US" dirty="0" smtClean="0"/>
              <a:t>OE guides to contribute $300</a:t>
            </a:r>
          </a:p>
          <a:p>
            <a:pPr lvl="1"/>
            <a:r>
              <a:rPr lang="en-US" dirty="0" smtClean="0"/>
              <a:t>GUSA contribution of $500</a:t>
            </a:r>
          </a:p>
          <a:p>
            <a:pPr lvl="1"/>
            <a:r>
              <a:rPr lang="en-US" dirty="0" smtClean="0"/>
              <a:t>Students need to pay an additional $230 for a total of $530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8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OE Appeal:  + $2,760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$2,760 would bring OE’s appeals request to $9,260</a:t>
            </a:r>
          </a:p>
          <a:p>
            <a:pPr lvl="1"/>
            <a:r>
              <a:rPr lang="en-US" dirty="0" smtClean="0"/>
              <a:t>$3,430 less than initial request</a:t>
            </a:r>
          </a:p>
          <a:p>
            <a:pPr lvl="1"/>
            <a:r>
              <a:rPr lang="en-US" dirty="0" smtClean="0"/>
              <a:t>$8,760 for training (-$1,680)</a:t>
            </a:r>
          </a:p>
          <a:p>
            <a:pPr lvl="1"/>
            <a:r>
              <a:rPr lang="en-US" dirty="0" smtClean="0"/>
              <a:t>$500 for gear (-$1,750)</a:t>
            </a:r>
          </a:p>
          <a:p>
            <a:pPr lvl="1"/>
            <a:endParaRPr lang="en-US" dirty="0"/>
          </a:p>
          <a:p>
            <a:r>
              <a:rPr lang="en-US" dirty="0" smtClean="0"/>
              <a:t>The roughly $2,000 additional dollars allocated to training will allow OE to keep guide expenses at $300.</a:t>
            </a:r>
          </a:p>
          <a:p>
            <a:endParaRPr lang="en-US" dirty="0"/>
          </a:p>
          <a:p>
            <a:r>
              <a:rPr lang="en-US" dirty="0" smtClean="0"/>
              <a:t>Pulled funding from New Staff Supplies and Capstone Trip</a:t>
            </a:r>
          </a:p>
        </p:txBody>
      </p:sp>
    </p:spTree>
    <p:extLst>
      <p:ext uri="{BB962C8B-B14F-4D97-AF65-F5344CB8AC3E}">
        <p14:creationId xmlns:p14="http://schemas.microsoft.com/office/powerpoint/2010/main" val="46787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Aid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 decision</a:t>
            </a:r>
            <a:endParaRPr lang="en-US" dirty="0"/>
          </a:p>
          <a:p>
            <a:r>
              <a:rPr lang="en-US" dirty="0" smtClean="0"/>
              <a:t>Mostly for GOPOP</a:t>
            </a:r>
          </a:p>
          <a:p>
            <a:pPr lvl="1"/>
            <a:r>
              <a:rPr lang="en-US" dirty="0" smtClean="0"/>
              <a:t>Highest # of requests 2 years ago (6)</a:t>
            </a:r>
          </a:p>
          <a:p>
            <a:pPr lvl="1"/>
            <a:r>
              <a:rPr lang="en-US" dirty="0" smtClean="0"/>
              <a:t>Lowest # of requests last year (1)</a:t>
            </a:r>
          </a:p>
          <a:p>
            <a:r>
              <a:rPr lang="en-US" dirty="0" smtClean="0"/>
              <a:t>Relatively low in cost </a:t>
            </a:r>
          </a:p>
          <a:p>
            <a:r>
              <a:rPr lang="en-US" dirty="0" smtClean="0"/>
              <a:t>Quick turn around needed</a:t>
            </a:r>
          </a:p>
          <a:p>
            <a:r>
              <a:rPr lang="en-US" dirty="0" smtClean="0"/>
              <a:t>All students who have asked have received 100% of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4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23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31</TotalTime>
  <Words>265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Outdoor Education </vt:lpstr>
      <vt:lpstr>Introduction </vt:lpstr>
      <vt:lpstr>Current Allocation:  $6,500</vt:lpstr>
      <vt:lpstr>OE Appeal:  + $2,760  </vt:lpstr>
      <vt:lpstr>Financial Aid </vt:lpstr>
      <vt:lpstr>Questions?</vt:lpstr>
    </vt:vector>
  </TitlesOfParts>
  <Company>Georgetown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Outdoor Education</dc:title>
  <dc:creator>Kristoffer W Nessler</dc:creator>
  <cp:lastModifiedBy>Kristoffer W Nessler</cp:lastModifiedBy>
  <cp:revision>4</cp:revision>
  <dcterms:created xsi:type="dcterms:W3CDTF">2020-03-08T20:24:31Z</dcterms:created>
  <dcterms:modified xsi:type="dcterms:W3CDTF">2020-03-08T20:55:41Z</dcterms:modified>
</cp:coreProperties>
</file>