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Merriweather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Merriweather-italic.fntdata"/><Relationship Id="rId27" Type="http://schemas.openxmlformats.org/officeDocument/2006/relationships/font" Target="fonts/Merriweath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ffe32b695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ffe32b69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ffe32b695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ffe32b695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ffe32b695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ffe32b695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ffe32b69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ffe32b69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ffe32b695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ffe32b69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ffe32b695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ffe32b695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ffe32b695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ffe32b695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ffe32b69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ffe32b69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ffe32b69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ffe32b69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ffe32b695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ffe32b69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ffe32b695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ffe32b695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ffe32b695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ffe32b695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ffe32b695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ffe32b695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ffe32b69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ffe32b69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ffe32b695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ffe32b695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Advisory Board for Club Sports</a:t>
            </a:r>
            <a:endParaRPr sz="6000"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5850" y="2475350"/>
            <a:ext cx="2668148" cy="2668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Regionals/Nationals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Total Request: $270,750.35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Increase in number of teams traveling to Regionals/Nationals - nearly at capacity for FY20 already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Increase in the amount requested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Not including flights, which we also do not fund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Our highest requesting teams have not yet submitted requests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Locations vary from year to year, so attending Regionals/Nationals fluctuates in the financial burden on individuals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Dues Assistance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Total </a:t>
            </a:r>
            <a:r>
              <a:rPr b="1" lang="en" sz="1500"/>
              <a:t>Request: $270,750.35</a:t>
            </a:r>
            <a:endParaRPr b="1"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Average team dues (FY20): $91.91 (up to $825)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Goal of reducing the average to under $50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Increase Dues Assistance Program Funding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As this program becomes more popular, more people are taking advantage of it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Hoping to expand beyond just dues - considering a partnership with GSP for individual equipment funding, Hoya Hospitality/Hoya Hub for food/travel stipends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Athletic Trainer Budget and Salary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Total </a:t>
            </a:r>
            <a:r>
              <a:rPr b="1" lang="en" sz="1500"/>
              <a:t>Request: $270,750.35</a:t>
            </a:r>
            <a:endParaRPr b="1"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Katharine Gray, Athletic Trainer - office in Yates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ABCS has a three-tier system for safety - High Catastrophic Index, High Injury Rate, Low Risk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Future goals: increase ABCS support of Katharine, potentially bringing on another AT or assistant, offering more comprehensive safety trainings for High Risk teams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Reserves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Current balance: $115,294.69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Reduced by about $150,000 over the last few years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Additional field space off-campus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Athletic trainer salary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Needed for: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Unexpected one-time costs that teams incur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New clubs from NCD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Additional funding to teams running low</a:t>
            </a:r>
            <a:endParaRPr sz="13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 FY21 Request: $270,750.35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If not met sufficiently, ABCS will…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Increase team dues for both on- and off-campus teams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Decrease our Dues Assistance spending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Continue to have individuals fund their Membership Dues (individually paid to the league in addition to dues paid to your team)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Fail to meet team funding requests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Equipment investments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Uniforms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Fail in our commitment to reduce financial barriers to competing in Club Sports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Food during weekend travel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Individual equipment costs (averages range from $100 to $5000)</a:t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38400" y="1195375"/>
            <a:ext cx="7789800" cy="191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Primary </a:t>
            </a:r>
            <a:r>
              <a:rPr lang="en" sz="4000"/>
              <a:t>Goal: Decrease the financial burden on individual members within the Club Sports community. </a:t>
            </a:r>
            <a:endParaRPr sz="4000"/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5850" y="2475350"/>
            <a:ext cx="2668148" cy="2668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38400" y="1195375"/>
            <a:ext cx="7789800" cy="191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Questions?</a:t>
            </a:r>
            <a:endParaRPr sz="6000"/>
          </a:p>
        </p:txBody>
      </p:sp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5850" y="2475350"/>
            <a:ext cx="2668148" cy="2668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Mission and Purpose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ABCS is the student-run administrative body that guides, supports, and oversees all Georgetown University Club Sports teams through equitable and just representation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Weekly meetings to handle logistical operations such as finances, travel coordination, and student safety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Foster a community amongst students through the pursuit and continuation of athletic passion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Cura Personalis - an opportunity for personal and physical growth through leadership, competition, and community 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Organization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FY20 - 35 Club Sports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Continuous growth does not balance slow decline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Women’s Squash to become a Varsity Sport in FY21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Racquetball in NCD to join ABCS in FY21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Skiing joined ABCS in FY20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Averaging two NCD applications per semester</a:t>
            </a:r>
            <a:endParaRPr/>
          </a:p>
        </p:txBody>
      </p:sp>
      <p:sp>
        <p:nvSpPr>
          <p:cNvPr id="78" name="Google Shape;78;p1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On-Campus practice spaces: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Yates Field House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Cooper Field (shared with Athletics)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Bulldog Alley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FY21: anticipating Kehoe Field (not approved for all sports)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Off-Campus practice spaces: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Visitation Field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Duke Ellington Field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Meadowbrook Stables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Medstar Capitals Iceplex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East Potomac Golf Course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Cabin John Ice Rink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Squash on Fire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EarthTreks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Washington Sports Club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Programs and Initiatives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Dues Assistance Program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An opportunity for students experiencing financial barriers to compete in Club Sports - ABCS covers a portion or all of an individual’s team dues requirement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High (team dues greater than $300) - fund 0-50%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Moderate (team dues between  than $51-$299) - fund 50-100%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Low (team dues between $25-$50) - fund 100%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Dues Assistance allocated (FY19): $1,603.50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Dues Assistance allocated (FY20): $5,316.50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Updated number from our Audit submission - different teams collect dues at different times of the year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Goal: decrease dues for every single clubs sports team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Programs and Initiatives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Regionals/Nationals Funding Requests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ABCS does not allocate funds for Regionals/Nationals tournaments in the teams’ yearly budgets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Capped at $3000 per team per FY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Average request (FY20): $2,712.63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Total amount allocated so far (FY20): $29,266.66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Still anticipating about 6-7  more teams for this year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This funding does not include flights or food for competitions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Programs and Initiatives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Fundraising Loan Request Program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ABCS provides fundraising loans to offset some of the start-up costs associated with fundraising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No set cap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Fundraising loan must be repaid within one month of the end date of the fundraiser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Approved at ABCS Weekly Meeting on 2.24.20 - no submissions yet 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 Request FY21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663" y="1344850"/>
            <a:ext cx="3735975" cy="353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Requests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Total </a:t>
            </a:r>
            <a:r>
              <a:rPr b="1" lang="en" sz="1500"/>
              <a:t>Request: $270,750.35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Team budget requests for funding increase every year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Off-campus costs increased this year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8 teams with budgets over $10,000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Triathlon in restoration this year - had to request Ad Hoc (requested over $10,000)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Skiing did not get a budget allocation - had to request Ad Hoc (requested over $10,000)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FY20 - forced to cut ABCS funding for all individual membership dues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Included as a separate item under the Group Budgets tab, even though these are included in individual teams’ budgets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Club Sports members who have to pay membership dues are paying, out of pocket, $27,039.50 to compete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Decrease in Club Sports participation due to this cost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Club Sports Programming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Total Request: $270,750.35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Essentially cut all non-essential Club Sports programming in FY20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Unanticipated gifts have funded recent and upcoming programming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 overarching Club Sports Community or group - role of ABCS to facilitate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Club Sports Open House - prior to CAB Fair, because a lot of teams have tryouts either before or during the weekend of CAB Fair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MANDATORY Club Sports Leaders Seminar - the club-sports specific Blueprint Training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Club Sports teams have different cultures than other clubs on campus - there is a need to address issues in this context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Sexual assault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Gender/power dynamics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Diversity and inclusion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Financial support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