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/>
    <p:restoredTop sz="94648"/>
  </p:normalViewPr>
  <p:slideViewPr>
    <p:cSldViewPr snapToGrid="0" snapToObjects="1">
      <p:cViewPr varScale="1">
        <p:scale>
          <a:sx n="91" d="100"/>
          <a:sy n="91" d="100"/>
        </p:scale>
        <p:origin x="2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mailto:sac@georgetown.edu" TargetMode="External"/><Relationship Id="rId1" Type="http://schemas.openxmlformats.org/officeDocument/2006/relationships/hyperlink" Target="mailto:mlc277@georgetown.edu" TargetMode="Externa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mailto:mlc277@georgetown.edu" TargetMode="External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hyperlink" Target="mailto:sac@georgetown.edu" TargetMode="Externa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08B5EE-D290-49E5-A4CD-3DDF88EF6A04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6AA50F0-0CEA-4592-9BF9-6E11C252F33E}">
      <dgm:prSet/>
      <dgm:spPr/>
      <dgm:t>
        <a:bodyPr/>
        <a:lstStyle/>
        <a:p>
          <a:r>
            <a:rPr lang="en-US"/>
            <a:t>Budget Summit:</a:t>
          </a:r>
        </a:p>
      </dgm:t>
    </dgm:pt>
    <dgm:pt modelId="{8449D216-0352-4078-9E6A-F16F57C07F72}" type="parTrans" cxnId="{3D82BE84-EBA2-4E5F-853B-D1D9C691E3B6}">
      <dgm:prSet/>
      <dgm:spPr/>
      <dgm:t>
        <a:bodyPr/>
        <a:lstStyle/>
        <a:p>
          <a:endParaRPr lang="en-US"/>
        </a:p>
      </dgm:t>
    </dgm:pt>
    <dgm:pt modelId="{DCBE8255-A5A9-4CAD-ABE7-8732FD5F2B6F}" type="sibTrans" cxnId="{3D82BE84-EBA2-4E5F-853B-D1D9C691E3B6}">
      <dgm:prSet/>
      <dgm:spPr/>
      <dgm:t>
        <a:bodyPr/>
        <a:lstStyle/>
        <a:p>
          <a:endParaRPr lang="en-US"/>
        </a:p>
      </dgm:t>
    </dgm:pt>
    <dgm:pt modelId="{CF334582-EBFC-454B-B095-CB6F4D8B987D}">
      <dgm:prSet/>
      <dgm:spPr/>
      <dgm:t>
        <a:bodyPr/>
        <a:lstStyle/>
        <a:p>
          <a:r>
            <a:rPr lang="en-US"/>
            <a:t>Semiannual</a:t>
          </a:r>
        </a:p>
      </dgm:t>
    </dgm:pt>
    <dgm:pt modelId="{7A1CB580-6853-4E93-811B-C21F320D3A25}" type="parTrans" cxnId="{D1AFEC32-7FDD-45ED-A7E3-F5A8D9C6A7B3}">
      <dgm:prSet/>
      <dgm:spPr/>
      <dgm:t>
        <a:bodyPr/>
        <a:lstStyle/>
        <a:p>
          <a:endParaRPr lang="en-US"/>
        </a:p>
      </dgm:t>
    </dgm:pt>
    <dgm:pt modelId="{C5977D15-089A-4376-920E-CF058DA4D741}" type="sibTrans" cxnId="{D1AFEC32-7FDD-45ED-A7E3-F5A8D9C6A7B3}">
      <dgm:prSet/>
      <dgm:spPr/>
      <dgm:t>
        <a:bodyPr/>
        <a:lstStyle/>
        <a:p>
          <a:endParaRPr lang="en-US"/>
        </a:p>
      </dgm:t>
    </dgm:pt>
    <dgm:pt modelId="{BA35CA94-8065-453E-A05F-DE5F9BDB3450}">
      <dgm:prSet/>
      <dgm:spPr/>
      <dgm:t>
        <a:bodyPr/>
        <a:lstStyle/>
        <a:p>
          <a:r>
            <a:rPr lang="en-US"/>
            <a:t>Budgeting for next semester</a:t>
          </a:r>
        </a:p>
      </dgm:t>
    </dgm:pt>
    <dgm:pt modelId="{BDD933A7-02B8-48A1-9551-F23B92CBAA1D}" type="parTrans" cxnId="{A2DD1F75-D460-4D90-91FD-3BBC9193C083}">
      <dgm:prSet/>
      <dgm:spPr/>
      <dgm:t>
        <a:bodyPr/>
        <a:lstStyle/>
        <a:p>
          <a:endParaRPr lang="en-US"/>
        </a:p>
      </dgm:t>
    </dgm:pt>
    <dgm:pt modelId="{86C260E9-869A-40E1-B3ED-35ACA56E6EB0}" type="sibTrans" cxnId="{A2DD1F75-D460-4D90-91FD-3BBC9193C083}">
      <dgm:prSet/>
      <dgm:spPr/>
      <dgm:t>
        <a:bodyPr/>
        <a:lstStyle/>
        <a:p>
          <a:endParaRPr lang="en-US"/>
        </a:p>
      </dgm:t>
    </dgm:pt>
    <dgm:pt modelId="{A8D81C1A-1C7E-4F41-AAC2-3E3B82DB3465}">
      <dgm:prSet/>
      <dgm:spPr/>
      <dgm:t>
        <a:bodyPr/>
        <a:lstStyle/>
        <a:p>
          <a:r>
            <a:rPr lang="en-US"/>
            <a:t>Bulk of funding given then</a:t>
          </a:r>
        </a:p>
      </dgm:t>
    </dgm:pt>
    <dgm:pt modelId="{A752B4E9-A137-458A-A0C4-DF6DA2857ED6}" type="parTrans" cxnId="{D8F528E1-1D25-479A-9507-A1372EC9B1C4}">
      <dgm:prSet/>
      <dgm:spPr/>
      <dgm:t>
        <a:bodyPr/>
        <a:lstStyle/>
        <a:p>
          <a:endParaRPr lang="en-US"/>
        </a:p>
      </dgm:t>
    </dgm:pt>
    <dgm:pt modelId="{C0848765-F11C-441D-99C7-798D0C71D141}" type="sibTrans" cxnId="{D8F528E1-1D25-479A-9507-A1372EC9B1C4}">
      <dgm:prSet/>
      <dgm:spPr/>
      <dgm:t>
        <a:bodyPr/>
        <a:lstStyle/>
        <a:p>
          <a:endParaRPr lang="en-US"/>
        </a:p>
      </dgm:t>
    </dgm:pt>
    <dgm:pt modelId="{0F758004-9A19-45D0-9A45-1D01BF553A99}">
      <dgm:prSet/>
      <dgm:spPr/>
      <dgm:t>
        <a:bodyPr/>
        <a:lstStyle/>
        <a:p>
          <a:r>
            <a:rPr lang="en-US"/>
            <a:t>Travel/Ad Hoc Funds:</a:t>
          </a:r>
        </a:p>
      </dgm:t>
    </dgm:pt>
    <dgm:pt modelId="{29692F3F-0C56-4107-A9A7-6F91A4EB6E22}" type="parTrans" cxnId="{56F40041-6007-41EC-ADA1-3D55D5D7F8B0}">
      <dgm:prSet/>
      <dgm:spPr/>
      <dgm:t>
        <a:bodyPr/>
        <a:lstStyle/>
        <a:p>
          <a:endParaRPr lang="en-US"/>
        </a:p>
      </dgm:t>
    </dgm:pt>
    <dgm:pt modelId="{C43A44D6-3DA1-4BBA-B1D9-414CD1FF0629}" type="sibTrans" cxnId="{56F40041-6007-41EC-ADA1-3D55D5D7F8B0}">
      <dgm:prSet/>
      <dgm:spPr/>
      <dgm:t>
        <a:bodyPr/>
        <a:lstStyle/>
        <a:p>
          <a:endParaRPr lang="en-US"/>
        </a:p>
      </dgm:t>
    </dgm:pt>
    <dgm:pt modelId="{C4023DCD-1DCD-43B9-BFD6-5DEE00A2ED1F}">
      <dgm:prSet/>
      <dgm:spPr/>
      <dgm:t>
        <a:bodyPr/>
        <a:lstStyle/>
        <a:p>
          <a:r>
            <a:rPr lang="en-US"/>
            <a:t>Funding unforeseen costs and big events </a:t>
          </a:r>
        </a:p>
      </dgm:t>
    </dgm:pt>
    <dgm:pt modelId="{712E999E-853A-47C5-A648-E77361337653}" type="parTrans" cxnId="{5A0973BD-57FB-4B9A-B930-CEEAA4F68824}">
      <dgm:prSet/>
      <dgm:spPr/>
      <dgm:t>
        <a:bodyPr/>
        <a:lstStyle/>
        <a:p>
          <a:endParaRPr lang="en-US"/>
        </a:p>
      </dgm:t>
    </dgm:pt>
    <dgm:pt modelId="{1C8C6AD7-A653-4B62-A8F2-CF3C6AB46A78}" type="sibTrans" cxnId="{5A0973BD-57FB-4B9A-B930-CEEAA4F68824}">
      <dgm:prSet/>
      <dgm:spPr/>
      <dgm:t>
        <a:bodyPr/>
        <a:lstStyle/>
        <a:p>
          <a:endParaRPr lang="en-US"/>
        </a:p>
      </dgm:t>
    </dgm:pt>
    <dgm:pt modelId="{9129ACE4-98B5-4A9D-98CC-B7FB5AFD78D8}">
      <dgm:prSet/>
      <dgm:spPr/>
      <dgm:t>
        <a:bodyPr/>
        <a:lstStyle/>
        <a:p>
          <a:r>
            <a:rPr lang="en-US"/>
            <a:t>We do not fund travel during Budget Summit</a:t>
          </a:r>
        </a:p>
      </dgm:t>
    </dgm:pt>
    <dgm:pt modelId="{FED5D1B3-2BBF-4830-AACC-53E956B48711}" type="parTrans" cxnId="{D27C46C3-A3E9-42CF-9B12-4B9162CF26A8}">
      <dgm:prSet/>
      <dgm:spPr/>
      <dgm:t>
        <a:bodyPr/>
        <a:lstStyle/>
        <a:p>
          <a:endParaRPr lang="en-US"/>
        </a:p>
      </dgm:t>
    </dgm:pt>
    <dgm:pt modelId="{414F2A39-FA03-405B-92BE-F438DDEFA16C}" type="sibTrans" cxnId="{D27C46C3-A3E9-42CF-9B12-4B9162CF26A8}">
      <dgm:prSet/>
      <dgm:spPr/>
      <dgm:t>
        <a:bodyPr/>
        <a:lstStyle/>
        <a:p>
          <a:endParaRPr lang="en-US"/>
        </a:p>
      </dgm:t>
    </dgm:pt>
    <dgm:pt modelId="{072A0DD3-770A-D645-B431-FA3A5CBF42C6}" type="pres">
      <dgm:prSet presAssocID="{4508B5EE-D290-49E5-A4CD-3DDF88EF6A04}" presName="Name0" presStyleCnt="0">
        <dgm:presLayoutVars>
          <dgm:dir/>
          <dgm:animLvl val="lvl"/>
          <dgm:resizeHandles val="exact"/>
        </dgm:presLayoutVars>
      </dgm:prSet>
      <dgm:spPr/>
    </dgm:pt>
    <dgm:pt modelId="{31E9BF26-9A3C-8546-9DE4-E056A113E254}" type="pres">
      <dgm:prSet presAssocID="{66AA50F0-0CEA-4592-9BF9-6E11C252F33E}" presName="linNode" presStyleCnt="0"/>
      <dgm:spPr/>
    </dgm:pt>
    <dgm:pt modelId="{ADBC6EBA-F8A5-6143-9EAE-92A97D9DB6CC}" type="pres">
      <dgm:prSet presAssocID="{66AA50F0-0CEA-4592-9BF9-6E11C252F33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1737ADE-4D5E-0647-BEE0-1402C8943F78}" type="pres">
      <dgm:prSet presAssocID="{66AA50F0-0CEA-4592-9BF9-6E11C252F33E}" presName="descendantText" presStyleLbl="alignAccFollowNode1" presStyleIdx="0" presStyleCnt="2">
        <dgm:presLayoutVars>
          <dgm:bulletEnabled val="1"/>
        </dgm:presLayoutVars>
      </dgm:prSet>
      <dgm:spPr/>
    </dgm:pt>
    <dgm:pt modelId="{389F0606-9013-A942-B884-75BD74F307E4}" type="pres">
      <dgm:prSet presAssocID="{DCBE8255-A5A9-4CAD-ABE7-8732FD5F2B6F}" presName="sp" presStyleCnt="0"/>
      <dgm:spPr/>
    </dgm:pt>
    <dgm:pt modelId="{881286BB-6408-4942-9CFD-1E54FA73BEB3}" type="pres">
      <dgm:prSet presAssocID="{0F758004-9A19-45D0-9A45-1D01BF553A99}" presName="linNode" presStyleCnt="0"/>
      <dgm:spPr/>
    </dgm:pt>
    <dgm:pt modelId="{E9D19D5F-F659-9E40-903A-BB28CF61DCAD}" type="pres">
      <dgm:prSet presAssocID="{0F758004-9A19-45D0-9A45-1D01BF553A9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B275231-1FAF-8F45-9920-F3223C6F1776}" type="pres">
      <dgm:prSet presAssocID="{0F758004-9A19-45D0-9A45-1D01BF553A9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1AFEC32-7FDD-45ED-A7E3-F5A8D9C6A7B3}" srcId="{66AA50F0-0CEA-4592-9BF9-6E11C252F33E}" destId="{CF334582-EBFC-454B-B095-CB6F4D8B987D}" srcOrd="0" destOrd="0" parTransId="{7A1CB580-6853-4E93-811B-C21F320D3A25}" sibTransId="{C5977D15-089A-4376-920E-CF058DA4D741}"/>
    <dgm:cxn modelId="{BA3B0F36-E1D7-4049-B706-EB615C2E8588}" type="presOf" srcId="{BA35CA94-8065-453E-A05F-DE5F9BDB3450}" destId="{41737ADE-4D5E-0647-BEE0-1402C8943F78}" srcOrd="0" destOrd="1" presId="urn:microsoft.com/office/officeart/2005/8/layout/vList5"/>
    <dgm:cxn modelId="{56F40041-6007-41EC-ADA1-3D55D5D7F8B0}" srcId="{4508B5EE-D290-49E5-A4CD-3DDF88EF6A04}" destId="{0F758004-9A19-45D0-9A45-1D01BF553A99}" srcOrd="1" destOrd="0" parTransId="{29692F3F-0C56-4107-A9A7-6F91A4EB6E22}" sibTransId="{C43A44D6-3DA1-4BBA-B1D9-414CD1FF0629}"/>
    <dgm:cxn modelId="{4DB58C4F-7416-7A40-9CAE-73B381EE1529}" type="presOf" srcId="{9129ACE4-98B5-4A9D-98CC-B7FB5AFD78D8}" destId="{DB275231-1FAF-8F45-9920-F3223C6F1776}" srcOrd="0" destOrd="1" presId="urn:microsoft.com/office/officeart/2005/8/layout/vList5"/>
    <dgm:cxn modelId="{4D1CE861-3A72-1949-86C4-79AF2FEC9504}" type="presOf" srcId="{C4023DCD-1DCD-43B9-BFD6-5DEE00A2ED1F}" destId="{DB275231-1FAF-8F45-9920-F3223C6F1776}" srcOrd="0" destOrd="0" presId="urn:microsoft.com/office/officeart/2005/8/layout/vList5"/>
    <dgm:cxn modelId="{A2DD1F75-D460-4D90-91FD-3BBC9193C083}" srcId="{66AA50F0-0CEA-4592-9BF9-6E11C252F33E}" destId="{BA35CA94-8065-453E-A05F-DE5F9BDB3450}" srcOrd="1" destOrd="0" parTransId="{BDD933A7-02B8-48A1-9551-F23B92CBAA1D}" sibTransId="{86C260E9-869A-40E1-B3ED-35ACA56E6EB0}"/>
    <dgm:cxn modelId="{FC025B81-D59E-9D4A-A7F2-7A4921C2713C}" type="presOf" srcId="{66AA50F0-0CEA-4592-9BF9-6E11C252F33E}" destId="{ADBC6EBA-F8A5-6143-9EAE-92A97D9DB6CC}" srcOrd="0" destOrd="0" presId="urn:microsoft.com/office/officeart/2005/8/layout/vList5"/>
    <dgm:cxn modelId="{3D82BE84-EBA2-4E5F-853B-D1D9C691E3B6}" srcId="{4508B5EE-D290-49E5-A4CD-3DDF88EF6A04}" destId="{66AA50F0-0CEA-4592-9BF9-6E11C252F33E}" srcOrd="0" destOrd="0" parTransId="{8449D216-0352-4078-9E6A-F16F57C07F72}" sibTransId="{DCBE8255-A5A9-4CAD-ABE7-8732FD5F2B6F}"/>
    <dgm:cxn modelId="{20B800B0-7D95-E542-BDCB-75A517170C14}" type="presOf" srcId="{0F758004-9A19-45D0-9A45-1D01BF553A99}" destId="{E9D19D5F-F659-9E40-903A-BB28CF61DCAD}" srcOrd="0" destOrd="0" presId="urn:microsoft.com/office/officeart/2005/8/layout/vList5"/>
    <dgm:cxn modelId="{DBC9F8BA-1D7B-4346-8150-6406996EDDE5}" type="presOf" srcId="{A8D81C1A-1C7E-4F41-AAC2-3E3B82DB3465}" destId="{41737ADE-4D5E-0647-BEE0-1402C8943F78}" srcOrd="0" destOrd="2" presId="urn:microsoft.com/office/officeart/2005/8/layout/vList5"/>
    <dgm:cxn modelId="{5A0973BD-57FB-4B9A-B930-CEEAA4F68824}" srcId="{0F758004-9A19-45D0-9A45-1D01BF553A99}" destId="{C4023DCD-1DCD-43B9-BFD6-5DEE00A2ED1F}" srcOrd="0" destOrd="0" parTransId="{712E999E-853A-47C5-A648-E77361337653}" sibTransId="{1C8C6AD7-A653-4B62-A8F2-CF3C6AB46A78}"/>
    <dgm:cxn modelId="{D27C46C3-A3E9-42CF-9B12-4B9162CF26A8}" srcId="{0F758004-9A19-45D0-9A45-1D01BF553A99}" destId="{9129ACE4-98B5-4A9D-98CC-B7FB5AFD78D8}" srcOrd="1" destOrd="0" parTransId="{FED5D1B3-2BBF-4830-AACC-53E956B48711}" sibTransId="{414F2A39-FA03-405B-92BE-F438DDEFA16C}"/>
    <dgm:cxn modelId="{F60DCED2-270F-404B-8CCE-16C861587705}" type="presOf" srcId="{CF334582-EBFC-454B-B095-CB6F4D8B987D}" destId="{41737ADE-4D5E-0647-BEE0-1402C8943F78}" srcOrd="0" destOrd="0" presId="urn:microsoft.com/office/officeart/2005/8/layout/vList5"/>
    <dgm:cxn modelId="{D8F528E1-1D25-479A-9507-A1372EC9B1C4}" srcId="{66AA50F0-0CEA-4592-9BF9-6E11C252F33E}" destId="{A8D81C1A-1C7E-4F41-AAC2-3E3B82DB3465}" srcOrd="2" destOrd="0" parTransId="{A752B4E9-A137-458A-A0C4-DF6DA2857ED6}" sibTransId="{C0848765-F11C-441D-99C7-798D0C71D141}"/>
    <dgm:cxn modelId="{42BCA1F2-2264-E147-85D7-E221C1806B26}" type="presOf" srcId="{4508B5EE-D290-49E5-A4CD-3DDF88EF6A04}" destId="{072A0DD3-770A-D645-B431-FA3A5CBF42C6}" srcOrd="0" destOrd="0" presId="urn:microsoft.com/office/officeart/2005/8/layout/vList5"/>
    <dgm:cxn modelId="{45D14F62-2477-3345-A20B-ACD2EAF058F2}" type="presParOf" srcId="{072A0DD3-770A-D645-B431-FA3A5CBF42C6}" destId="{31E9BF26-9A3C-8546-9DE4-E056A113E254}" srcOrd="0" destOrd="0" presId="urn:microsoft.com/office/officeart/2005/8/layout/vList5"/>
    <dgm:cxn modelId="{EBE20C07-82BD-434B-A3F5-C262CE61EF7B}" type="presParOf" srcId="{31E9BF26-9A3C-8546-9DE4-E056A113E254}" destId="{ADBC6EBA-F8A5-6143-9EAE-92A97D9DB6CC}" srcOrd="0" destOrd="0" presId="urn:microsoft.com/office/officeart/2005/8/layout/vList5"/>
    <dgm:cxn modelId="{B9CF87E9-02B2-2C4B-AB35-016FB396F48E}" type="presParOf" srcId="{31E9BF26-9A3C-8546-9DE4-E056A113E254}" destId="{41737ADE-4D5E-0647-BEE0-1402C8943F78}" srcOrd="1" destOrd="0" presId="urn:microsoft.com/office/officeart/2005/8/layout/vList5"/>
    <dgm:cxn modelId="{BC0F4635-CFFB-3543-B418-652A8F92D57A}" type="presParOf" srcId="{072A0DD3-770A-D645-B431-FA3A5CBF42C6}" destId="{389F0606-9013-A942-B884-75BD74F307E4}" srcOrd="1" destOrd="0" presId="urn:microsoft.com/office/officeart/2005/8/layout/vList5"/>
    <dgm:cxn modelId="{836AB3CB-7017-8447-B163-2DB3D899C960}" type="presParOf" srcId="{072A0DD3-770A-D645-B431-FA3A5CBF42C6}" destId="{881286BB-6408-4942-9CFD-1E54FA73BEB3}" srcOrd="2" destOrd="0" presId="urn:microsoft.com/office/officeart/2005/8/layout/vList5"/>
    <dgm:cxn modelId="{7180F1E6-4BD8-3E49-A4AC-B9111DDBF040}" type="presParOf" srcId="{881286BB-6408-4942-9CFD-1E54FA73BEB3}" destId="{E9D19D5F-F659-9E40-903A-BB28CF61DCAD}" srcOrd="0" destOrd="0" presId="urn:microsoft.com/office/officeart/2005/8/layout/vList5"/>
    <dgm:cxn modelId="{5AFA5F52-CA7C-2547-A996-FC6C4C762550}" type="presParOf" srcId="{881286BB-6408-4942-9CFD-1E54FA73BEB3}" destId="{DB275231-1FAF-8F45-9920-F3223C6F177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5FFB8-F799-4AC7-A73C-397AEF5E1CD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B263277-35AA-410D-BFCB-13CD3703106C}">
      <dgm:prSet/>
      <dgm:spPr/>
      <dgm:t>
        <a:bodyPr/>
        <a:lstStyle/>
        <a:p>
          <a:r>
            <a:rPr lang="en-US"/>
            <a:t>Efficient use of the Student Activities Fee</a:t>
          </a:r>
        </a:p>
      </dgm:t>
    </dgm:pt>
    <dgm:pt modelId="{83538258-038F-4287-A6D9-685F463FBDD4}" type="parTrans" cxnId="{2DB7A065-D37F-462A-87EE-0D168A2527AD}">
      <dgm:prSet/>
      <dgm:spPr/>
      <dgm:t>
        <a:bodyPr/>
        <a:lstStyle/>
        <a:p>
          <a:endParaRPr lang="en-US"/>
        </a:p>
      </dgm:t>
    </dgm:pt>
    <dgm:pt modelId="{5F5898DD-F3F2-4744-A5E9-AD79A7A4EA0D}" type="sibTrans" cxnId="{2DB7A065-D37F-462A-87EE-0D168A2527AD}">
      <dgm:prSet/>
      <dgm:spPr/>
      <dgm:t>
        <a:bodyPr/>
        <a:lstStyle/>
        <a:p>
          <a:endParaRPr lang="en-US"/>
        </a:p>
      </dgm:t>
    </dgm:pt>
    <dgm:pt modelId="{AEBDEA57-731C-4AC7-84A5-654D8E854FC0}">
      <dgm:prSet/>
      <dgm:spPr/>
      <dgm:t>
        <a:bodyPr/>
        <a:lstStyle/>
        <a:p>
          <a:r>
            <a:rPr lang="en-US"/>
            <a:t>Transparent, fair, and equitable treatment for all groups</a:t>
          </a:r>
        </a:p>
      </dgm:t>
    </dgm:pt>
    <dgm:pt modelId="{CE05113F-28C8-454C-94D5-B52C74970597}" type="parTrans" cxnId="{D071393A-11D7-4286-BF6A-EB109C3F19A6}">
      <dgm:prSet/>
      <dgm:spPr/>
      <dgm:t>
        <a:bodyPr/>
        <a:lstStyle/>
        <a:p>
          <a:endParaRPr lang="en-US"/>
        </a:p>
      </dgm:t>
    </dgm:pt>
    <dgm:pt modelId="{1618D573-D458-4599-9934-3D17948B49EC}" type="sibTrans" cxnId="{D071393A-11D7-4286-BF6A-EB109C3F19A6}">
      <dgm:prSet/>
      <dgm:spPr/>
      <dgm:t>
        <a:bodyPr/>
        <a:lstStyle/>
        <a:p>
          <a:endParaRPr lang="en-US"/>
        </a:p>
      </dgm:t>
    </dgm:pt>
    <dgm:pt modelId="{690ECC16-FD1D-4FD2-B91D-E90BC195878D}">
      <dgm:prSet/>
      <dgm:spPr/>
      <dgm:t>
        <a:bodyPr/>
        <a:lstStyle/>
        <a:p>
          <a:r>
            <a:rPr lang="en-US"/>
            <a:t>Accessible programming for the Georgetown Community</a:t>
          </a:r>
        </a:p>
      </dgm:t>
    </dgm:pt>
    <dgm:pt modelId="{0C51612A-B60E-4EAB-A888-17EF3C618AA6}" type="parTrans" cxnId="{44B13EAF-2FBC-412D-84C9-6F7FD1462DA8}">
      <dgm:prSet/>
      <dgm:spPr/>
      <dgm:t>
        <a:bodyPr/>
        <a:lstStyle/>
        <a:p>
          <a:endParaRPr lang="en-US"/>
        </a:p>
      </dgm:t>
    </dgm:pt>
    <dgm:pt modelId="{0B06DADC-1D04-4B70-B3B8-F85E5BE9D07F}" type="sibTrans" cxnId="{44B13EAF-2FBC-412D-84C9-6F7FD1462DA8}">
      <dgm:prSet/>
      <dgm:spPr/>
      <dgm:t>
        <a:bodyPr/>
        <a:lstStyle/>
        <a:p>
          <a:endParaRPr lang="en-US"/>
        </a:p>
      </dgm:t>
    </dgm:pt>
    <dgm:pt modelId="{5569E309-9576-4020-99E6-6E9A4F56B1E8}" type="pres">
      <dgm:prSet presAssocID="{1935FFB8-F799-4AC7-A73C-397AEF5E1CD5}" presName="root" presStyleCnt="0">
        <dgm:presLayoutVars>
          <dgm:dir/>
          <dgm:resizeHandles val="exact"/>
        </dgm:presLayoutVars>
      </dgm:prSet>
      <dgm:spPr/>
    </dgm:pt>
    <dgm:pt modelId="{BAF9E60D-CE04-4C6A-BDA5-5CC1C90F3C34}" type="pres">
      <dgm:prSet presAssocID="{DB263277-35AA-410D-BFCB-13CD3703106C}" presName="compNode" presStyleCnt="0"/>
      <dgm:spPr/>
    </dgm:pt>
    <dgm:pt modelId="{D89FBAD5-D29E-4ADA-9A15-C706F09F2875}" type="pres">
      <dgm:prSet presAssocID="{DB263277-35AA-410D-BFCB-13CD3703106C}" presName="bgRect" presStyleLbl="bgShp" presStyleIdx="0" presStyleCnt="3"/>
      <dgm:spPr/>
    </dgm:pt>
    <dgm:pt modelId="{BD55D2C3-4833-42C9-9803-E436AB60C798}" type="pres">
      <dgm:prSet presAssocID="{DB263277-35AA-410D-BFCB-13CD370310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5EA99D0-854F-4667-976D-E171E482275C}" type="pres">
      <dgm:prSet presAssocID="{DB263277-35AA-410D-BFCB-13CD3703106C}" presName="spaceRect" presStyleCnt="0"/>
      <dgm:spPr/>
    </dgm:pt>
    <dgm:pt modelId="{E60C6188-8555-4959-B46C-AF989638B92F}" type="pres">
      <dgm:prSet presAssocID="{DB263277-35AA-410D-BFCB-13CD3703106C}" presName="parTx" presStyleLbl="revTx" presStyleIdx="0" presStyleCnt="3">
        <dgm:presLayoutVars>
          <dgm:chMax val="0"/>
          <dgm:chPref val="0"/>
        </dgm:presLayoutVars>
      </dgm:prSet>
      <dgm:spPr/>
    </dgm:pt>
    <dgm:pt modelId="{B17306B1-8DE7-4975-A05C-25E73B71E991}" type="pres">
      <dgm:prSet presAssocID="{5F5898DD-F3F2-4744-A5E9-AD79A7A4EA0D}" presName="sibTrans" presStyleCnt="0"/>
      <dgm:spPr/>
    </dgm:pt>
    <dgm:pt modelId="{05C69AEB-3B27-43CF-B417-9FCF3720B349}" type="pres">
      <dgm:prSet presAssocID="{AEBDEA57-731C-4AC7-84A5-654D8E854FC0}" presName="compNode" presStyleCnt="0"/>
      <dgm:spPr/>
    </dgm:pt>
    <dgm:pt modelId="{56BE27AF-232C-4B04-972C-77F74BDAAB93}" type="pres">
      <dgm:prSet presAssocID="{AEBDEA57-731C-4AC7-84A5-654D8E854FC0}" presName="bgRect" presStyleLbl="bgShp" presStyleIdx="1" presStyleCnt="3"/>
      <dgm:spPr/>
    </dgm:pt>
    <dgm:pt modelId="{3B0202B7-629B-4FE1-901D-FD30F44A31F6}" type="pres">
      <dgm:prSet presAssocID="{AEBDEA57-731C-4AC7-84A5-654D8E854F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90BB3E02-E49B-4F79-8489-90CC2480D813}" type="pres">
      <dgm:prSet presAssocID="{AEBDEA57-731C-4AC7-84A5-654D8E854FC0}" presName="spaceRect" presStyleCnt="0"/>
      <dgm:spPr/>
    </dgm:pt>
    <dgm:pt modelId="{71744FBA-7FFB-4D66-B0B9-8D0D59428FD1}" type="pres">
      <dgm:prSet presAssocID="{AEBDEA57-731C-4AC7-84A5-654D8E854FC0}" presName="parTx" presStyleLbl="revTx" presStyleIdx="1" presStyleCnt="3">
        <dgm:presLayoutVars>
          <dgm:chMax val="0"/>
          <dgm:chPref val="0"/>
        </dgm:presLayoutVars>
      </dgm:prSet>
      <dgm:spPr/>
    </dgm:pt>
    <dgm:pt modelId="{75416C46-F0E5-4F85-9CF6-0A21A0374725}" type="pres">
      <dgm:prSet presAssocID="{1618D573-D458-4599-9934-3D17948B49EC}" presName="sibTrans" presStyleCnt="0"/>
      <dgm:spPr/>
    </dgm:pt>
    <dgm:pt modelId="{C81A8980-BB47-4DAF-82CB-606642A77117}" type="pres">
      <dgm:prSet presAssocID="{690ECC16-FD1D-4FD2-B91D-E90BC195878D}" presName="compNode" presStyleCnt="0"/>
      <dgm:spPr/>
    </dgm:pt>
    <dgm:pt modelId="{35251ADE-C58C-48F0-A2EC-92114460655E}" type="pres">
      <dgm:prSet presAssocID="{690ECC16-FD1D-4FD2-B91D-E90BC195878D}" presName="bgRect" presStyleLbl="bgShp" presStyleIdx="2" presStyleCnt="3"/>
      <dgm:spPr/>
    </dgm:pt>
    <dgm:pt modelId="{A7F07104-F12B-4DE8-80ED-9A0070354EC6}" type="pres">
      <dgm:prSet presAssocID="{690ECC16-FD1D-4FD2-B91D-E90BC19587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AFDACEDA-D107-4669-A461-540E2099DAC0}" type="pres">
      <dgm:prSet presAssocID="{690ECC16-FD1D-4FD2-B91D-E90BC195878D}" presName="spaceRect" presStyleCnt="0"/>
      <dgm:spPr/>
    </dgm:pt>
    <dgm:pt modelId="{D3544392-71BD-4384-A05B-786156A07BFE}" type="pres">
      <dgm:prSet presAssocID="{690ECC16-FD1D-4FD2-B91D-E90BC19587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071393A-11D7-4286-BF6A-EB109C3F19A6}" srcId="{1935FFB8-F799-4AC7-A73C-397AEF5E1CD5}" destId="{AEBDEA57-731C-4AC7-84A5-654D8E854FC0}" srcOrd="1" destOrd="0" parTransId="{CE05113F-28C8-454C-94D5-B52C74970597}" sibTransId="{1618D573-D458-4599-9934-3D17948B49EC}"/>
    <dgm:cxn modelId="{2DB7A065-D37F-462A-87EE-0D168A2527AD}" srcId="{1935FFB8-F799-4AC7-A73C-397AEF5E1CD5}" destId="{DB263277-35AA-410D-BFCB-13CD3703106C}" srcOrd="0" destOrd="0" parTransId="{83538258-038F-4287-A6D9-685F463FBDD4}" sibTransId="{5F5898DD-F3F2-4744-A5E9-AD79A7A4EA0D}"/>
    <dgm:cxn modelId="{6F989A6C-BB00-40BA-9A18-97224336D637}" type="presOf" srcId="{AEBDEA57-731C-4AC7-84A5-654D8E854FC0}" destId="{71744FBA-7FFB-4D66-B0B9-8D0D59428FD1}" srcOrd="0" destOrd="0" presId="urn:microsoft.com/office/officeart/2018/2/layout/IconVerticalSolidList"/>
    <dgm:cxn modelId="{D6160C94-95FE-4F53-A96B-57A98041A245}" type="presOf" srcId="{DB263277-35AA-410D-BFCB-13CD3703106C}" destId="{E60C6188-8555-4959-B46C-AF989638B92F}" srcOrd="0" destOrd="0" presId="urn:microsoft.com/office/officeart/2018/2/layout/IconVerticalSolidList"/>
    <dgm:cxn modelId="{281BC3A5-69B3-4E8D-A0A0-9CD87FE79B00}" type="presOf" srcId="{1935FFB8-F799-4AC7-A73C-397AEF5E1CD5}" destId="{5569E309-9576-4020-99E6-6E9A4F56B1E8}" srcOrd="0" destOrd="0" presId="urn:microsoft.com/office/officeart/2018/2/layout/IconVerticalSolidList"/>
    <dgm:cxn modelId="{44B13EAF-2FBC-412D-84C9-6F7FD1462DA8}" srcId="{1935FFB8-F799-4AC7-A73C-397AEF5E1CD5}" destId="{690ECC16-FD1D-4FD2-B91D-E90BC195878D}" srcOrd="2" destOrd="0" parTransId="{0C51612A-B60E-4EAB-A888-17EF3C618AA6}" sibTransId="{0B06DADC-1D04-4B70-B3B8-F85E5BE9D07F}"/>
    <dgm:cxn modelId="{2EDF61F7-B76E-47FD-B5DA-87FEFFC134F7}" type="presOf" srcId="{690ECC16-FD1D-4FD2-B91D-E90BC195878D}" destId="{D3544392-71BD-4384-A05B-786156A07BFE}" srcOrd="0" destOrd="0" presId="urn:microsoft.com/office/officeart/2018/2/layout/IconVerticalSolidList"/>
    <dgm:cxn modelId="{7B162D2B-A543-42CF-8D3B-E318CD03E9D1}" type="presParOf" srcId="{5569E309-9576-4020-99E6-6E9A4F56B1E8}" destId="{BAF9E60D-CE04-4C6A-BDA5-5CC1C90F3C34}" srcOrd="0" destOrd="0" presId="urn:microsoft.com/office/officeart/2018/2/layout/IconVerticalSolidList"/>
    <dgm:cxn modelId="{2616DBFE-1967-4506-A343-0397FD5FF62D}" type="presParOf" srcId="{BAF9E60D-CE04-4C6A-BDA5-5CC1C90F3C34}" destId="{D89FBAD5-D29E-4ADA-9A15-C706F09F2875}" srcOrd="0" destOrd="0" presId="urn:microsoft.com/office/officeart/2018/2/layout/IconVerticalSolidList"/>
    <dgm:cxn modelId="{EEB6E664-7C8D-472D-A3D1-1BB012CCBB60}" type="presParOf" srcId="{BAF9E60D-CE04-4C6A-BDA5-5CC1C90F3C34}" destId="{BD55D2C3-4833-42C9-9803-E436AB60C798}" srcOrd="1" destOrd="0" presId="urn:microsoft.com/office/officeart/2018/2/layout/IconVerticalSolidList"/>
    <dgm:cxn modelId="{917D2D0F-F3EA-40D3-81A0-4399A7838363}" type="presParOf" srcId="{BAF9E60D-CE04-4C6A-BDA5-5CC1C90F3C34}" destId="{D5EA99D0-854F-4667-976D-E171E482275C}" srcOrd="2" destOrd="0" presId="urn:microsoft.com/office/officeart/2018/2/layout/IconVerticalSolidList"/>
    <dgm:cxn modelId="{BE3B68DF-3F70-4062-9200-413F5352D253}" type="presParOf" srcId="{BAF9E60D-CE04-4C6A-BDA5-5CC1C90F3C34}" destId="{E60C6188-8555-4959-B46C-AF989638B92F}" srcOrd="3" destOrd="0" presId="urn:microsoft.com/office/officeart/2018/2/layout/IconVerticalSolidList"/>
    <dgm:cxn modelId="{1BACA06A-90C0-45B3-BCF8-CC86ADD48AE4}" type="presParOf" srcId="{5569E309-9576-4020-99E6-6E9A4F56B1E8}" destId="{B17306B1-8DE7-4975-A05C-25E73B71E991}" srcOrd="1" destOrd="0" presId="urn:microsoft.com/office/officeart/2018/2/layout/IconVerticalSolidList"/>
    <dgm:cxn modelId="{FB5608A9-1A5F-4ACB-A527-6D5469D07229}" type="presParOf" srcId="{5569E309-9576-4020-99E6-6E9A4F56B1E8}" destId="{05C69AEB-3B27-43CF-B417-9FCF3720B349}" srcOrd="2" destOrd="0" presId="urn:microsoft.com/office/officeart/2018/2/layout/IconVerticalSolidList"/>
    <dgm:cxn modelId="{FACAEE1A-6744-40E3-9533-56DA17063618}" type="presParOf" srcId="{05C69AEB-3B27-43CF-B417-9FCF3720B349}" destId="{56BE27AF-232C-4B04-972C-77F74BDAAB93}" srcOrd="0" destOrd="0" presId="urn:microsoft.com/office/officeart/2018/2/layout/IconVerticalSolidList"/>
    <dgm:cxn modelId="{9C79BC9F-359A-454E-B190-D9F0B2E96D53}" type="presParOf" srcId="{05C69AEB-3B27-43CF-B417-9FCF3720B349}" destId="{3B0202B7-629B-4FE1-901D-FD30F44A31F6}" srcOrd="1" destOrd="0" presId="urn:microsoft.com/office/officeart/2018/2/layout/IconVerticalSolidList"/>
    <dgm:cxn modelId="{AB50B345-85B6-4258-9DAB-057FC7818FF3}" type="presParOf" srcId="{05C69AEB-3B27-43CF-B417-9FCF3720B349}" destId="{90BB3E02-E49B-4F79-8489-90CC2480D813}" srcOrd="2" destOrd="0" presId="urn:microsoft.com/office/officeart/2018/2/layout/IconVerticalSolidList"/>
    <dgm:cxn modelId="{12AE5582-A305-4B87-8614-ED97E10092B0}" type="presParOf" srcId="{05C69AEB-3B27-43CF-B417-9FCF3720B349}" destId="{71744FBA-7FFB-4D66-B0B9-8D0D59428FD1}" srcOrd="3" destOrd="0" presId="urn:microsoft.com/office/officeart/2018/2/layout/IconVerticalSolidList"/>
    <dgm:cxn modelId="{8B39C5F3-7E03-4F5C-81CF-22627E5BD931}" type="presParOf" srcId="{5569E309-9576-4020-99E6-6E9A4F56B1E8}" destId="{75416C46-F0E5-4F85-9CF6-0A21A0374725}" srcOrd="3" destOrd="0" presId="urn:microsoft.com/office/officeart/2018/2/layout/IconVerticalSolidList"/>
    <dgm:cxn modelId="{5622A4AF-E515-42B9-BB18-728718FF8AD1}" type="presParOf" srcId="{5569E309-9576-4020-99E6-6E9A4F56B1E8}" destId="{C81A8980-BB47-4DAF-82CB-606642A77117}" srcOrd="4" destOrd="0" presId="urn:microsoft.com/office/officeart/2018/2/layout/IconVerticalSolidList"/>
    <dgm:cxn modelId="{3E074074-0D8F-4781-BA2E-A2D41324C373}" type="presParOf" srcId="{C81A8980-BB47-4DAF-82CB-606642A77117}" destId="{35251ADE-C58C-48F0-A2EC-92114460655E}" srcOrd="0" destOrd="0" presId="urn:microsoft.com/office/officeart/2018/2/layout/IconVerticalSolidList"/>
    <dgm:cxn modelId="{8BE4C14A-12CB-4EE4-BCA2-71FFCA4C90BF}" type="presParOf" srcId="{C81A8980-BB47-4DAF-82CB-606642A77117}" destId="{A7F07104-F12B-4DE8-80ED-9A0070354EC6}" srcOrd="1" destOrd="0" presId="urn:microsoft.com/office/officeart/2018/2/layout/IconVerticalSolidList"/>
    <dgm:cxn modelId="{F7442EC4-6E59-4DA2-82D0-546D789952F1}" type="presParOf" srcId="{C81A8980-BB47-4DAF-82CB-606642A77117}" destId="{AFDACEDA-D107-4669-A461-540E2099DAC0}" srcOrd="2" destOrd="0" presId="urn:microsoft.com/office/officeart/2018/2/layout/IconVerticalSolidList"/>
    <dgm:cxn modelId="{263E63AB-E0CA-41E1-873A-708C3A6AD618}" type="presParOf" srcId="{C81A8980-BB47-4DAF-82CB-606642A77117}" destId="{D3544392-71BD-4384-A05B-786156A07B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0D165E-EA3A-446F-8EF4-D85A422F45D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41E2885-B9C6-4351-B3AD-1BC20B1943EB}">
      <dgm:prSet/>
      <dgm:spPr/>
      <dgm:t>
        <a:bodyPr/>
        <a:lstStyle/>
        <a:p>
          <a:r>
            <a:rPr lang="en-US"/>
            <a:t>Internalizing costs and adapting SAC budgeting due to recently added NCD groups</a:t>
          </a:r>
        </a:p>
      </dgm:t>
    </dgm:pt>
    <dgm:pt modelId="{E9D445F1-A49D-4E2B-AC62-F98035F10BFD}" type="parTrans" cxnId="{E3AD4E11-511D-4972-93B0-774107885207}">
      <dgm:prSet/>
      <dgm:spPr/>
      <dgm:t>
        <a:bodyPr/>
        <a:lstStyle/>
        <a:p>
          <a:endParaRPr lang="en-US"/>
        </a:p>
      </dgm:t>
    </dgm:pt>
    <dgm:pt modelId="{ADFAB396-AA7F-4794-9437-A2155068172A}" type="sibTrans" cxnId="{E3AD4E11-511D-4972-93B0-774107885207}">
      <dgm:prSet/>
      <dgm:spPr/>
      <dgm:t>
        <a:bodyPr/>
        <a:lstStyle/>
        <a:p>
          <a:endParaRPr lang="en-US"/>
        </a:p>
      </dgm:t>
    </dgm:pt>
    <dgm:pt modelId="{E34694E5-7677-4FA1-BEAA-27C669D2C291}">
      <dgm:prSet/>
      <dgm:spPr/>
      <dgm:t>
        <a:bodyPr/>
        <a:lstStyle/>
        <a:p>
          <a:r>
            <a:rPr lang="en-US"/>
            <a:t>Transition period</a:t>
          </a:r>
        </a:p>
      </dgm:t>
    </dgm:pt>
    <dgm:pt modelId="{6310AD57-3CB6-4467-AA22-D8BF7BFA8573}" type="parTrans" cxnId="{16C4EBD4-02AF-4EDF-B390-816C9E93E021}">
      <dgm:prSet/>
      <dgm:spPr/>
      <dgm:t>
        <a:bodyPr/>
        <a:lstStyle/>
        <a:p>
          <a:endParaRPr lang="en-US"/>
        </a:p>
      </dgm:t>
    </dgm:pt>
    <dgm:pt modelId="{719E534D-FAEB-4D9B-92EC-7490840931D2}" type="sibTrans" cxnId="{16C4EBD4-02AF-4EDF-B390-816C9E93E021}">
      <dgm:prSet/>
      <dgm:spPr/>
      <dgm:t>
        <a:bodyPr/>
        <a:lstStyle/>
        <a:p>
          <a:endParaRPr lang="en-US"/>
        </a:p>
      </dgm:t>
    </dgm:pt>
    <dgm:pt modelId="{D95C5639-FFC1-412E-8310-BAE29FC4DAD7}">
      <dgm:prSet/>
      <dgm:spPr/>
      <dgm:t>
        <a:bodyPr/>
        <a:lstStyle/>
        <a:p>
          <a:r>
            <a:rPr lang="en-US"/>
            <a:t>Travel and Ad Hoc fund depletion</a:t>
          </a:r>
        </a:p>
      </dgm:t>
    </dgm:pt>
    <dgm:pt modelId="{953E63D8-BB3F-43B3-99F1-5546653545BC}" type="parTrans" cxnId="{EE36E6C7-9BE0-4C24-A2A5-7F39FAA1FAC2}">
      <dgm:prSet/>
      <dgm:spPr/>
      <dgm:t>
        <a:bodyPr/>
        <a:lstStyle/>
        <a:p>
          <a:endParaRPr lang="en-US"/>
        </a:p>
      </dgm:t>
    </dgm:pt>
    <dgm:pt modelId="{9744E318-7A12-4F06-A363-3A6900844BC4}" type="sibTrans" cxnId="{EE36E6C7-9BE0-4C24-A2A5-7F39FAA1FAC2}">
      <dgm:prSet/>
      <dgm:spPr/>
      <dgm:t>
        <a:bodyPr/>
        <a:lstStyle/>
        <a:p>
          <a:endParaRPr lang="en-US"/>
        </a:p>
      </dgm:t>
    </dgm:pt>
    <dgm:pt modelId="{1EE662F6-916C-4074-9482-DE6B9F5CB1E5}">
      <dgm:prSet/>
      <dgm:spPr/>
      <dgm:t>
        <a:bodyPr/>
        <a:lstStyle/>
        <a:p>
          <a:r>
            <a:rPr lang="en-US"/>
            <a:t>Using Reserve Funds to make good on the promises we make in our Budget Guide</a:t>
          </a:r>
        </a:p>
      </dgm:t>
    </dgm:pt>
    <dgm:pt modelId="{9B3BE424-7ABD-4411-9E40-C437CB8B276B}" type="parTrans" cxnId="{F1D2BAF5-1EA3-464E-A33F-C246A6D873EC}">
      <dgm:prSet/>
      <dgm:spPr/>
      <dgm:t>
        <a:bodyPr/>
        <a:lstStyle/>
        <a:p>
          <a:endParaRPr lang="en-US"/>
        </a:p>
      </dgm:t>
    </dgm:pt>
    <dgm:pt modelId="{39161BCC-F9D4-4CDA-A5B1-308F314A6CAD}" type="sibTrans" cxnId="{F1D2BAF5-1EA3-464E-A33F-C246A6D873EC}">
      <dgm:prSet/>
      <dgm:spPr/>
      <dgm:t>
        <a:bodyPr/>
        <a:lstStyle/>
        <a:p>
          <a:endParaRPr lang="en-US"/>
        </a:p>
      </dgm:t>
    </dgm:pt>
    <dgm:pt modelId="{C27B60E3-59DC-4207-B407-96E402531A9F}">
      <dgm:prSet/>
      <dgm:spPr/>
      <dgm:t>
        <a:bodyPr/>
        <a:lstStyle/>
        <a:p>
          <a:r>
            <a:rPr lang="en-US"/>
            <a:t>Potential Scale Cuts for FY20</a:t>
          </a:r>
        </a:p>
      </dgm:t>
    </dgm:pt>
    <dgm:pt modelId="{CD378F03-3D60-4CC7-99D2-4B9B3D519F4B}" type="parTrans" cxnId="{AEECEE1D-82C0-4D32-B530-E71F739A3C37}">
      <dgm:prSet/>
      <dgm:spPr/>
      <dgm:t>
        <a:bodyPr/>
        <a:lstStyle/>
        <a:p>
          <a:endParaRPr lang="en-US"/>
        </a:p>
      </dgm:t>
    </dgm:pt>
    <dgm:pt modelId="{4CF7076F-F8E1-4B78-8C0A-1460266F9923}" type="sibTrans" cxnId="{AEECEE1D-82C0-4D32-B530-E71F739A3C37}">
      <dgm:prSet/>
      <dgm:spPr/>
      <dgm:t>
        <a:bodyPr/>
        <a:lstStyle/>
        <a:p>
          <a:endParaRPr lang="en-US"/>
        </a:p>
      </dgm:t>
    </dgm:pt>
    <dgm:pt modelId="{684C8074-B79D-4791-AD1E-4C19DB95BA29}" type="pres">
      <dgm:prSet presAssocID="{8A0D165E-EA3A-446F-8EF4-D85A422F45D2}" presName="root" presStyleCnt="0">
        <dgm:presLayoutVars>
          <dgm:dir/>
          <dgm:resizeHandles val="exact"/>
        </dgm:presLayoutVars>
      </dgm:prSet>
      <dgm:spPr/>
    </dgm:pt>
    <dgm:pt modelId="{B78D0382-640B-4D7C-A762-31565B423330}" type="pres">
      <dgm:prSet presAssocID="{841E2885-B9C6-4351-B3AD-1BC20B1943EB}" presName="compNode" presStyleCnt="0"/>
      <dgm:spPr/>
    </dgm:pt>
    <dgm:pt modelId="{76FAC3EB-C751-44F7-8D9D-49014D62538B}" type="pres">
      <dgm:prSet presAssocID="{841E2885-B9C6-4351-B3AD-1BC20B1943EB}" presName="bgRect" presStyleLbl="bgShp" presStyleIdx="0" presStyleCnt="4"/>
      <dgm:spPr/>
    </dgm:pt>
    <dgm:pt modelId="{5637D5AF-CB62-47BA-B853-F53D48BDEF5D}" type="pres">
      <dgm:prSet presAssocID="{841E2885-B9C6-4351-B3AD-1BC20B1943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38EBC4B-E394-4F88-8508-1021D6A0652A}" type="pres">
      <dgm:prSet presAssocID="{841E2885-B9C6-4351-B3AD-1BC20B1943EB}" presName="spaceRect" presStyleCnt="0"/>
      <dgm:spPr/>
    </dgm:pt>
    <dgm:pt modelId="{E3C5F3B6-AAC8-4DEB-AF9E-9B8C868C4951}" type="pres">
      <dgm:prSet presAssocID="{841E2885-B9C6-4351-B3AD-1BC20B1943EB}" presName="parTx" presStyleLbl="revTx" presStyleIdx="0" presStyleCnt="5">
        <dgm:presLayoutVars>
          <dgm:chMax val="0"/>
          <dgm:chPref val="0"/>
        </dgm:presLayoutVars>
      </dgm:prSet>
      <dgm:spPr/>
    </dgm:pt>
    <dgm:pt modelId="{8D1716C4-FE78-4491-BB8A-068AFA9E7F74}" type="pres">
      <dgm:prSet presAssocID="{841E2885-B9C6-4351-B3AD-1BC20B1943EB}" presName="desTx" presStyleLbl="revTx" presStyleIdx="1" presStyleCnt="5">
        <dgm:presLayoutVars/>
      </dgm:prSet>
      <dgm:spPr/>
    </dgm:pt>
    <dgm:pt modelId="{3AC11CAA-BBDA-43BC-B3F7-8BF151C1440B}" type="pres">
      <dgm:prSet presAssocID="{ADFAB396-AA7F-4794-9437-A2155068172A}" presName="sibTrans" presStyleCnt="0"/>
      <dgm:spPr/>
    </dgm:pt>
    <dgm:pt modelId="{F7F88224-769C-458C-8EF9-BDA8580CD514}" type="pres">
      <dgm:prSet presAssocID="{D95C5639-FFC1-412E-8310-BAE29FC4DAD7}" presName="compNode" presStyleCnt="0"/>
      <dgm:spPr/>
    </dgm:pt>
    <dgm:pt modelId="{EDFAA5CD-09D6-403B-848C-3159FB749210}" type="pres">
      <dgm:prSet presAssocID="{D95C5639-FFC1-412E-8310-BAE29FC4DAD7}" presName="bgRect" presStyleLbl="bgShp" presStyleIdx="1" presStyleCnt="4"/>
      <dgm:spPr/>
    </dgm:pt>
    <dgm:pt modelId="{3EDB75A8-E269-4CC2-A6B4-F196DE6620E3}" type="pres">
      <dgm:prSet presAssocID="{D95C5639-FFC1-412E-8310-BAE29FC4DAD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BA6CB1F3-1F54-4BEF-BEFF-31774242458C}" type="pres">
      <dgm:prSet presAssocID="{D95C5639-FFC1-412E-8310-BAE29FC4DAD7}" presName="spaceRect" presStyleCnt="0"/>
      <dgm:spPr/>
    </dgm:pt>
    <dgm:pt modelId="{80F905E2-C1B3-4710-A1E4-7CC3CF5C0D69}" type="pres">
      <dgm:prSet presAssocID="{D95C5639-FFC1-412E-8310-BAE29FC4DAD7}" presName="parTx" presStyleLbl="revTx" presStyleIdx="2" presStyleCnt="5">
        <dgm:presLayoutVars>
          <dgm:chMax val="0"/>
          <dgm:chPref val="0"/>
        </dgm:presLayoutVars>
      </dgm:prSet>
      <dgm:spPr/>
    </dgm:pt>
    <dgm:pt modelId="{D361BA8D-0823-4D96-9149-12816FD319E0}" type="pres">
      <dgm:prSet presAssocID="{9744E318-7A12-4F06-A363-3A6900844BC4}" presName="sibTrans" presStyleCnt="0"/>
      <dgm:spPr/>
    </dgm:pt>
    <dgm:pt modelId="{861BEF7B-9E82-4F7E-A0A7-D250A4320F9D}" type="pres">
      <dgm:prSet presAssocID="{1EE662F6-916C-4074-9482-DE6B9F5CB1E5}" presName="compNode" presStyleCnt="0"/>
      <dgm:spPr/>
    </dgm:pt>
    <dgm:pt modelId="{1A21A7D5-3A2E-4FED-A4AE-60F0093BBD01}" type="pres">
      <dgm:prSet presAssocID="{1EE662F6-916C-4074-9482-DE6B9F5CB1E5}" presName="bgRect" presStyleLbl="bgShp" presStyleIdx="2" presStyleCnt="4"/>
      <dgm:spPr/>
    </dgm:pt>
    <dgm:pt modelId="{7252F780-60AA-41B8-9BF9-CB1DDC8212BF}" type="pres">
      <dgm:prSet presAssocID="{1EE662F6-916C-4074-9482-DE6B9F5CB1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26CE65D-AA1B-4646-91CB-D6EA228426EE}" type="pres">
      <dgm:prSet presAssocID="{1EE662F6-916C-4074-9482-DE6B9F5CB1E5}" presName="spaceRect" presStyleCnt="0"/>
      <dgm:spPr/>
    </dgm:pt>
    <dgm:pt modelId="{16D7A7AE-27A8-4CA5-A130-AC6513D7FA4A}" type="pres">
      <dgm:prSet presAssocID="{1EE662F6-916C-4074-9482-DE6B9F5CB1E5}" presName="parTx" presStyleLbl="revTx" presStyleIdx="3" presStyleCnt="5">
        <dgm:presLayoutVars>
          <dgm:chMax val="0"/>
          <dgm:chPref val="0"/>
        </dgm:presLayoutVars>
      </dgm:prSet>
      <dgm:spPr/>
    </dgm:pt>
    <dgm:pt modelId="{76D13760-0858-4066-BE51-FA0E03580E52}" type="pres">
      <dgm:prSet presAssocID="{39161BCC-F9D4-4CDA-A5B1-308F314A6CAD}" presName="sibTrans" presStyleCnt="0"/>
      <dgm:spPr/>
    </dgm:pt>
    <dgm:pt modelId="{9CBE490D-B0F5-4067-89BC-F51E55F46A7B}" type="pres">
      <dgm:prSet presAssocID="{C27B60E3-59DC-4207-B407-96E402531A9F}" presName="compNode" presStyleCnt="0"/>
      <dgm:spPr/>
    </dgm:pt>
    <dgm:pt modelId="{747FC951-6E81-47E5-9957-1E7E4B11731B}" type="pres">
      <dgm:prSet presAssocID="{C27B60E3-59DC-4207-B407-96E402531A9F}" presName="bgRect" presStyleLbl="bgShp" presStyleIdx="3" presStyleCnt="4"/>
      <dgm:spPr/>
    </dgm:pt>
    <dgm:pt modelId="{3A8CCAAF-E3DF-44A4-9B78-FB2072ADF8F2}" type="pres">
      <dgm:prSet presAssocID="{C27B60E3-59DC-4207-B407-96E402531A9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477B959-C8D2-4CD8-8811-9A383D3F7852}" type="pres">
      <dgm:prSet presAssocID="{C27B60E3-59DC-4207-B407-96E402531A9F}" presName="spaceRect" presStyleCnt="0"/>
      <dgm:spPr/>
    </dgm:pt>
    <dgm:pt modelId="{C7C4493C-C402-4BA9-A9E6-4F81588F14FE}" type="pres">
      <dgm:prSet presAssocID="{C27B60E3-59DC-4207-B407-96E402531A9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3AD4E11-511D-4972-93B0-774107885207}" srcId="{8A0D165E-EA3A-446F-8EF4-D85A422F45D2}" destId="{841E2885-B9C6-4351-B3AD-1BC20B1943EB}" srcOrd="0" destOrd="0" parTransId="{E9D445F1-A49D-4E2B-AC62-F98035F10BFD}" sibTransId="{ADFAB396-AA7F-4794-9437-A2155068172A}"/>
    <dgm:cxn modelId="{AEECEE1D-82C0-4D32-B530-E71F739A3C37}" srcId="{8A0D165E-EA3A-446F-8EF4-D85A422F45D2}" destId="{C27B60E3-59DC-4207-B407-96E402531A9F}" srcOrd="3" destOrd="0" parTransId="{CD378F03-3D60-4CC7-99D2-4B9B3D519F4B}" sibTransId="{4CF7076F-F8E1-4B78-8C0A-1460266F9923}"/>
    <dgm:cxn modelId="{EB3CA13D-B7E9-40D4-8D59-9A7C6C3F598F}" type="presOf" srcId="{D95C5639-FFC1-412E-8310-BAE29FC4DAD7}" destId="{80F905E2-C1B3-4710-A1E4-7CC3CF5C0D69}" srcOrd="0" destOrd="0" presId="urn:microsoft.com/office/officeart/2018/2/layout/IconVerticalSolidList"/>
    <dgm:cxn modelId="{867FA957-8221-4D28-A2EC-D98042601C00}" type="presOf" srcId="{841E2885-B9C6-4351-B3AD-1BC20B1943EB}" destId="{E3C5F3B6-AAC8-4DEB-AF9E-9B8C868C4951}" srcOrd="0" destOrd="0" presId="urn:microsoft.com/office/officeart/2018/2/layout/IconVerticalSolidList"/>
    <dgm:cxn modelId="{93E01AA1-AD2B-416F-A083-06E4AC24B5E3}" type="presOf" srcId="{1EE662F6-916C-4074-9482-DE6B9F5CB1E5}" destId="{16D7A7AE-27A8-4CA5-A130-AC6513D7FA4A}" srcOrd="0" destOrd="0" presId="urn:microsoft.com/office/officeart/2018/2/layout/IconVerticalSolidList"/>
    <dgm:cxn modelId="{644086AE-A1B0-42E2-AB22-781FC4C1D695}" type="presOf" srcId="{E34694E5-7677-4FA1-BEAA-27C669D2C291}" destId="{8D1716C4-FE78-4491-BB8A-068AFA9E7F74}" srcOrd="0" destOrd="0" presId="urn:microsoft.com/office/officeart/2018/2/layout/IconVerticalSolidList"/>
    <dgm:cxn modelId="{EE36E6C7-9BE0-4C24-A2A5-7F39FAA1FAC2}" srcId="{8A0D165E-EA3A-446F-8EF4-D85A422F45D2}" destId="{D95C5639-FFC1-412E-8310-BAE29FC4DAD7}" srcOrd="1" destOrd="0" parTransId="{953E63D8-BB3F-43B3-99F1-5546653545BC}" sibTransId="{9744E318-7A12-4F06-A363-3A6900844BC4}"/>
    <dgm:cxn modelId="{16C4EBD4-02AF-4EDF-B390-816C9E93E021}" srcId="{841E2885-B9C6-4351-B3AD-1BC20B1943EB}" destId="{E34694E5-7677-4FA1-BEAA-27C669D2C291}" srcOrd="0" destOrd="0" parTransId="{6310AD57-3CB6-4467-AA22-D8BF7BFA8573}" sibTransId="{719E534D-FAEB-4D9B-92EC-7490840931D2}"/>
    <dgm:cxn modelId="{F51DD0D6-7828-4B51-9C3A-86AB1A1EBCDC}" type="presOf" srcId="{C27B60E3-59DC-4207-B407-96E402531A9F}" destId="{C7C4493C-C402-4BA9-A9E6-4F81588F14FE}" srcOrd="0" destOrd="0" presId="urn:microsoft.com/office/officeart/2018/2/layout/IconVerticalSolidList"/>
    <dgm:cxn modelId="{0A1C14EB-AACB-4600-95A3-13B6221FFCC2}" type="presOf" srcId="{8A0D165E-EA3A-446F-8EF4-D85A422F45D2}" destId="{684C8074-B79D-4791-AD1E-4C19DB95BA29}" srcOrd="0" destOrd="0" presId="urn:microsoft.com/office/officeart/2018/2/layout/IconVerticalSolidList"/>
    <dgm:cxn modelId="{F1D2BAF5-1EA3-464E-A33F-C246A6D873EC}" srcId="{8A0D165E-EA3A-446F-8EF4-D85A422F45D2}" destId="{1EE662F6-916C-4074-9482-DE6B9F5CB1E5}" srcOrd="2" destOrd="0" parTransId="{9B3BE424-7ABD-4411-9E40-C437CB8B276B}" sibTransId="{39161BCC-F9D4-4CDA-A5B1-308F314A6CAD}"/>
    <dgm:cxn modelId="{004788CF-9023-4A4F-89CA-F7C71A7B7898}" type="presParOf" srcId="{684C8074-B79D-4791-AD1E-4C19DB95BA29}" destId="{B78D0382-640B-4D7C-A762-31565B423330}" srcOrd="0" destOrd="0" presId="urn:microsoft.com/office/officeart/2018/2/layout/IconVerticalSolidList"/>
    <dgm:cxn modelId="{7467F5CC-3ACB-4908-8254-C21EC8B19833}" type="presParOf" srcId="{B78D0382-640B-4D7C-A762-31565B423330}" destId="{76FAC3EB-C751-44F7-8D9D-49014D62538B}" srcOrd="0" destOrd="0" presId="urn:microsoft.com/office/officeart/2018/2/layout/IconVerticalSolidList"/>
    <dgm:cxn modelId="{EAFBCE30-B9EF-466A-B226-FB66B29A0988}" type="presParOf" srcId="{B78D0382-640B-4D7C-A762-31565B423330}" destId="{5637D5AF-CB62-47BA-B853-F53D48BDEF5D}" srcOrd="1" destOrd="0" presId="urn:microsoft.com/office/officeart/2018/2/layout/IconVerticalSolidList"/>
    <dgm:cxn modelId="{60E549AF-B43D-4124-8B93-9E25802E44B8}" type="presParOf" srcId="{B78D0382-640B-4D7C-A762-31565B423330}" destId="{B38EBC4B-E394-4F88-8508-1021D6A0652A}" srcOrd="2" destOrd="0" presId="urn:microsoft.com/office/officeart/2018/2/layout/IconVerticalSolidList"/>
    <dgm:cxn modelId="{21424323-AF6D-4F67-B0A9-5BB1CE1430CE}" type="presParOf" srcId="{B78D0382-640B-4D7C-A762-31565B423330}" destId="{E3C5F3B6-AAC8-4DEB-AF9E-9B8C868C4951}" srcOrd="3" destOrd="0" presId="urn:microsoft.com/office/officeart/2018/2/layout/IconVerticalSolidList"/>
    <dgm:cxn modelId="{70E1F9AE-12A0-45BE-8D9D-434DEC2F6B2B}" type="presParOf" srcId="{B78D0382-640B-4D7C-A762-31565B423330}" destId="{8D1716C4-FE78-4491-BB8A-068AFA9E7F74}" srcOrd="4" destOrd="0" presId="urn:microsoft.com/office/officeart/2018/2/layout/IconVerticalSolidList"/>
    <dgm:cxn modelId="{DF59562C-FB1F-4E84-A335-E8076A61560A}" type="presParOf" srcId="{684C8074-B79D-4791-AD1E-4C19DB95BA29}" destId="{3AC11CAA-BBDA-43BC-B3F7-8BF151C1440B}" srcOrd="1" destOrd="0" presId="urn:microsoft.com/office/officeart/2018/2/layout/IconVerticalSolidList"/>
    <dgm:cxn modelId="{685630AE-99CE-40A0-B42D-C672C571F7E3}" type="presParOf" srcId="{684C8074-B79D-4791-AD1E-4C19DB95BA29}" destId="{F7F88224-769C-458C-8EF9-BDA8580CD514}" srcOrd="2" destOrd="0" presId="urn:microsoft.com/office/officeart/2018/2/layout/IconVerticalSolidList"/>
    <dgm:cxn modelId="{DE9B874D-A07C-4FF3-AD8F-2503C955F37B}" type="presParOf" srcId="{F7F88224-769C-458C-8EF9-BDA8580CD514}" destId="{EDFAA5CD-09D6-403B-848C-3159FB749210}" srcOrd="0" destOrd="0" presId="urn:microsoft.com/office/officeart/2018/2/layout/IconVerticalSolidList"/>
    <dgm:cxn modelId="{7F9C89F5-2171-400B-B86D-6E1296D40CA9}" type="presParOf" srcId="{F7F88224-769C-458C-8EF9-BDA8580CD514}" destId="{3EDB75A8-E269-4CC2-A6B4-F196DE6620E3}" srcOrd="1" destOrd="0" presId="urn:microsoft.com/office/officeart/2018/2/layout/IconVerticalSolidList"/>
    <dgm:cxn modelId="{E6941339-228F-49DC-9CF2-7DBA42D59830}" type="presParOf" srcId="{F7F88224-769C-458C-8EF9-BDA8580CD514}" destId="{BA6CB1F3-1F54-4BEF-BEFF-31774242458C}" srcOrd="2" destOrd="0" presId="urn:microsoft.com/office/officeart/2018/2/layout/IconVerticalSolidList"/>
    <dgm:cxn modelId="{7DD25739-E6F2-462E-8837-94B0AB6B8159}" type="presParOf" srcId="{F7F88224-769C-458C-8EF9-BDA8580CD514}" destId="{80F905E2-C1B3-4710-A1E4-7CC3CF5C0D69}" srcOrd="3" destOrd="0" presId="urn:microsoft.com/office/officeart/2018/2/layout/IconVerticalSolidList"/>
    <dgm:cxn modelId="{A4F8C6FF-C210-459A-8BBD-9480046652E6}" type="presParOf" srcId="{684C8074-B79D-4791-AD1E-4C19DB95BA29}" destId="{D361BA8D-0823-4D96-9149-12816FD319E0}" srcOrd="3" destOrd="0" presId="urn:microsoft.com/office/officeart/2018/2/layout/IconVerticalSolidList"/>
    <dgm:cxn modelId="{B413A2CB-1820-4EA4-83FE-4345FD959349}" type="presParOf" srcId="{684C8074-B79D-4791-AD1E-4C19DB95BA29}" destId="{861BEF7B-9E82-4F7E-A0A7-D250A4320F9D}" srcOrd="4" destOrd="0" presId="urn:microsoft.com/office/officeart/2018/2/layout/IconVerticalSolidList"/>
    <dgm:cxn modelId="{C2B8876D-1F93-4BB7-926B-F0B44652CB46}" type="presParOf" srcId="{861BEF7B-9E82-4F7E-A0A7-D250A4320F9D}" destId="{1A21A7D5-3A2E-4FED-A4AE-60F0093BBD01}" srcOrd="0" destOrd="0" presId="urn:microsoft.com/office/officeart/2018/2/layout/IconVerticalSolidList"/>
    <dgm:cxn modelId="{1192E60F-65F9-4986-BFB6-F884C50511C1}" type="presParOf" srcId="{861BEF7B-9E82-4F7E-A0A7-D250A4320F9D}" destId="{7252F780-60AA-41B8-9BF9-CB1DDC8212BF}" srcOrd="1" destOrd="0" presId="urn:microsoft.com/office/officeart/2018/2/layout/IconVerticalSolidList"/>
    <dgm:cxn modelId="{EBBAD3DD-F498-4069-934D-51C8CE6F399C}" type="presParOf" srcId="{861BEF7B-9E82-4F7E-A0A7-D250A4320F9D}" destId="{D26CE65D-AA1B-4646-91CB-D6EA228426EE}" srcOrd="2" destOrd="0" presId="urn:microsoft.com/office/officeart/2018/2/layout/IconVerticalSolidList"/>
    <dgm:cxn modelId="{107AE2E7-487D-4B2B-9A2B-DADC3856E0DA}" type="presParOf" srcId="{861BEF7B-9E82-4F7E-A0A7-D250A4320F9D}" destId="{16D7A7AE-27A8-4CA5-A130-AC6513D7FA4A}" srcOrd="3" destOrd="0" presId="urn:microsoft.com/office/officeart/2018/2/layout/IconVerticalSolidList"/>
    <dgm:cxn modelId="{D8AFA5F5-756D-4545-BF59-ABF9A3A09130}" type="presParOf" srcId="{684C8074-B79D-4791-AD1E-4C19DB95BA29}" destId="{76D13760-0858-4066-BE51-FA0E03580E52}" srcOrd="5" destOrd="0" presId="urn:microsoft.com/office/officeart/2018/2/layout/IconVerticalSolidList"/>
    <dgm:cxn modelId="{90936FA7-1091-493B-B8A0-E0E71D7FE3C5}" type="presParOf" srcId="{684C8074-B79D-4791-AD1E-4C19DB95BA29}" destId="{9CBE490D-B0F5-4067-89BC-F51E55F46A7B}" srcOrd="6" destOrd="0" presId="urn:microsoft.com/office/officeart/2018/2/layout/IconVerticalSolidList"/>
    <dgm:cxn modelId="{CBFDA926-8F00-4E84-88B7-6A45F919307C}" type="presParOf" srcId="{9CBE490D-B0F5-4067-89BC-F51E55F46A7B}" destId="{747FC951-6E81-47E5-9957-1E7E4B11731B}" srcOrd="0" destOrd="0" presId="urn:microsoft.com/office/officeart/2018/2/layout/IconVerticalSolidList"/>
    <dgm:cxn modelId="{3BE11E11-9816-446C-8272-C5B216A4FA03}" type="presParOf" srcId="{9CBE490D-B0F5-4067-89BC-F51E55F46A7B}" destId="{3A8CCAAF-E3DF-44A4-9B78-FB2072ADF8F2}" srcOrd="1" destOrd="0" presId="urn:microsoft.com/office/officeart/2018/2/layout/IconVerticalSolidList"/>
    <dgm:cxn modelId="{726460A1-7C05-4F6D-A7D3-C0A935BD9312}" type="presParOf" srcId="{9CBE490D-B0F5-4067-89BC-F51E55F46A7B}" destId="{B477B959-C8D2-4CD8-8811-9A383D3F7852}" srcOrd="2" destOrd="0" presId="urn:microsoft.com/office/officeart/2018/2/layout/IconVerticalSolidList"/>
    <dgm:cxn modelId="{3D43C6ED-BCD8-4344-AECF-B5706BB45480}" type="presParOf" srcId="{9CBE490D-B0F5-4067-89BC-F51E55F46A7B}" destId="{C7C4493C-C402-4BA9-A9E6-4F81588F14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E8311C-9F21-4A4C-B505-E25AA1FCF21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83A640-048B-40E3-A3E6-BB5DBCE8B57F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mlc277@georgetown.edu</a:t>
          </a:r>
          <a:endParaRPr lang="en-US"/>
        </a:p>
      </dgm:t>
    </dgm:pt>
    <dgm:pt modelId="{BFB734A7-2070-4531-9E6E-0B2D59F822F7}" type="parTrans" cxnId="{B8CC4358-C973-4157-90CF-1231796DE78A}">
      <dgm:prSet/>
      <dgm:spPr/>
      <dgm:t>
        <a:bodyPr/>
        <a:lstStyle/>
        <a:p>
          <a:endParaRPr lang="en-US"/>
        </a:p>
      </dgm:t>
    </dgm:pt>
    <dgm:pt modelId="{C29E173D-2F55-4899-A8D1-242DA58F77F5}" type="sibTrans" cxnId="{B8CC4358-C973-4157-90CF-1231796DE78A}">
      <dgm:prSet/>
      <dgm:spPr/>
      <dgm:t>
        <a:bodyPr/>
        <a:lstStyle/>
        <a:p>
          <a:endParaRPr lang="en-US"/>
        </a:p>
      </dgm:t>
    </dgm:pt>
    <dgm:pt modelId="{0A4DA575-6D23-446D-8EC3-F96DC4AC1ED3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sac@georgetown.edu</a:t>
          </a:r>
          <a:endParaRPr lang="en-US"/>
        </a:p>
      </dgm:t>
    </dgm:pt>
    <dgm:pt modelId="{6DC40F21-D3E9-4C14-9BDC-CC2C70D98869}" type="parTrans" cxnId="{ED81C629-3399-492F-B2D7-EA196B23B97D}">
      <dgm:prSet/>
      <dgm:spPr/>
      <dgm:t>
        <a:bodyPr/>
        <a:lstStyle/>
        <a:p>
          <a:endParaRPr lang="en-US"/>
        </a:p>
      </dgm:t>
    </dgm:pt>
    <dgm:pt modelId="{73B07AC8-00E1-472E-9626-732D51EFA47D}" type="sibTrans" cxnId="{ED81C629-3399-492F-B2D7-EA196B23B97D}">
      <dgm:prSet/>
      <dgm:spPr/>
      <dgm:t>
        <a:bodyPr/>
        <a:lstStyle/>
        <a:p>
          <a:endParaRPr lang="en-US"/>
        </a:p>
      </dgm:t>
    </dgm:pt>
    <dgm:pt modelId="{2A6E3DD4-6B97-4DEB-B471-C00FF23A025E}" type="pres">
      <dgm:prSet presAssocID="{5EE8311C-9F21-4A4C-B505-E25AA1FCF215}" presName="root" presStyleCnt="0">
        <dgm:presLayoutVars>
          <dgm:dir/>
          <dgm:resizeHandles val="exact"/>
        </dgm:presLayoutVars>
      </dgm:prSet>
      <dgm:spPr/>
    </dgm:pt>
    <dgm:pt modelId="{A9F91C12-4878-431B-94BD-B3FBFE61971D}" type="pres">
      <dgm:prSet presAssocID="{CB83A640-048B-40E3-A3E6-BB5DBCE8B57F}" presName="compNode" presStyleCnt="0"/>
      <dgm:spPr/>
    </dgm:pt>
    <dgm:pt modelId="{AF94E3A0-957B-4783-B865-651994E8FD2E}" type="pres">
      <dgm:prSet presAssocID="{CB83A640-048B-40E3-A3E6-BB5DBCE8B57F}" presName="bgRect" presStyleLbl="bgShp" presStyleIdx="0" presStyleCnt="2"/>
      <dgm:spPr/>
    </dgm:pt>
    <dgm:pt modelId="{87BB056E-F1FF-4EE4-8C72-923F801EC215}" type="pres">
      <dgm:prSet presAssocID="{CB83A640-048B-40E3-A3E6-BB5DBCE8B57F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00EF9016-04C9-4E17-A1FC-BA84DEC6917C}" type="pres">
      <dgm:prSet presAssocID="{CB83A640-048B-40E3-A3E6-BB5DBCE8B57F}" presName="spaceRect" presStyleCnt="0"/>
      <dgm:spPr/>
    </dgm:pt>
    <dgm:pt modelId="{C3D498CB-5A4D-4FD9-B69B-2EB0E4380C78}" type="pres">
      <dgm:prSet presAssocID="{CB83A640-048B-40E3-A3E6-BB5DBCE8B57F}" presName="parTx" presStyleLbl="revTx" presStyleIdx="0" presStyleCnt="2">
        <dgm:presLayoutVars>
          <dgm:chMax val="0"/>
          <dgm:chPref val="0"/>
        </dgm:presLayoutVars>
      </dgm:prSet>
      <dgm:spPr/>
    </dgm:pt>
    <dgm:pt modelId="{189955BA-74D6-4F15-83E8-BD624EE33C44}" type="pres">
      <dgm:prSet presAssocID="{C29E173D-2F55-4899-A8D1-242DA58F77F5}" presName="sibTrans" presStyleCnt="0"/>
      <dgm:spPr/>
    </dgm:pt>
    <dgm:pt modelId="{3E028777-9457-4B52-9795-B9186A6FD971}" type="pres">
      <dgm:prSet presAssocID="{0A4DA575-6D23-446D-8EC3-F96DC4AC1ED3}" presName="compNode" presStyleCnt="0"/>
      <dgm:spPr/>
    </dgm:pt>
    <dgm:pt modelId="{8ED51063-4AD8-47DE-98DB-11FE2482BC75}" type="pres">
      <dgm:prSet presAssocID="{0A4DA575-6D23-446D-8EC3-F96DC4AC1ED3}" presName="bgRect" presStyleLbl="bgShp" presStyleIdx="1" presStyleCnt="2"/>
      <dgm:spPr/>
    </dgm:pt>
    <dgm:pt modelId="{CDC5E216-AB6B-4E1F-AB18-C72BD54D7CF1}" type="pres">
      <dgm:prSet presAssocID="{0A4DA575-6D23-446D-8EC3-F96DC4AC1ED3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E7FC2AAA-782C-41E4-8883-93438A19123B}" type="pres">
      <dgm:prSet presAssocID="{0A4DA575-6D23-446D-8EC3-F96DC4AC1ED3}" presName="spaceRect" presStyleCnt="0"/>
      <dgm:spPr/>
    </dgm:pt>
    <dgm:pt modelId="{EA3A1259-AB5A-4F72-A169-721230ED035F}" type="pres">
      <dgm:prSet presAssocID="{0A4DA575-6D23-446D-8EC3-F96DC4AC1ED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D81C629-3399-492F-B2D7-EA196B23B97D}" srcId="{5EE8311C-9F21-4A4C-B505-E25AA1FCF215}" destId="{0A4DA575-6D23-446D-8EC3-F96DC4AC1ED3}" srcOrd="1" destOrd="0" parTransId="{6DC40F21-D3E9-4C14-9BDC-CC2C70D98869}" sibTransId="{73B07AC8-00E1-472E-9626-732D51EFA47D}"/>
    <dgm:cxn modelId="{B8CC4358-C973-4157-90CF-1231796DE78A}" srcId="{5EE8311C-9F21-4A4C-B505-E25AA1FCF215}" destId="{CB83A640-048B-40E3-A3E6-BB5DBCE8B57F}" srcOrd="0" destOrd="0" parTransId="{BFB734A7-2070-4531-9E6E-0B2D59F822F7}" sibTransId="{C29E173D-2F55-4899-A8D1-242DA58F77F5}"/>
    <dgm:cxn modelId="{E6922C59-35C8-4883-B684-951290C73520}" type="presOf" srcId="{5EE8311C-9F21-4A4C-B505-E25AA1FCF215}" destId="{2A6E3DD4-6B97-4DEB-B471-C00FF23A025E}" srcOrd="0" destOrd="0" presId="urn:microsoft.com/office/officeart/2018/2/layout/IconVerticalSolidList"/>
    <dgm:cxn modelId="{4545ED99-A5FC-45BC-8DF4-2D3C595F80DA}" type="presOf" srcId="{CB83A640-048B-40E3-A3E6-BB5DBCE8B57F}" destId="{C3D498CB-5A4D-4FD9-B69B-2EB0E4380C78}" srcOrd="0" destOrd="0" presId="urn:microsoft.com/office/officeart/2018/2/layout/IconVerticalSolidList"/>
    <dgm:cxn modelId="{E543BBF5-FBFF-49B7-9D11-D7BAA1B7F34D}" type="presOf" srcId="{0A4DA575-6D23-446D-8EC3-F96DC4AC1ED3}" destId="{EA3A1259-AB5A-4F72-A169-721230ED035F}" srcOrd="0" destOrd="0" presId="urn:microsoft.com/office/officeart/2018/2/layout/IconVerticalSolidList"/>
    <dgm:cxn modelId="{43ACEB21-DC8A-45C4-B41B-33D73AC218B7}" type="presParOf" srcId="{2A6E3DD4-6B97-4DEB-B471-C00FF23A025E}" destId="{A9F91C12-4878-431B-94BD-B3FBFE61971D}" srcOrd="0" destOrd="0" presId="urn:microsoft.com/office/officeart/2018/2/layout/IconVerticalSolidList"/>
    <dgm:cxn modelId="{3DD73470-5C17-4338-885D-020589813AE6}" type="presParOf" srcId="{A9F91C12-4878-431B-94BD-B3FBFE61971D}" destId="{AF94E3A0-957B-4783-B865-651994E8FD2E}" srcOrd="0" destOrd="0" presId="urn:microsoft.com/office/officeart/2018/2/layout/IconVerticalSolidList"/>
    <dgm:cxn modelId="{9923167A-0730-405D-B72D-616F0DE429DD}" type="presParOf" srcId="{A9F91C12-4878-431B-94BD-B3FBFE61971D}" destId="{87BB056E-F1FF-4EE4-8C72-923F801EC215}" srcOrd="1" destOrd="0" presId="urn:microsoft.com/office/officeart/2018/2/layout/IconVerticalSolidList"/>
    <dgm:cxn modelId="{9DE74300-B71D-4C2F-A927-07767A8A451B}" type="presParOf" srcId="{A9F91C12-4878-431B-94BD-B3FBFE61971D}" destId="{00EF9016-04C9-4E17-A1FC-BA84DEC6917C}" srcOrd="2" destOrd="0" presId="urn:microsoft.com/office/officeart/2018/2/layout/IconVerticalSolidList"/>
    <dgm:cxn modelId="{DCA1E321-4FE9-436A-BDD5-B1182A837838}" type="presParOf" srcId="{A9F91C12-4878-431B-94BD-B3FBFE61971D}" destId="{C3D498CB-5A4D-4FD9-B69B-2EB0E4380C78}" srcOrd="3" destOrd="0" presId="urn:microsoft.com/office/officeart/2018/2/layout/IconVerticalSolidList"/>
    <dgm:cxn modelId="{1036C506-59CD-4255-8A3A-222A1E28740A}" type="presParOf" srcId="{2A6E3DD4-6B97-4DEB-B471-C00FF23A025E}" destId="{189955BA-74D6-4F15-83E8-BD624EE33C44}" srcOrd="1" destOrd="0" presId="urn:microsoft.com/office/officeart/2018/2/layout/IconVerticalSolidList"/>
    <dgm:cxn modelId="{A5E5F9CC-7A11-4059-99C2-552832C4A745}" type="presParOf" srcId="{2A6E3DD4-6B97-4DEB-B471-C00FF23A025E}" destId="{3E028777-9457-4B52-9795-B9186A6FD971}" srcOrd="2" destOrd="0" presId="urn:microsoft.com/office/officeart/2018/2/layout/IconVerticalSolidList"/>
    <dgm:cxn modelId="{48AE0D93-70BA-4847-B1CA-23E26BBD9B88}" type="presParOf" srcId="{3E028777-9457-4B52-9795-B9186A6FD971}" destId="{8ED51063-4AD8-47DE-98DB-11FE2482BC75}" srcOrd="0" destOrd="0" presId="urn:microsoft.com/office/officeart/2018/2/layout/IconVerticalSolidList"/>
    <dgm:cxn modelId="{87F1921C-24FF-4B4B-B6EB-A1BF027646A7}" type="presParOf" srcId="{3E028777-9457-4B52-9795-B9186A6FD971}" destId="{CDC5E216-AB6B-4E1F-AB18-C72BD54D7CF1}" srcOrd="1" destOrd="0" presId="urn:microsoft.com/office/officeart/2018/2/layout/IconVerticalSolidList"/>
    <dgm:cxn modelId="{1CB59BF1-11B4-4827-BE1D-CC01A2195DF7}" type="presParOf" srcId="{3E028777-9457-4B52-9795-B9186A6FD971}" destId="{E7FC2AAA-782C-41E4-8883-93438A19123B}" srcOrd="2" destOrd="0" presId="urn:microsoft.com/office/officeart/2018/2/layout/IconVerticalSolidList"/>
    <dgm:cxn modelId="{6C1BEB27-F5EE-4016-84C3-07E72ECD59C5}" type="presParOf" srcId="{3E028777-9457-4B52-9795-B9186A6FD971}" destId="{EA3A1259-AB5A-4F72-A169-721230ED03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37ADE-4D5E-0647-BEE0-1402C8943F78}">
      <dsp:nvSpPr>
        <dsp:cNvPr id="0" name=""/>
        <dsp:cNvSpPr/>
      </dsp:nvSpPr>
      <dsp:spPr>
        <a:xfrm rot="5400000">
          <a:off x="6223467" y="-2378456"/>
          <a:ext cx="1411807" cy="652176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Semiannual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Budgeting for next semester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Bulk of funding given then</a:t>
          </a:r>
        </a:p>
      </dsp:txBody>
      <dsp:txXfrm rot="-5400000">
        <a:off x="3668491" y="245439"/>
        <a:ext cx="6452842" cy="1273969"/>
      </dsp:txXfrm>
    </dsp:sp>
    <dsp:sp modelId="{ADBC6EBA-F8A5-6143-9EAE-92A97D9DB6CC}">
      <dsp:nvSpPr>
        <dsp:cNvPr id="0" name=""/>
        <dsp:cNvSpPr/>
      </dsp:nvSpPr>
      <dsp:spPr>
        <a:xfrm>
          <a:off x="0" y="44"/>
          <a:ext cx="3668490" cy="17647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Budget Summit:</a:t>
          </a:r>
        </a:p>
      </dsp:txBody>
      <dsp:txXfrm>
        <a:off x="86148" y="86192"/>
        <a:ext cx="3496194" cy="1592463"/>
      </dsp:txXfrm>
    </dsp:sp>
    <dsp:sp modelId="{DB275231-1FAF-8F45-9920-F3223C6F1776}">
      <dsp:nvSpPr>
        <dsp:cNvPr id="0" name=""/>
        <dsp:cNvSpPr/>
      </dsp:nvSpPr>
      <dsp:spPr>
        <a:xfrm rot="5400000">
          <a:off x="6223467" y="-525459"/>
          <a:ext cx="1411807" cy="652176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Funding unforeseen costs and big events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We do not fund travel during Budget Summit</a:t>
          </a:r>
        </a:p>
      </dsp:txBody>
      <dsp:txXfrm rot="-5400000">
        <a:off x="3668491" y="2098436"/>
        <a:ext cx="6452842" cy="1273969"/>
      </dsp:txXfrm>
    </dsp:sp>
    <dsp:sp modelId="{E9D19D5F-F659-9E40-903A-BB28CF61DCAD}">
      <dsp:nvSpPr>
        <dsp:cNvPr id="0" name=""/>
        <dsp:cNvSpPr/>
      </dsp:nvSpPr>
      <dsp:spPr>
        <a:xfrm>
          <a:off x="0" y="1853041"/>
          <a:ext cx="3668490" cy="17647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Travel/Ad Hoc Funds:</a:t>
          </a:r>
        </a:p>
      </dsp:txBody>
      <dsp:txXfrm>
        <a:off x="86148" y="1939189"/>
        <a:ext cx="3496194" cy="15924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FBAD5-D29E-4ADA-9A15-C706F09F2875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55D2C3-4833-42C9-9803-E436AB60C798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0C6188-8555-4959-B46C-AF989638B92F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Efficient use of the Student Activities Fee</a:t>
          </a:r>
        </a:p>
      </dsp:txBody>
      <dsp:txXfrm>
        <a:off x="1941716" y="718"/>
        <a:ext cx="4571887" cy="1681139"/>
      </dsp:txXfrm>
    </dsp:sp>
    <dsp:sp modelId="{56BE27AF-232C-4B04-972C-77F74BDAAB9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0202B7-629B-4FE1-901D-FD30F44A31F6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744FBA-7FFB-4D66-B0B9-8D0D59428FD1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Transparent, fair, and equitable treatment for all groups</a:t>
          </a:r>
        </a:p>
      </dsp:txBody>
      <dsp:txXfrm>
        <a:off x="1941716" y="2102143"/>
        <a:ext cx="4571887" cy="1681139"/>
      </dsp:txXfrm>
    </dsp:sp>
    <dsp:sp modelId="{35251ADE-C58C-48F0-A2EC-92114460655E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F07104-F12B-4DE8-80ED-9A0070354EC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544392-71BD-4384-A05B-786156A07BFE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Accessible programming for the Georgetown Community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AC3EB-C751-44F7-8D9D-49014D62538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37D5AF-CB62-47BA-B853-F53D48BDEF5D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C5F3B6-AAC8-4DEB-AF9E-9B8C868C4951}">
      <dsp:nvSpPr>
        <dsp:cNvPr id="0" name=""/>
        <dsp:cNvSpPr/>
      </dsp:nvSpPr>
      <dsp:spPr>
        <a:xfrm>
          <a:off x="1429899" y="2442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Internalizing costs and adapting SAC budgeting due to recently added NCD groups</a:t>
          </a:r>
        </a:p>
      </dsp:txBody>
      <dsp:txXfrm>
        <a:off x="1429899" y="2442"/>
        <a:ext cx="2931121" cy="1238008"/>
      </dsp:txXfrm>
    </dsp:sp>
    <dsp:sp modelId="{8D1716C4-FE78-4491-BB8A-068AFA9E7F74}">
      <dsp:nvSpPr>
        <dsp:cNvPr id="0" name=""/>
        <dsp:cNvSpPr/>
      </dsp:nvSpPr>
      <dsp:spPr>
        <a:xfrm>
          <a:off x="4361021" y="2442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Transition period</a:t>
          </a:r>
        </a:p>
      </dsp:txBody>
      <dsp:txXfrm>
        <a:off x="4361021" y="2442"/>
        <a:ext cx="2152582" cy="1238008"/>
      </dsp:txXfrm>
    </dsp:sp>
    <dsp:sp modelId="{EDFAA5CD-09D6-403B-848C-3159FB749210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DB75A8-E269-4CC2-A6B4-F196DE6620E3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905E2-C1B3-4710-A1E4-7CC3CF5C0D69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Travel and Ad Hoc fund depletion</a:t>
          </a:r>
        </a:p>
      </dsp:txBody>
      <dsp:txXfrm>
        <a:off x="1429899" y="1549953"/>
        <a:ext cx="5083704" cy="1238008"/>
      </dsp:txXfrm>
    </dsp:sp>
    <dsp:sp modelId="{1A21A7D5-3A2E-4FED-A4AE-60F0093BBD01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52F780-60AA-41B8-9BF9-CB1DDC8212BF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D7A7AE-27A8-4CA5-A130-AC6513D7FA4A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Using Reserve Funds to make good on the promises we make in our Budget Guide</a:t>
          </a:r>
        </a:p>
      </dsp:txBody>
      <dsp:txXfrm>
        <a:off x="1429899" y="3097464"/>
        <a:ext cx="5083704" cy="1238008"/>
      </dsp:txXfrm>
    </dsp:sp>
    <dsp:sp modelId="{747FC951-6E81-47E5-9957-1E7E4B11731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8CCAAF-E3DF-44A4-9B78-FB2072ADF8F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C4493C-C402-4BA9-A9E6-4F81588F14FE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Potential Scale Cuts for FY20</a:t>
          </a:r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4E3A0-957B-4783-B865-651994E8FD2E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BB056E-F1FF-4EE4-8C72-923F801EC215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D498CB-5A4D-4FD9-B69B-2EB0E4380C78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3"/>
            </a:rPr>
            <a:t>mlc277@georgetown.edu</a:t>
          </a:r>
          <a:endParaRPr lang="en-US" sz="2500" kern="1200"/>
        </a:p>
      </dsp:txBody>
      <dsp:txXfrm>
        <a:off x="2039300" y="956381"/>
        <a:ext cx="4474303" cy="1765627"/>
      </dsp:txXfrm>
    </dsp:sp>
    <dsp:sp modelId="{8ED51063-4AD8-47DE-98DB-11FE2482BC75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C5E216-AB6B-4E1F-AB18-C72BD54D7CF1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3A1259-AB5A-4F72-A169-721230ED035F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6"/>
            </a:rPr>
            <a:t>sac@georgetown.edu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8A6B-19C9-5140-B4B5-034140287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75200-21CF-BD46-8977-3CA60771F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E5513-C3A3-A141-A4CA-E472DF6A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BC48-5228-FC4A-9797-9D51C618C00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E2AAE-4228-814F-B74B-B9E9FC8F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718D8-8C2B-A54E-A9CA-E5D7E50F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549C-971E-744F-874D-0DBA7D98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3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5943-DF5E-174E-9639-6193AAC7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D0D43-CAA8-7E4D-AA6C-AE36AFC78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CDB77-106A-C742-924D-E7ED2FA3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BC48-5228-FC4A-9797-9D51C618C00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71641-5C7A-2C47-87EF-45C1670C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5F616-DDB8-894B-9CFF-E8926908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549C-971E-744F-874D-0DBA7D98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1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D066D-EE43-8045-8764-5C41C6FF8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FB6B6-980D-FA4C-9B69-F62063A6A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28BB9-A439-FE41-9C1E-BF6BE9DB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BC48-5228-FC4A-9797-9D51C618C00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154BE-6140-AB45-8135-C4A7922C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9AB72-4B3C-FB42-9485-E0029282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549C-971E-744F-874D-0DBA7D98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5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AE66-9754-8246-8062-57D0DB91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C21C-A97B-C64D-87B4-DB662DAC5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B9D66-DA5E-DD49-B231-06F5A50F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BC48-5228-FC4A-9797-9D51C618C00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5B1C0-5D40-2745-9A09-B6D7B554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1F2D6-B2C2-E342-B0D5-F6D88802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549C-971E-744F-874D-0DBA7D98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89E3-BB82-3F40-B9EC-D4D9DCF6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5D0B6-64F6-2644-882C-AA4E7C03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CC41-07C9-EA40-BABF-93ABC2CE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BC48-5228-FC4A-9797-9D51C618C00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A464-C1AA-F042-9BFA-5539CC71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1AA0E-007A-5E4F-A32B-C0814518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549C-971E-744F-874D-0DBA7D98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3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0448-F5CB-B34C-A258-D6609C24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4901-0C53-3447-AE2A-D69ADC4B4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58D0D-BC32-B84D-8461-58B3C05FF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9EF6A-615C-4044-B500-8ECA751F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BC48-5228-FC4A-9797-9D51C618C00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88415-90DE-8244-ADCC-323A0AB4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62F5F-A768-E84C-87F8-990BB040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549C-971E-744F-874D-0DBA7D98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7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D1A8-7446-7C4E-B2BB-5251CF36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AEE8C-9CA4-CB4C-8467-7F0EA161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C8C1C-098A-EE47-A72D-BBD7966CE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13F73-A1C2-814B-AE93-E074991D6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5CF4C-4734-4747-8DA6-544172E01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B8E50-EED6-F649-9FFB-5AE5C8ED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BC48-5228-FC4A-9797-9D51C618C00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A8E90-D3F4-2847-8CA0-0E6E6793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3711F-662F-B94A-82A0-95994E96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549C-971E-744F-874D-0DBA7D98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9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7FE5-0393-584B-AA8F-97B90CFB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39ED6-5554-7948-B6C9-46D13AD2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BC48-5228-FC4A-9797-9D51C618C00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0B2F7-CB6A-AF48-A4EE-23CEE1C9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B5B5F-D932-B941-AAA2-404DD6D3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549C-971E-744F-874D-0DBA7D98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236FE-29EF-CD45-BFD1-7DCA8DF9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BC48-5228-FC4A-9797-9D51C618C00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852FD-7C37-3943-B059-0BFB1466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465FC-CAD9-DC4F-B945-546BD1B0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549C-971E-744F-874D-0DBA7D98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7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2060-FBB2-8F4D-AF93-78F4C7DE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B116-A52F-D64F-9956-62FBA205E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512E3-3807-DE48-98CE-D18078F13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FAB42-F333-FF4D-8669-F8A5999B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BC48-5228-FC4A-9797-9D51C618C00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38363-EB1D-9143-8EA0-580F98B9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19EF4-CF94-B745-8A07-4ABF380F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549C-971E-744F-874D-0DBA7D98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5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04EC-7614-BD47-AEF0-D445DAC2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13B12-16C8-3642-A9EB-D105F7291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8AB28-7684-F241-B67A-6F7C43C9D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235CB-DB1D-4F45-8A84-391BBA36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BC48-5228-FC4A-9797-9D51C618C00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D716E-0368-6148-9351-5DEE3F80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81A18-15B3-0E4C-828A-E090CEDE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549C-971E-744F-874D-0DBA7D98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23397-6926-1F47-AC75-54ED4029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9B6F1-7293-424D-AA1C-CE7EB9E16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0887-AF77-6840-995F-87FAC1A1A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DBC48-5228-FC4A-9797-9D51C618C00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C854-FF03-A245-9BC7-459DD552E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9E090-786E-0A48-BF94-5910467AB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F549C-971E-744F-874D-0DBA7D98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2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A0D5B-831A-FC47-809B-E7B7F80EB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Student Activities Commission (SAC)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6C31B-6497-CC41-9F72-A000D5DBE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Presenting for GUSA’s Finance and Appropriations Committee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C41C-40E5-4047-B11E-EFD208F9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Allocation 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D3FA3F-751A-4DCD-9879-94322FE8D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633433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317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C5E13-B608-1842-BBAE-71AA18D3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SAC’s Funding Request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27084-1D69-6F48-A3B2-0C955567F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$325,000 from FinApp</a:t>
            </a:r>
          </a:p>
          <a:p>
            <a:r>
              <a:rPr lang="en-US" sz="2400"/>
              <a:t>$81,000 from the Student Affairs Office</a:t>
            </a:r>
          </a:p>
          <a:p>
            <a:r>
              <a:rPr lang="en-US" sz="2400"/>
              <a:t>$7,000 from Coke Grants</a:t>
            </a:r>
          </a:p>
          <a:p>
            <a:r>
              <a:rPr lang="en-US" sz="2400"/>
              <a:t>Breakdown:</a:t>
            </a:r>
          </a:p>
          <a:p>
            <a:pPr lvl="1"/>
            <a:r>
              <a:rPr lang="en-US" dirty="0"/>
              <a:t>$260,000 for Club Budgets</a:t>
            </a:r>
          </a:p>
          <a:p>
            <a:pPr lvl="1"/>
            <a:r>
              <a:rPr lang="en-US" dirty="0"/>
              <a:t>$72,000 for Travel Events</a:t>
            </a:r>
          </a:p>
          <a:p>
            <a:pPr lvl="1"/>
            <a:r>
              <a:rPr lang="en-US" dirty="0"/>
              <a:t>$75,000 for Ad Hoc Expenses</a:t>
            </a:r>
          </a:p>
          <a:p>
            <a:pPr lvl="1"/>
            <a:r>
              <a:rPr lang="en-US" dirty="0"/>
              <a:t>$15,000 for the Reserve Account</a:t>
            </a:r>
          </a:p>
        </p:txBody>
      </p:sp>
    </p:spTree>
    <p:extLst>
      <p:ext uri="{BB962C8B-B14F-4D97-AF65-F5344CB8AC3E}">
        <p14:creationId xmlns:p14="http://schemas.microsoft.com/office/powerpoint/2010/main" val="98633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E78A1-CE69-7543-9FEB-1F7FB4D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SAC’s Mission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B2893B-E22A-478F-A222-0C29E6C7C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1508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230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6A6DB-01F7-5B4E-9C50-AC88B3C5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CCFE5E-C331-4EBB-8DA8-8790FD3D4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99400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277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0932C-32AC-744C-8BD6-9F5632E9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AC33B8-3B73-405F-BCB3-5794FB7CE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814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74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Student Activities Commission (SAC)</vt:lpstr>
      <vt:lpstr>Allocation Process</vt:lpstr>
      <vt:lpstr>SAC’s Funding Request</vt:lpstr>
      <vt:lpstr>SAC’s Mission</vt:lpstr>
      <vt:lpstr>Challenges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Activities Commission (SAC)</dc:title>
  <dc:creator>Max Curschmann</dc:creator>
  <cp:lastModifiedBy>Max Curschmann</cp:lastModifiedBy>
  <cp:revision>1</cp:revision>
  <dcterms:created xsi:type="dcterms:W3CDTF">2019-02-22T17:23:41Z</dcterms:created>
  <dcterms:modified xsi:type="dcterms:W3CDTF">2019-02-22T17:23:52Z</dcterms:modified>
</cp:coreProperties>
</file>