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5c19b3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5c19b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a53454ca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a53454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a53454ca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a53454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5c19b3e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5c19b3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5c19b3e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5c19b3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5c19b3e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55c19b3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5c19b3e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55c19b3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3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100" y="279400"/>
            <a:ext cx="8558100" cy="62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209549" y="1409222"/>
            <a:ext cx="43107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b="0" i="1" sz="3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09548" y="2812987"/>
            <a:ext cx="43107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5194C3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5194C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1" i="1" sz="20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0" i="1" sz="38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2522100" y="-464699"/>
            <a:ext cx="4099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0" i="1" sz="38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0" i="1" sz="38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showMasterSp="0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1" i="1" sz="40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0" i="1" sz="38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0" i="1" sz="38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0" i="1" sz="38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1" i="1" sz="20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ior2c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119901"/>
            <a:ext cx="9162300" cy="7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400"/>
              <a:buFont typeface="Georgia"/>
              <a:buNone/>
              <a:defRPr b="0" i="1" sz="3800" u="none" cap="none" strike="noStrike">
                <a:solidFill>
                  <a:srgbClr val="002D5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27893" y="6331822"/>
            <a:ext cx="39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4209549" y="1409222"/>
            <a:ext cx="43107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lang="en-US"/>
              <a:t>Welcome to FinApp!</a:t>
            </a:r>
            <a:endParaRPr b="0" i="1" sz="3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4209548" y="3277937"/>
            <a:ext cx="43107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194C3"/>
              </a:buClr>
              <a:buFont typeface="Arial"/>
              <a:buNone/>
            </a:pPr>
            <a:r>
              <a:rPr lang="en-US"/>
              <a:t>A Presentation by FinApp Chair Eric Bazail-Eimil (2023)</a:t>
            </a:r>
            <a:endParaRPr b="0" i="0" sz="2000" u="none" cap="none" strike="noStrike">
              <a:solidFill>
                <a:srgbClr val="5194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Introductions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School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Year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Where You’re Joining Us From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Kitchen Appliance Are You? (No explanations needed lol)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system has some growing pains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Large growth in reserves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stagnating revenue pool for the Student Activity Fee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Lack of consistent oversight by FinApp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diminished role of CAB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Toxic club culture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growth in new clubs year after year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Misuse, waste, and overspending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8334" cy="56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Summer FinApp will be much more project-driven and more transparent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Work 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SEF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Cultural Organizations Advisory Board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SAF Reform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GUPD/GEMS/CETS Costs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Rebuilding our Relationships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members of FinApp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are not advocates for our groups, we are advocates for students and the needs of the Georgetown community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have a responsibility to fight for students and the communities that uplift them in these times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We need to be in every outlet possible, communicating and demystifing our work.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351614"/>
            <a:ext cx="822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Leading this Committee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7200" y="1600201"/>
            <a:ext cx="82296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Let me be </a:t>
            </a:r>
            <a:r>
              <a:rPr b="1" lang="en-US"/>
              <a:t>crystal clear</a:t>
            </a:r>
            <a:r>
              <a:rPr lang="en-US"/>
              <a:t>, I am not Juliana or Hayley or Chris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Goals in Leadership: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Clear expectations and honest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Supporting your projects and goals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443864"/>
            <a:ext cx="82296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want to be?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