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2" r:id="rId4"/>
    <p:sldId id="263" r:id="rId5"/>
    <p:sldId id="268" r:id="rId6"/>
    <p:sldId id="269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hua Levy" initials="JL" lastIdx="1" clrIdx="0">
    <p:extLst>
      <p:ext uri="{19B8F6BF-5375-455C-9EA6-DF929625EA0E}">
        <p15:presenceInfo xmlns:p15="http://schemas.microsoft.com/office/powerpoint/2012/main" userId="eceb137b43838a0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2F24"/>
    <a:srgbClr val="BF1822"/>
    <a:srgbClr val="8F0020"/>
    <a:srgbClr val="78184A"/>
    <a:srgbClr val="272E57"/>
    <a:srgbClr val="485182"/>
    <a:srgbClr val="00A2E2"/>
    <a:srgbClr val="0C86B6"/>
    <a:srgbClr val="39535E"/>
    <a:srgbClr val="6B87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31" autoAdjust="0"/>
    <p:restoredTop sz="84983" autoAdjust="0"/>
  </p:normalViewPr>
  <p:slideViewPr>
    <p:cSldViewPr snapToGrid="0">
      <p:cViewPr>
        <p:scale>
          <a:sx n="100" d="100"/>
          <a:sy n="100" d="100"/>
        </p:scale>
        <p:origin x="114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36576" cy="3657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A72A4-F2ED-4062-BC4B-CDD966EAC22A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3BF5A3-147D-410B-AA00-959C1F3F9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48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rayscale.design/app?lums=55.90,50.09,43.99,36.46,31.39,19.74,10.26&amp;palettes=%23EF2424,%237B929D,%2332C0D2,%23E8B141,%23b4ba39,%23d1b07c,%23485182,%2300A2E3&amp;filters=0%7C0,0%7C0,0.1%7C-0.7,0%7C0,0%7C0,0%7C0,17.1%7C0.8,0%7C-12.3&amp;names=Re,Grey,Cyan,Yellow,Olive,Gold,Purple,Blue&amp;labels=,,,,,,,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3BF5A3-147D-410B-AA00-959C1F3F9E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3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/* Grayscale Design palette: https://grayscale.design/app?lums=58.40,52.95,44.62,33.30,27.08,15.71,8.16&amp;palettes=%23758D99,%23BC57A2,%236154A3,%230B588C,%233AA5BF,%235CC6CD,%2363C1A9,%2367C080,%237EC45F,%23E4C851,%23F0A152,%23F07B52,%23F0564A&amp;filters=0%7C0,0%7C0,0%7C0,0%7C0,0%7C0,0%7C0,0%7C0,0%7C0,0%7C0,0%7C0,0%7C0,0%7C0,0%7C0&amp;names=Gre,Pink,Plum,Navy,Blue,Oc,Teal,Green,Grass,Khaki,Orange,Coral,Red&amp;labels=,,,,,,,,,,,, */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:root {  --grayscale-100: #c9c9c9;  --grayscale-200: #c0c0c0;  --grayscale-300: #b2b2b2;  --grayscale-400: #9c9c9c;  --grayscale-500: #8e8e8e;  --grayscale-600: #6e6e6e;  --grayscale-700: #515151;  --Gre-100: #c0cbd0;  --Gre-200: #b6c3c9;  --Gre-300: #a5b5bd;  --Gre-400: #8b9fa9;  --Gre-500: #7b929d;  --Gre-600: #5c727d;  --Gre-700: #43535b;  --Pink-100: #e5bedb;  --Pink-200: #e1b3d5;  --Pink-300: #d9a1cb;  --Pink-400: #ce84bc;  --Pink-500: #c671b1;  --Pink-600: #af4695;  --Pink-700: #81336d;  --Plum-100: #cac6e2;  --Plum-200: #c2bddd;  --Plum-300: #b4aed5;  --Plum-400: #9e96c9;  --Plum-500: #9187c1;  --Plum-600: #7164af;  --Plum-700: #52478a;  --Navy-100: #96d0f7;  --Navy-200: #84c8f5;  --Navy-300: #67bbf3;  --Navy-400: #33a4ef;  --Navy-500: #1294ea;  --Navy-600: #0e73b6;  --Navy-700: #0a5485;  --Blue-100: #9ad2e0;  --Blue-200: #89cbdb;  --Blue-300: #6cbed2;  --Blue-400: #3da9c4;  --Blue-500: #369ab3;  --Blue-600: #2a788b;  --Blue-700: #1f5866;  --Ocean-100: #8ad6db;  --Ocean-200: #74ced4;  --Ocean-300: #52c2ca;  --Ocean-400: #37abb3;  --Ocean-500: #329ca4;  --Ocean-600: #27797f;  --Ocean-700: #1d595d;  --Teal-100: #96d5c5;  --Teal-200: #84cebc;  --Teal-300: #66c2ab;  --Teal-400: #45ad93;  --Teal-500: #3f9e86;  --Teal-600: #317b68;  --Teal-700: #245a4c;  --Green-100: #9cd6ad;  --Green-200: #8bcf9e;  --Green-300: #70c488;  --Green-400: #49b066;  --Green-500: #42a05d;  --Green-600: #337c48;  --Green-700: #265b35;  --Grass-100: #a5d690;  --Grass-200: #97d07f;  --Grass-300: #7dc45f;  --Grass-400: #61ae40;  --Grass-500: #599f3b;  --Grass-600: #457b2d;  --Grass-700: #325a21;  --Khaki-100: #e4c84e;  --Khaki-200: #dfbf31;  --Khaki-300: #d0b020;  --Khaki-400: #b69a1c;  --Khaki-500: #a68c1a;  --Khaki-600: #816d14;  --Khaki-700: #5f500f;  --Orange-100: #f5bf89;  --Orange-200: #f3b475;  --Orange-300: #f0a152;  --Orange-400: #eb8117;  --Orange-500: #d77513;  --Orange-600: #a75b0f;  --Orange-700: #7b430b;  --Coral-100: #f7bca6;  --Coral-200: #f6b097;  --Coral-300: #f49d7e;  --Coral-400: #f07b51;  --Coral-500: #ed6331;  --Coral-600: #c54111;  --Coral-700: #91300d;  --Red-100: #f9bab5;  --Red-200: #f8aea9;  --Red-300: #f69992;  --Red-400: #f3776e;  --Red-500: #f15d53;  --Red-600: #d91f12;  --Red-700: #a0170d;}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3BF5A3-147D-410B-AA00-959C1F3F9E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15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4C001-3741-4364-B194-09C77BF18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493776" cy="495284"/>
          </a:xfrm>
        </p:spPr>
        <p:txBody>
          <a:bodyPr/>
          <a:lstStyle/>
          <a:p>
            <a:fld id="{77599DEA-9D8F-429B-B506-8BF9A3597E5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C06788-21DE-4C03-B54A-845431D2E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19E64F-6B59-43E4-8DEF-91683A3D2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36885-8B6A-44E8-8F79-357C73043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CC19C-A409-4DC4-97ED-599ABE4D6040}" type="datetime1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10D64-3CBB-40EB-9888-5D8E1920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3776" y="90487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err="1"/>
              <a:t>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25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5AE4B-FA96-41E9-88AA-35CAD8D72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EF89A-B549-4220-BB98-AFA513BEC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9EE3EB-DD1C-486B-B3A7-26F69CBA8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1CD00-B0B5-487D-8005-54388847C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2AB6C-4711-49C8-A9E4-259143FA3AC1}" type="datetime1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DAF9C8-DA5D-428E-A261-43DC206DF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ElEmEnts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CA861-642E-415A-8202-22F20A5A0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9DEA-9D8F-429B-B506-8BF9A3597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77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9E255-F3AD-4B80-B75E-76CE7F099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EAFB68-F2E0-40CD-823C-921C7F4672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2A9CD0-445D-4DED-97B5-D4451FE8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89717-25F0-415C-8D44-CA59D91C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7DA3-73BD-4F3C-A414-8A3BAD992778}" type="datetime1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9A16F-8117-484E-893E-757A83FA3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ElEmEnts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9F3D1-1AD6-4515-B177-9508EB5FA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9DEA-9D8F-429B-B506-8BF9A3597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01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43DAB-333D-4996-8007-4A988DE13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8BADA6-9C9A-4954-B9B3-562526DB7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F0142-F476-4E2C-ADDE-FF996E06B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95CD6-9854-42F0-BB07-F3A49E0D5695}" type="datetime1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BAAD7-4B0E-43FF-BCBD-D9CCF34CB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ElEmEnts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B110C-0D6D-41F5-90C4-50A63E695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9DEA-9D8F-429B-B506-8BF9A3597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62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044371-000F-4A7F-B3F6-9FE7B7798C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539773-5EE0-4E34-86EB-B88184D2F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F9F6D-3539-49B5-8AA1-228035D3E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B5B6-8558-4954-8295-4EFE61AD86EF}" type="datetime1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5A17-CAD2-42C6-8BEA-1E58709E8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ElEmEnts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F3F77-B9D1-4ED9-A80E-F099D853D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9DEA-9D8F-429B-B506-8BF9A3597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92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F9612-C9B7-4168-87BE-CB8A41541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F8806-48DF-43A4-A5AC-563C073D7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D4C58-6983-40EE-BC92-41932849B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E3943-E4A6-44BF-BE0E-5E3FE04C1859}" type="datetime1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9C439-4977-4943-AC6D-651AC69C3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ElEmEnts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F1A39-4E99-4505-B5C4-2D3D2637A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9DEA-9D8F-429B-B506-8BF9A3597E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A2629C-0685-4663-B2C0-531FD64873D1}"/>
              </a:ext>
            </a:extLst>
          </p:cNvPr>
          <p:cNvCxnSpPr>
            <a:cxnSpLocks/>
          </p:cNvCxnSpPr>
          <p:nvPr userDrawn="1"/>
        </p:nvCxnSpPr>
        <p:spPr>
          <a:xfrm>
            <a:off x="493776" y="0"/>
            <a:ext cx="0" cy="311945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77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B1D96F6-FF65-4C54-9750-C575E44F82F5}"/>
              </a:ext>
            </a:extLst>
          </p:cNvPr>
          <p:cNvSpPr/>
          <p:nvPr userDrawn="1"/>
        </p:nvSpPr>
        <p:spPr>
          <a:xfrm>
            <a:off x="0" y="0"/>
            <a:ext cx="12192000" cy="1554480"/>
          </a:xfrm>
          <a:prstGeom prst="rect">
            <a:avLst/>
          </a:prstGeom>
          <a:solidFill>
            <a:srgbClr val="E5E5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E1599D-CEEC-4E04-931B-1469EA7DDB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228997"/>
            <a:ext cx="10515600" cy="1096486"/>
          </a:xfrm>
        </p:spPr>
        <p:txBody>
          <a:bodyPr lIns="0" rIns="0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Table of Contents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E9531C-4585-4C5C-B76D-6091A0B91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A741-446C-49F0-B3EB-9594C11739DC}" type="datetime1">
              <a:rPr lang="en-US" smtClean="0"/>
              <a:t>8/8/2021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D3BE43-8C09-4731-9A78-77567872F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9DEA-9D8F-429B-B506-8BF9A3597E5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64225F6-6807-4448-B4CC-1AE0D0208EDA}"/>
              </a:ext>
            </a:extLst>
          </p:cNvPr>
          <p:cNvCxnSpPr>
            <a:cxnSpLocks/>
          </p:cNvCxnSpPr>
          <p:nvPr userDrawn="1"/>
        </p:nvCxnSpPr>
        <p:spPr>
          <a:xfrm>
            <a:off x="493776" y="0"/>
            <a:ext cx="0" cy="311945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93E99A3-B5EC-4D22-9CF8-AE67F45FDD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4000" y="1981200"/>
            <a:ext cx="2438400" cy="34329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dirty="0"/>
              <a:t>Section title </a:t>
            </a:r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170769FA-32E2-442F-AE74-F1B5EF5EBD4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1981200"/>
            <a:ext cx="2438400" cy="34329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dirty="0"/>
              <a:t>Section title </a:t>
            </a:r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4FC82BE9-A810-4850-A39B-4704C8908C7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839200" y="1981200"/>
            <a:ext cx="2438400" cy="34329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dirty="0"/>
              <a:t>Section title </a:t>
            </a:r>
          </a:p>
        </p:txBody>
      </p:sp>
    </p:spTree>
    <p:extLst>
      <p:ext uri="{BB962C8B-B14F-4D97-AF65-F5344CB8AC3E}">
        <p14:creationId xmlns:p14="http://schemas.microsoft.com/office/powerpoint/2010/main" val="3906890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viz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4C2784-2330-4179-B56A-E35110B00F53}"/>
              </a:ext>
            </a:extLst>
          </p:cNvPr>
          <p:cNvSpPr/>
          <p:nvPr userDrawn="1"/>
        </p:nvSpPr>
        <p:spPr>
          <a:xfrm>
            <a:off x="0" y="0"/>
            <a:ext cx="1554480" cy="6858000"/>
          </a:xfrm>
          <a:prstGeom prst="rect">
            <a:avLst/>
          </a:prstGeom>
          <a:solidFill>
            <a:srgbClr val="E5E5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0FBE54-7ACF-4B84-8781-3342FB920D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4788" y="495284"/>
            <a:ext cx="1349687" cy="365125"/>
          </a:xfrm>
        </p:spPr>
        <p:txBody>
          <a:bodyPr lIns="0" rIns="0">
            <a:normAutofit/>
          </a:bodyPr>
          <a:lstStyle>
            <a:lvl1pPr>
              <a:defRPr sz="2000" b="1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F0A1BB-96DD-4664-960A-009FB17F8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A122-CDAC-443A-BB98-E6A7E5692689}" type="datetime1">
              <a:rPr lang="en-US" smtClean="0"/>
              <a:t>8/8/2021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0CB4FD-7695-485E-8BF3-B74AA9311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ElEmEnts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00CEE3-5C78-4AE6-AAAC-697472DCF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rIns="0"/>
          <a:lstStyle>
            <a:lvl1pPr>
              <a:defRPr/>
            </a:lvl1pPr>
          </a:lstStyle>
          <a:p>
            <a:fld id="{77599DEA-9D8F-429B-B506-8BF9A3597E5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8B4D7C-DA40-4A5F-8CCE-153BC33C8A7D}"/>
              </a:ext>
            </a:extLst>
          </p:cNvPr>
          <p:cNvCxnSpPr>
            <a:cxnSpLocks/>
          </p:cNvCxnSpPr>
          <p:nvPr userDrawn="1"/>
        </p:nvCxnSpPr>
        <p:spPr>
          <a:xfrm>
            <a:off x="493776" y="0"/>
            <a:ext cx="0" cy="311945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7F607B7-200C-4D52-A90D-87DFAC1DED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788" y="872553"/>
            <a:ext cx="1349687" cy="279368"/>
          </a:xfrm>
        </p:spPr>
        <p:txBody>
          <a:bodyPr lIns="0" rIns="0"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  <a:latin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Slide Subtitle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4707167-AC20-481B-97A7-68338260005E}"/>
              </a:ext>
            </a:extLst>
          </p:cNvPr>
          <p:cNvSpPr txBox="1">
            <a:spLocks/>
          </p:cNvSpPr>
          <p:nvPr userDrawn="1"/>
        </p:nvSpPr>
        <p:spPr>
          <a:xfrm>
            <a:off x="246888" y="2082506"/>
            <a:ext cx="1307587" cy="36512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/>
              <a:t>COLOR ORDER</a:t>
            </a:r>
          </a:p>
        </p:txBody>
      </p:sp>
    </p:spTree>
    <p:extLst>
      <p:ext uri="{BB962C8B-B14F-4D97-AF65-F5344CB8AC3E}">
        <p14:creationId xmlns:p14="http://schemas.microsoft.com/office/powerpoint/2010/main" val="2686979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viz Less"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4C2784-2330-4179-B56A-E35110B00F53}"/>
              </a:ext>
            </a:extLst>
          </p:cNvPr>
          <p:cNvSpPr/>
          <p:nvPr userDrawn="1"/>
        </p:nvSpPr>
        <p:spPr>
          <a:xfrm>
            <a:off x="0" y="0"/>
            <a:ext cx="1554480" cy="6858000"/>
          </a:xfrm>
          <a:prstGeom prst="rect">
            <a:avLst/>
          </a:prstGeom>
          <a:solidFill>
            <a:srgbClr val="E5E5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0FBE54-7ACF-4B84-8781-3342FB920D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4788" y="495284"/>
            <a:ext cx="1349687" cy="365125"/>
          </a:xfrm>
        </p:spPr>
        <p:txBody>
          <a:bodyPr lIns="0" rIns="0">
            <a:normAutofit/>
          </a:bodyPr>
          <a:lstStyle>
            <a:lvl1pPr>
              <a:defRPr sz="2000" b="1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F0A1BB-96DD-4664-960A-009FB17F8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8AE0-2D03-483A-B601-3BE76D885208}" type="datetime1">
              <a:rPr lang="en-US" smtClean="0"/>
              <a:t>8/8/2021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0CB4FD-7695-485E-8BF3-B74AA9311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ElEmEnts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00CEE3-5C78-4AE6-AAAC-697472DCF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rIns="0"/>
          <a:lstStyle>
            <a:lvl1pPr>
              <a:defRPr/>
            </a:lvl1pPr>
          </a:lstStyle>
          <a:p>
            <a:fld id="{77599DEA-9D8F-429B-B506-8BF9A3597E5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8B4D7C-DA40-4A5F-8CCE-153BC33C8A7D}"/>
              </a:ext>
            </a:extLst>
          </p:cNvPr>
          <p:cNvCxnSpPr>
            <a:cxnSpLocks/>
          </p:cNvCxnSpPr>
          <p:nvPr userDrawn="1"/>
        </p:nvCxnSpPr>
        <p:spPr>
          <a:xfrm>
            <a:off x="493776" y="0"/>
            <a:ext cx="0" cy="311945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7F607B7-200C-4D52-A90D-87DFAC1DED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788" y="872553"/>
            <a:ext cx="1349687" cy="279368"/>
          </a:xfrm>
        </p:spPr>
        <p:txBody>
          <a:bodyPr lIns="0" rIns="0"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  <a:latin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Slide Subtitle</a:t>
            </a:r>
          </a:p>
        </p:txBody>
      </p:sp>
    </p:spTree>
    <p:extLst>
      <p:ext uri="{BB962C8B-B14F-4D97-AF65-F5344CB8AC3E}">
        <p14:creationId xmlns:p14="http://schemas.microsoft.com/office/powerpoint/2010/main" val="1477714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248B9-8714-45CE-B5FD-6FB9FE7ED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E498A-AEEF-47EF-92BB-2F87FC657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DD985-8C1F-456D-AA8B-4A9DE7D0A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0651E-C9FD-4F88-9FD0-7C2B62F0D21B}" type="datetime1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1DD6A-D817-4E94-B227-2CA744FD3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ElEmEnts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A9F7C-A43C-4E58-B536-D35115089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9DEA-9D8F-429B-B506-8BF9A3597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65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ADFD3-A1D6-4F9D-B424-F29244A72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BFE2D-1EC3-4121-BDDB-B2F90E722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80198-ED7F-4F70-B764-0BA0A5F06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BF86D-C8C4-4D6F-ACB8-9D788C684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9F3B-9007-4931-BAEB-B218C2A0F67E}" type="datetime1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46467-1AEF-4591-AD0D-3929303E6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ElEmEnts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BB7AA-AD1C-41BC-AF50-FBC7883A2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9DEA-9D8F-429B-B506-8BF9A3597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65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AAA73-A5DF-477C-818F-B9FBD904B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F2F65-120C-4408-A67D-95713766F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D3604-13A8-49DC-A4EE-E203DC36E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9B822E-0690-44E7-B375-DD342E4C66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F2B94F-DCED-42C0-AE70-087CD0A5DA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217F8C-C4A8-421B-8C47-785035051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1261-D138-4797-A587-6DBFC740AA11}" type="datetime1">
              <a:rPr lang="en-US" smtClean="0"/>
              <a:t>8/8/2021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51A3AB-969F-42CC-9F56-00137FE0E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ElEmEnts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900CD3-3C86-4C0C-8DDC-71483613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9DEA-9D8F-429B-B506-8BF9A3597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2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16788-EC0C-4F55-BEF0-B94C8E115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217F6-00F7-490A-AB24-B4992E36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F8B9-E61E-4FB8-A225-8F0507145426}" type="datetime1">
              <a:rPr lang="en-US" smtClean="0"/>
              <a:t>8/8/2021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98B20B-CF43-42CA-9071-0E2B5CE53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8640" y="90487"/>
            <a:ext cx="4114800" cy="365125"/>
          </a:xfrm>
        </p:spPr>
        <p:txBody>
          <a:bodyPr/>
          <a:lstStyle/>
          <a:p>
            <a:r>
              <a:rPr lang="en-US" dirty="0" err="1"/>
              <a:t>ElEmEnts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F82EB-BC73-4EAB-9191-87A84E40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9DEA-9D8F-429B-B506-8BF9A3597E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445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49D5DE-D847-48D3-999E-992CF0893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A721F-7A45-4789-B4D8-C40437EAE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F82CB-40F9-4429-BC02-0365657F96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D252D-F122-4077-A66B-9694B16E6C62}" type="datetime1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31681-B602-49F8-BF70-B7EC7818BF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3776" y="928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>
                    <a:tint val="75000"/>
                  </a:schemeClr>
                </a:solidFill>
                <a:latin typeface="Spectral" panose="02020502060000000000" pitchFamily="18" charset="0"/>
              </a:defRPr>
            </a:lvl1pPr>
          </a:lstStyle>
          <a:p>
            <a:r>
              <a:rPr lang="en-US" dirty="0" err="1"/>
              <a:t>ElEmEnts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D75F3-4F68-4EC5-B03D-1E4EBD6C3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0"/>
            <a:ext cx="493776" cy="4952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99DEA-9D8F-429B-B506-8BF9A3597E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517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51" r:id="rId6"/>
    <p:sldLayoutId id="2147483652" r:id="rId7"/>
    <p:sldLayoutId id="2147483653" r:id="rId8"/>
    <p:sldLayoutId id="2147483654" r:id="rId9"/>
    <p:sldLayoutId id="2147483656" r:id="rId10"/>
    <p:sldLayoutId id="2147483657" r:id="rId11"/>
    <p:sldLayoutId id="2147483658" r:id="rId12"/>
    <p:sldLayoutId id="2147483659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D4015-D4B7-4DD8-8A61-BB2E4FCF6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373" y="2536722"/>
            <a:ext cx="7993627" cy="973240"/>
          </a:xfrm>
        </p:spPr>
        <p:txBody>
          <a:bodyPr anchor="ctr">
            <a:normAutofit/>
          </a:bodyPr>
          <a:lstStyle/>
          <a:p>
            <a:pPr algn="l"/>
            <a:r>
              <a:rPr lang="en-US" b="1" dirty="0">
                <a:latin typeface="Lato" panose="020F0502020204030203" pitchFamily="34" charset="0"/>
              </a:rPr>
              <a:t>All Else Constant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DE9C5D-639D-40FE-B331-29CAED7D8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52604"/>
          </a:xfrm>
        </p:spPr>
        <p:txBody>
          <a:bodyPr/>
          <a:lstStyle/>
          <a:p>
            <a:pPr algn="l"/>
            <a:r>
              <a:rPr lang="en-US" dirty="0">
                <a:latin typeface="Lato" panose="020F0502020204030203" pitchFamily="34" charset="0"/>
              </a:rPr>
              <a:t>Visual Style Guide</a:t>
            </a:r>
          </a:p>
        </p:txBody>
      </p:sp>
      <p:pic>
        <p:nvPicPr>
          <p:cNvPr id="5" name="Picture 4" descr="Background pattern, icon&#10;&#10;Description automatically generated">
            <a:extLst>
              <a:ext uri="{FF2B5EF4-FFF2-40B4-BE49-F238E27FC236}">
                <a16:creationId xmlns:a16="http://schemas.microsoft.com/office/drawing/2014/main" id="{F00A38F7-47FC-417D-A0B5-A00CE724D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410" y="2787813"/>
            <a:ext cx="944889" cy="47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023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3C527-47E8-44BC-9F42-2013D534C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710B63-90BD-41F0-BB42-C250B7114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9DEA-9D8F-429B-B506-8BF9A3597E5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7C1349-DCEB-4E68-92FE-93C15F293A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0" y="2095897"/>
            <a:ext cx="2438400" cy="228600"/>
          </a:xfrm>
        </p:spPr>
        <p:txBody>
          <a:bodyPr/>
          <a:lstStyle/>
          <a:p>
            <a:r>
              <a:rPr lang="en-US" sz="1800" dirty="0">
                <a:latin typeface="Lato" panose="020F0502020204030203" pitchFamily="34" charset="0"/>
              </a:rPr>
              <a:t>Chart Elements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97F09A-E0F1-45C1-AE2C-2DD24AA57F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E8347C-5CBE-41F5-915D-2248CA79F3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18">
            <a:extLst>
              <a:ext uri="{FF2B5EF4-FFF2-40B4-BE49-F238E27FC236}">
                <a16:creationId xmlns:a16="http://schemas.microsoft.com/office/drawing/2014/main" id="{DCA65D3D-6D7E-450E-8234-C510FAA4D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876826"/>
              </p:ext>
            </p:extLst>
          </p:nvPr>
        </p:nvGraphicFramePr>
        <p:xfrm>
          <a:off x="1524000" y="2438400"/>
          <a:ext cx="2438400" cy="21336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163233116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9827495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5E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Philosophy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5E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055988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5E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5E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Sizes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5E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5E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3013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5E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5E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Typefaces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5E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5E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939285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5E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5E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Dimensions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5E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5E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600383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5E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5E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Dimensions, panel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5E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5E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105727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5E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5E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Palette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5E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5E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8886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5E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5E5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0430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6904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31553-2E5E-4F0E-A0BE-74A0DAF9F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Chart Sizes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701B23-EEAC-4ADA-A119-C84D7BA7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9DEA-9D8F-429B-B506-8BF9A3597E5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6F9C60-CEEE-4CD9-BE01-C9C7FF02E4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0F99F-0A99-4E62-A95A-E3757CB8A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elements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C97DD8-C2D9-4F63-ACE7-B7868BCB0C60}"/>
              </a:ext>
            </a:extLst>
          </p:cNvPr>
          <p:cNvSpPr txBox="1"/>
          <p:nvPr/>
        </p:nvSpPr>
        <p:spPr>
          <a:xfrm>
            <a:off x="2419350" y="1362075"/>
            <a:ext cx="2600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Charts should be 800px wide (or a clean power of ½^x, i.e. </a:t>
            </a:r>
            <a:r>
              <a:rPr lang="en-US"/>
              <a:t>400px, 200 px, 100px)</a:t>
            </a:r>
          </a:p>
        </p:txBody>
      </p:sp>
    </p:spTree>
    <p:extLst>
      <p:ext uri="{BB962C8B-B14F-4D97-AF65-F5344CB8AC3E}">
        <p14:creationId xmlns:p14="http://schemas.microsoft.com/office/powerpoint/2010/main" val="3491063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6881D-6D38-440C-A7A8-84DAC13A7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Typefaces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C4289B-F6C0-4B46-8616-1AFFA4531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9DEA-9D8F-429B-B506-8BF9A3597E5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453FE-57AD-47FD-AF8C-4F7BD199C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elements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93126A-8CFD-479B-BF1C-EA11E598FC4C}"/>
              </a:ext>
            </a:extLst>
          </p:cNvPr>
          <p:cNvSpPr txBox="1"/>
          <p:nvPr/>
        </p:nvSpPr>
        <p:spPr>
          <a:xfrm>
            <a:off x="6096000" y="483379"/>
            <a:ext cx="589409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 err="1">
                <a:latin typeface="Lato Black" panose="020F0A02020204030203" pitchFamily="34" charset="0"/>
              </a:rPr>
              <a:t>Lato</a:t>
            </a:r>
            <a:r>
              <a:rPr lang="en-US" sz="3200" b="1" dirty="0">
                <a:latin typeface="Lato Black" panose="020F0A02020204030203" pitchFamily="34" charset="0"/>
              </a:rPr>
              <a:t> Black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63626-939C-44CF-AEDB-66C49740E195}"/>
              </a:ext>
            </a:extLst>
          </p:cNvPr>
          <p:cNvSpPr txBox="1"/>
          <p:nvPr/>
        </p:nvSpPr>
        <p:spPr>
          <a:xfrm>
            <a:off x="6096000" y="1600556"/>
            <a:ext cx="586660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 err="1">
                <a:latin typeface="Lato" panose="020F0502020204030203" pitchFamily="34" charset="0"/>
              </a:rPr>
              <a:t>Lato</a:t>
            </a:r>
            <a:r>
              <a:rPr lang="en-US" sz="3200" b="1" dirty="0">
                <a:latin typeface="Lato" panose="020F0502020204030203" pitchFamily="34" charset="0"/>
              </a:rPr>
              <a:t> Bold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6A843B-3FE6-4233-9857-F9D89A8B4445}"/>
              </a:ext>
            </a:extLst>
          </p:cNvPr>
          <p:cNvSpPr txBox="1"/>
          <p:nvPr/>
        </p:nvSpPr>
        <p:spPr>
          <a:xfrm>
            <a:off x="6096000" y="2717733"/>
            <a:ext cx="586660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dirty="0" err="1">
                <a:latin typeface="Lato" panose="020F0502020204030203" pitchFamily="34" charset="0"/>
              </a:rPr>
              <a:t>Lato</a:t>
            </a:r>
            <a:r>
              <a:rPr lang="en-US" sz="3200" dirty="0">
                <a:latin typeface="Lato" panose="020F0502020204030203" pitchFamily="34" charset="0"/>
              </a:rPr>
              <a:t> Regular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143B47-A59D-4C01-AD50-FF0654E2DFFC}"/>
              </a:ext>
            </a:extLst>
          </p:cNvPr>
          <p:cNvSpPr txBox="1"/>
          <p:nvPr/>
        </p:nvSpPr>
        <p:spPr>
          <a:xfrm>
            <a:off x="6096000" y="3834910"/>
            <a:ext cx="586660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dirty="0" err="1">
                <a:latin typeface="Lato Light" panose="020F0302020204030203" pitchFamily="34" charset="0"/>
              </a:rPr>
              <a:t>Lato</a:t>
            </a:r>
            <a:r>
              <a:rPr lang="en-US" sz="3200" dirty="0">
                <a:latin typeface="Lato Light" panose="020F0302020204030203" pitchFamily="34" charset="0"/>
              </a:rPr>
              <a:t> light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7994EE-26D9-4C56-A6A8-8EB2C1CC89DF}"/>
              </a:ext>
            </a:extLst>
          </p:cNvPr>
          <p:cNvSpPr txBox="1"/>
          <p:nvPr/>
        </p:nvSpPr>
        <p:spPr>
          <a:xfrm>
            <a:off x="6096000" y="1012237"/>
            <a:ext cx="2476500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latin typeface="Lato Black" panose="020F0A02020204030203" pitchFamily="34" charset="0"/>
              </a:rPr>
              <a:t>a b c d e f g h </a:t>
            </a:r>
            <a:r>
              <a:rPr lang="en-US" sz="900" b="1" dirty="0" err="1">
                <a:latin typeface="Lato Black" panose="020F0A02020204030203" pitchFamily="34" charset="0"/>
              </a:rPr>
              <a:t>i</a:t>
            </a:r>
            <a:r>
              <a:rPr lang="en-US" sz="900" b="1" dirty="0">
                <a:latin typeface="Lato Black" panose="020F0A02020204030203" pitchFamily="34" charset="0"/>
              </a:rPr>
              <a:t> j k l m n o p q r s t u v w x y z</a:t>
            </a:r>
            <a:br>
              <a:rPr lang="en-US" sz="900" b="1" dirty="0">
                <a:latin typeface="Lato Black" panose="020F0A02020204030203" pitchFamily="34" charset="0"/>
              </a:rPr>
            </a:br>
            <a:r>
              <a:rPr lang="en-US" sz="900" b="1" dirty="0">
                <a:latin typeface="Lato Black" panose="020F0A02020204030203" pitchFamily="34" charset="0"/>
              </a:rPr>
              <a:t>A B C D E F G H I J K L M N O P Q R S T U V X Y Z</a:t>
            </a:r>
          </a:p>
          <a:p>
            <a:r>
              <a:rPr lang="en-US" sz="900" b="1" dirty="0">
                <a:latin typeface="Lato Black" panose="020F0A02020204030203" pitchFamily="34" charset="0"/>
              </a:rPr>
              <a:t>1 2 3 4 5 6 7 8 9 0 ! @  $ % ^ &amp; * ( ) ?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B7CE83-75FE-4A5C-86F1-307D7623FB01}"/>
              </a:ext>
            </a:extLst>
          </p:cNvPr>
          <p:cNvSpPr txBox="1"/>
          <p:nvPr/>
        </p:nvSpPr>
        <p:spPr>
          <a:xfrm>
            <a:off x="8858251" y="1006108"/>
            <a:ext cx="2476500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latin typeface="Lato Black" panose="020F0A02020204030203" pitchFamily="34" charset="0"/>
              </a:rPr>
              <a:t>a b c d e f </a:t>
            </a:r>
            <a:r>
              <a:rPr lang="en-US" sz="900" b="1" i="1" dirty="0">
                <a:latin typeface="Lato Black" panose="020F0A02020204030203" pitchFamily="34" charset="0"/>
              </a:rPr>
              <a:t>g h </a:t>
            </a:r>
            <a:r>
              <a:rPr lang="en-US" sz="900" b="1" i="1" dirty="0" err="1">
                <a:latin typeface="Lato Black" panose="020F0A02020204030203" pitchFamily="34" charset="0"/>
              </a:rPr>
              <a:t>i</a:t>
            </a:r>
            <a:r>
              <a:rPr lang="en-US" sz="900" b="1" i="1" dirty="0">
                <a:latin typeface="Lato Black" panose="020F0A02020204030203" pitchFamily="34" charset="0"/>
              </a:rPr>
              <a:t> j k l m n o p q r s t u v w x y z</a:t>
            </a:r>
            <a:br>
              <a:rPr lang="en-US" sz="900" b="1" i="1" dirty="0">
                <a:latin typeface="Lato Black" panose="020F0A02020204030203" pitchFamily="34" charset="0"/>
              </a:rPr>
            </a:br>
            <a:r>
              <a:rPr lang="en-US" sz="900" b="1" i="1" dirty="0">
                <a:latin typeface="Lato Black" panose="020F0A02020204030203" pitchFamily="34" charset="0"/>
              </a:rPr>
              <a:t>A B C D E F G H I J K L M N O P Q R S T U V X Y Z</a:t>
            </a:r>
          </a:p>
          <a:p>
            <a:r>
              <a:rPr lang="en-US" sz="900" b="1" i="1" dirty="0">
                <a:latin typeface="Lato Black" panose="020F0A02020204030203" pitchFamily="34" charset="0"/>
              </a:rPr>
              <a:t>1 2 3 4 5 6 7 8 9 0 ! @  $ % ^ &amp; * ( ) ?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3AA195-1B6F-4BD9-9F86-BC1CFB832773}"/>
              </a:ext>
            </a:extLst>
          </p:cNvPr>
          <p:cNvSpPr txBox="1"/>
          <p:nvPr/>
        </p:nvSpPr>
        <p:spPr>
          <a:xfrm>
            <a:off x="6096000" y="2138337"/>
            <a:ext cx="2476500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latin typeface="+mj-lt"/>
              </a:rPr>
              <a:t>a b c d e f g h </a:t>
            </a:r>
            <a:r>
              <a:rPr lang="en-US" sz="900" b="1" dirty="0" err="1">
                <a:latin typeface="+mj-lt"/>
              </a:rPr>
              <a:t>i</a:t>
            </a:r>
            <a:r>
              <a:rPr lang="en-US" sz="900" b="1" dirty="0">
                <a:latin typeface="+mj-lt"/>
              </a:rPr>
              <a:t> j k l m n o p q r s t u v w x y z</a:t>
            </a:r>
            <a:br>
              <a:rPr lang="en-US" sz="900" b="1" dirty="0">
                <a:latin typeface="+mj-lt"/>
              </a:rPr>
            </a:br>
            <a:r>
              <a:rPr lang="en-US" sz="900" b="1" dirty="0">
                <a:latin typeface="+mj-lt"/>
              </a:rPr>
              <a:t>A B C D E F G H I J K L M N O P Q R S T U V X Y Z</a:t>
            </a:r>
          </a:p>
          <a:p>
            <a:r>
              <a:rPr lang="en-US" sz="900" b="1" dirty="0">
                <a:latin typeface="+mj-lt"/>
              </a:rPr>
              <a:t>1 2 3 4 5 6 7 8 9 0 ! @  $ % ^ &amp; * ( ) ?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CF9827-F33C-44BE-BF96-A263BBE69AB0}"/>
              </a:ext>
            </a:extLst>
          </p:cNvPr>
          <p:cNvSpPr txBox="1"/>
          <p:nvPr/>
        </p:nvSpPr>
        <p:spPr>
          <a:xfrm>
            <a:off x="8858251" y="2132208"/>
            <a:ext cx="2476500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latin typeface="Lato Bold" panose="020F0802020204030203" pitchFamily="34" charset="0"/>
              </a:rPr>
              <a:t>a b c d e f </a:t>
            </a:r>
            <a:r>
              <a:rPr lang="en-US" sz="900" b="1" i="1" dirty="0">
                <a:latin typeface="+mj-lt"/>
              </a:rPr>
              <a:t>g h </a:t>
            </a:r>
            <a:r>
              <a:rPr lang="en-US" sz="900" b="1" i="1" dirty="0" err="1">
                <a:latin typeface="+mj-lt"/>
              </a:rPr>
              <a:t>i</a:t>
            </a:r>
            <a:r>
              <a:rPr lang="en-US" sz="900" b="1" i="1" dirty="0">
                <a:latin typeface="+mj-lt"/>
              </a:rPr>
              <a:t> j k l m n o p q r s t u v w x y z</a:t>
            </a:r>
            <a:br>
              <a:rPr lang="en-US" sz="900" b="1" i="1" dirty="0">
                <a:latin typeface="+mj-lt"/>
              </a:rPr>
            </a:br>
            <a:r>
              <a:rPr lang="en-US" sz="900" b="1" i="1" dirty="0">
                <a:latin typeface="+mj-lt"/>
              </a:rPr>
              <a:t>A B C D E F G H I J K L M N O P Q R S T U V X Y Z</a:t>
            </a:r>
          </a:p>
          <a:p>
            <a:r>
              <a:rPr lang="en-US" sz="900" b="1" i="1" dirty="0">
                <a:latin typeface="+mj-lt"/>
              </a:rPr>
              <a:t>1 2 3 4 5 6 7 8 9 0 ! @  $ % ^ &amp; * ( ) ?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FDEDD6-9755-4D83-81E5-125A3A9F6488}"/>
              </a:ext>
            </a:extLst>
          </p:cNvPr>
          <p:cNvSpPr txBox="1"/>
          <p:nvPr/>
        </p:nvSpPr>
        <p:spPr>
          <a:xfrm>
            <a:off x="6096000" y="3261510"/>
            <a:ext cx="2476500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>
                <a:latin typeface="+mj-lt"/>
              </a:rPr>
              <a:t>a b c d e f g h </a:t>
            </a:r>
            <a:r>
              <a:rPr lang="en-US" sz="900" dirty="0" err="1">
                <a:latin typeface="+mj-lt"/>
              </a:rPr>
              <a:t>i</a:t>
            </a:r>
            <a:r>
              <a:rPr lang="en-US" sz="900" dirty="0">
                <a:latin typeface="+mj-lt"/>
              </a:rPr>
              <a:t> j k l m n o p q r s t u v w x y z</a:t>
            </a:r>
            <a:br>
              <a:rPr lang="en-US" sz="900" dirty="0">
                <a:latin typeface="+mj-lt"/>
              </a:rPr>
            </a:br>
            <a:r>
              <a:rPr lang="en-US" sz="900" dirty="0">
                <a:latin typeface="+mj-lt"/>
              </a:rPr>
              <a:t>A B C D E F G H I J K L M N O P Q R S T U V X Y Z</a:t>
            </a:r>
          </a:p>
          <a:p>
            <a:r>
              <a:rPr lang="en-US" sz="900" dirty="0">
                <a:latin typeface="+mj-lt"/>
              </a:rPr>
              <a:t>1 2 3 4 5 6 7 8 9 0 ! @  $ % ^ &amp; * ( ) ?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A019B7-0D8C-4E74-A1EB-A99139DB4FD6}"/>
              </a:ext>
            </a:extLst>
          </p:cNvPr>
          <p:cNvSpPr txBox="1"/>
          <p:nvPr/>
        </p:nvSpPr>
        <p:spPr>
          <a:xfrm>
            <a:off x="8858251" y="3255381"/>
            <a:ext cx="2476500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i="1" dirty="0">
                <a:latin typeface="+mj-lt"/>
              </a:rPr>
              <a:t>a b c d e f g h </a:t>
            </a:r>
            <a:r>
              <a:rPr lang="en-US" sz="900" i="1" dirty="0" err="1">
                <a:latin typeface="+mj-lt"/>
              </a:rPr>
              <a:t>i</a:t>
            </a:r>
            <a:r>
              <a:rPr lang="en-US" sz="900" i="1" dirty="0">
                <a:latin typeface="+mj-lt"/>
              </a:rPr>
              <a:t> j k l m n o p q r s t u v w x y z</a:t>
            </a:r>
            <a:br>
              <a:rPr lang="en-US" sz="900" i="1" dirty="0">
                <a:latin typeface="+mj-lt"/>
              </a:rPr>
            </a:br>
            <a:r>
              <a:rPr lang="en-US" sz="900" i="1" dirty="0">
                <a:latin typeface="+mj-lt"/>
              </a:rPr>
              <a:t>A B C D E F G H I J K L M N O P Q R S T U V X Y Z</a:t>
            </a:r>
          </a:p>
          <a:p>
            <a:r>
              <a:rPr lang="en-US" sz="900" i="1" dirty="0">
                <a:latin typeface="+mj-lt"/>
              </a:rPr>
              <a:t>1 2 3 4 5 6 7 8 9 0 ! @  $ % ^ &amp; * ( ) ?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9215A7-881E-4284-80CA-8DDAF8C4B366}"/>
              </a:ext>
            </a:extLst>
          </p:cNvPr>
          <p:cNvSpPr txBox="1"/>
          <p:nvPr/>
        </p:nvSpPr>
        <p:spPr>
          <a:xfrm>
            <a:off x="6096000" y="4431847"/>
            <a:ext cx="2476500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>
                <a:latin typeface="Lato Light" panose="020F0302020204030203" pitchFamily="34" charset="0"/>
              </a:rPr>
              <a:t>a b c d e f g h </a:t>
            </a:r>
            <a:r>
              <a:rPr lang="en-US" sz="900" dirty="0" err="1">
                <a:latin typeface="Lato Light" panose="020F0302020204030203" pitchFamily="34" charset="0"/>
              </a:rPr>
              <a:t>i</a:t>
            </a:r>
            <a:r>
              <a:rPr lang="en-US" sz="900" dirty="0">
                <a:latin typeface="Lato Light" panose="020F0302020204030203" pitchFamily="34" charset="0"/>
              </a:rPr>
              <a:t> j k l m n o p q r s t u v w x y z</a:t>
            </a:r>
            <a:br>
              <a:rPr lang="en-US" sz="900" dirty="0">
                <a:latin typeface="Lato Light" panose="020F0302020204030203" pitchFamily="34" charset="0"/>
              </a:rPr>
            </a:br>
            <a:r>
              <a:rPr lang="en-US" sz="900" dirty="0">
                <a:latin typeface="Lato Light" panose="020F0302020204030203" pitchFamily="34" charset="0"/>
              </a:rPr>
              <a:t>A B C D E F G H I J K L M N O P Q R S T U V X Y Z</a:t>
            </a:r>
          </a:p>
          <a:p>
            <a:r>
              <a:rPr lang="en-US" sz="900" dirty="0">
                <a:latin typeface="Lato Light" panose="020F0302020204030203" pitchFamily="34" charset="0"/>
              </a:rPr>
              <a:t>1 2 3 4 5 6 7 8 9 0 ! @  $ % ^ &amp; * ( ) ?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2700185-9431-477A-9BF8-632F142980CC}"/>
              </a:ext>
            </a:extLst>
          </p:cNvPr>
          <p:cNvSpPr txBox="1"/>
          <p:nvPr/>
        </p:nvSpPr>
        <p:spPr>
          <a:xfrm>
            <a:off x="8858251" y="4425718"/>
            <a:ext cx="2476500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i="1" dirty="0" err="1">
                <a:latin typeface="Lato Light" panose="020F0302020204030203" pitchFamily="34" charset="0"/>
              </a:rPr>
              <a:t>Aab</a:t>
            </a:r>
            <a:r>
              <a:rPr lang="en-US" sz="900" i="1" dirty="0">
                <a:latin typeface="Lato Light" panose="020F0302020204030203" pitchFamily="34" charset="0"/>
              </a:rPr>
              <a:t> c de f g h </a:t>
            </a:r>
            <a:r>
              <a:rPr lang="en-US" sz="900" i="1" dirty="0" err="1">
                <a:latin typeface="Lato Light" panose="020F0302020204030203" pitchFamily="34" charset="0"/>
              </a:rPr>
              <a:t>i</a:t>
            </a:r>
            <a:r>
              <a:rPr lang="en-US" sz="900" i="1" dirty="0">
                <a:latin typeface="Lato Light" panose="020F0302020204030203" pitchFamily="34" charset="0"/>
              </a:rPr>
              <a:t> j k l m n o p q r s t u v w x y z</a:t>
            </a:r>
            <a:br>
              <a:rPr lang="en-US" sz="900" i="1" dirty="0">
                <a:latin typeface="Lato Light" panose="020F0302020204030203" pitchFamily="34" charset="0"/>
              </a:rPr>
            </a:br>
            <a:r>
              <a:rPr lang="en-US" sz="900" i="1" dirty="0">
                <a:latin typeface="Lato Light" panose="020F0302020204030203" pitchFamily="34" charset="0"/>
              </a:rPr>
              <a:t>A B C D E F G H I J K L M N O P Q R S T U V X Y Z</a:t>
            </a:r>
          </a:p>
          <a:p>
            <a:r>
              <a:rPr lang="en-US" sz="900" i="1" dirty="0">
                <a:latin typeface="Lato Light" panose="020F0302020204030203" pitchFamily="34" charset="0"/>
              </a:rPr>
              <a:t>1 2 3 4 5 6 7 8 9 0 ! @  $ % ^ &amp; * ( ) ? 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5B011A8-C08E-414E-B562-CFD4AB6C8381}"/>
              </a:ext>
            </a:extLst>
          </p:cNvPr>
          <p:cNvCxnSpPr>
            <a:cxnSpLocks/>
          </p:cNvCxnSpPr>
          <p:nvPr/>
        </p:nvCxnSpPr>
        <p:spPr>
          <a:xfrm>
            <a:off x="2240280" y="592176"/>
            <a:ext cx="3200400" cy="0"/>
          </a:xfrm>
          <a:prstGeom prst="line">
            <a:avLst/>
          </a:prstGeom>
          <a:ln w="19050">
            <a:solidFill>
              <a:srgbClr val="E5E5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DF07AB8-77F6-488B-AFC9-3F1ECE650750}"/>
              </a:ext>
            </a:extLst>
          </p:cNvPr>
          <p:cNvCxnSpPr>
            <a:cxnSpLocks/>
          </p:cNvCxnSpPr>
          <p:nvPr/>
        </p:nvCxnSpPr>
        <p:spPr>
          <a:xfrm>
            <a:off x="2240280" y="1694468"/>
            <a:ext cx="3200400" cy="0"/>
          </a:xfrm>
          <a:prstGeom prst="line">
            <a:avLst/>
          </a:prstGeom>
          <a:ln w="19050">
            <a:solidFill>
              <a:srgbClr val="E5E5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2EA3A46-7CD2-4C3B-8AE4-00DEE2C670E2}"/>
              </a:ext>
            </a:extLst>
          </p:cNvPr>
          <p:cNvCxnSpPr>
            <a:cxnSpLocks/>
          </p:cNvCxnSpPr>
          <p:nvPr/>
        </p:nvCxnSpPr>
        <p:spPr>
          <a:xfrm>
            <a:off x="2240280" y="2817201"/>
            <a:ext cx="3200400" cy="0"/>
          </a:xfrm>
          <a:prstGeom prst="line">
            <a:avLst/>
          </a:prstGeom>
          <a:ln w="19050">
            <a:solidFill>
              <a:srgbClr val="E5E5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AF45BCD-C6EC-4617-BDBE-155F423E4C00}"/>
              </a:ext>
            </a:extLst>
          </p:cNvPr>
          <p:cNvCxnSpPr>
            <a:cxnSpLocks/>
          </p:cNvCxnSpPr>
          <p:nvPr/>
        </p:nvCxnSpPr>
        <p:spPr>
          <a:xfrm>
            <a:off x="2240280" y="3949989"/>
            <a:ext cx="3200400" cy="0"/>
          </a:xfrm>
          <a:prstGeom prst="line">
            <a:avLst/>
          </a:prstGeom>
          <a:ln w="19050">
            <a:solidFill>
              <a:srgbClr val="E5E5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8F2EFF8-F6B8-4DA5-8C91-ADD7D7162691}"/>
              </a:ext>
            </a:extLst>
          </p:cNvPr>
          <p:cNvSpPr txBox="1"/>
          <p:nvPr/>
        </p:nvSpPr>
        <p:spPr>
          <a:xfrm>
            <a:off x="2224614" y="430593"/>
            <a:ext cx="57897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b="1" dirty="0"/>
              <a:t>USE FOR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4DD915C-8AA0-435F-8D95-A98AFE7B54FB}"/>
              </a:ext>
            </a:extLst>
          </p:cNvPr>
          <p:cNvSpPr txBox="1"/>
          <p:nvPr/>
        </p:nvSpPr>
        <p:spPr>
          <a:xfrm>
            <a:off x="2240280" y="652660"/>
            <a:ext cx="2499786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Chart headlines</a:t>
            </a:r>
          </a:p>
          <a:p>
            <a:r>
              <a:rPr lang="en-US" sz="900" dirty="0"/>
              <a:t>Oversize numbers and labels</a:t>
            </a:r>
          </a:p>
          <a:p>
            <a:r>
              <a:rPr lang="en-US" sz="900" dirty="0"/>
              <a:t>Use rarely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AB5DA7E-893B-47F3-94AB-796B26B08A1A}"/>
              </a:ext>
            </a:extLst>
          </p:cNvPr>
          <p:cNvSpPr txBox="1"/>
          <p:nvPr/>
        </p:nvSpPr>
        <p:spPr>
          <a:xfrm>
            <a:off x="2240280" y="1757228"/>
            <a:ext cx="2499786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Top-level chart labels</a:t>
            </a:r>
          </a:p>
          <a:p>
            <a:r>
              <a:rPr lang="en-US" sz="900" dirty="0"/>
              <a:t>Panel headings</a:t>
            </a:r>
          </a:p>
          <a:p>
            <a:r>
              <a:rPr lang="en-US" sz="900" dirty="0"/>
              <a:t>Colored text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5F63737-566C-4BC6-B570-692A12EF1EDB}"/>
              </a:ext>
            </a:extLst>
          </p:cNvPr>
          <p:cNvSpPr txBox="1"/>
          <p:nvPr/>
        </p:nvSpPr>
        <p:spPr>
          <a:xfrm>
            <a:off x="2240280" y="2880360"/>
            <a:ext cx="249978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Sub-titles</a:t>
            </a:r>
          </a:p>
          <a:p>
            <a:r>
              <a:rPr lang="en-US" sz="900" dirty="0"/>
              <a:t>Standard chart labelling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D4EC827-DF74-4737-8787-799E95B57894}"/>
              </a:ext>
            </a:extLst>
          </p:cNvPr>
          <p:cNvSpPr txBox="1"/>
          <p:nvPr/>
        </p:nvSpPr>
        <p:spPr>
          <a:xfrm>
            <a:off x="2240280" y="4032504"/>
            <a:ext cx="249978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/>
              <a:t>Axis labels</a:t>
            </a:r>
          </a:p>
          <a:p>
            <a:r>
              <a:rPr lang="en-US" sz="900" dirty="0"/>
              <a:t>Source text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AF8E88E-E9F0-439E-99C3-2D9C765B1CED}"/>
              </a:ext>
            </a:extLst>
          </p:cNvPr>
          <p:cNvCxnSpPr>
            <a:cxnSpLocks/>
          </p:cNvCxnSpPr>
          <p:nvPr/>
        </p:nvCxnSpPr>
        <p:spPr>
          <a:xfrm>
            <a:off x="2240280" y="5024409"/>
            <a:ext cx="9275445" cy="0"/>
          </a:xfrm>
          <a:prstGeom prst="line">
            <a:avLst/>
          </a:prstGeom>
          <a:ln w="19050">
            <a:solidFill>
              <a:srgbClr val="E5E5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8F659D6-BE6B-4313-97EF-39CBB912B5D0}"/>
              </a:ext>
            </a:extLst>
          </p:cNvPr>
          <p:cNvSpPr txBox="1"/>
          <p:nvPr/>
        </p:nvSpPr>
        <p:spPr>
          <a:xfrm>
            <a:off x="2224614" y="5129784"/>
            <a:ext cx="2499786" cy="3000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b="1" dirty="0"/>
              <a:t>Footnote Symbols</a:t>
            </a:r>
            <a:endParaRPr lang="en-US" sz="1000" b="1" dirty="0"/>
          </a:p>
          <a:p>
            <a:r>
              <a:rPr lang="en-US" sz="900" dirty="0"/>
              <a:t>Order of use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505EF18-3244-4228-B8AB-8F127A8EC637}"/>
              </a:ext>
            </a:extLst>
          </p:cNvPr>
          <p:cNvSpPr txBox="1"/>
          <p:nvPr/>
        </p:nvSpPr>
        <p:spPr>
          <a:xfrm>
            <a:off x="6096000" y="5130033"/>
            <a:ext cx="541972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spc="300" baseline="30000" dirty="0">
                <a:latin typeface="+mj-lt"/>
              </a:rPr>
              <a:t>1</a:t>
            </a:r>
            <a:r>
              <a:rPr lang="en-US" sz="3200" spc="300" dirty="0">
                <a:latin typeface="+mj-lt"/>
              </a:rPr>
              <a:t>* </a:t>
            </a:r>
            <a:r>
              <a:rPr lang="en-US" sz="3200" spc="300" baseline="30000" dirty="0">
                <a:latin typeface="+mj-lt"/>
              </a:rPr>
              <a:t>2</a:t>
            </a:r>
            <a:r>
              <a:rPr lang="en-US" sz="3200" spc="300" dirty="0">
                <a:latin typeface="+mj-lt"/>
              </a:rPr>
              <a:t>† </a:t>
            </a:r>
            <a:r>
              <a:rPr lang="en-US" sz="3200" spc="300" baseline="30000" dirty="0">
                <a:latin typeface="+mj-lt"/>
              </a:rPr>
              <a:t>3</a:t>
            </a:r>
            <a:r>
              <a:rPr lang="en-US" sz="3200" spc="300" dirty="0">
                <a:latin typeface="+mj-lt"/>
              </a:rPr>
              <a:t>‡ </a:t>
            </a:r>
            <a:r>
              <a:rPr lang="en-US" sz="3200" spc="300" baseline="30000" dirty="0">
                <a:latin typeface="+mj-lt"/>
              </a:rPr>
              <a:t>4</a:t>
            </a:r>
            <a:r>
              <a:rPr lang="en-US" sz="3200" spc="300" dirty="0">
                <a:latin typeface="+mj-lt"/>
              </a:rPr>
              <a:t>§ </a:t>
            </a:r>
            <a:r>
              <a:rPr lang="en-US" sz="3200" spc="300" baseline="30000" dirty="0">
                <a:latin typeface="+mj-lt"/>
              </a:rPr>
              <a:t>5</a:t>
            </a:r>
            <a:r>
              <a:rPr lang="en-US" sz="3200" spc="300" dirty="0">
                <a:latin typeface="+mj-lt"/>
              </a:rPr>
              <a:t>** </a:t>
            </a:r>
            <a:r>
              <a:rPr lang="en-US" sz="3200" spc="300" baseline="30000" dirty="0">
                <a:latin typeface="+mj-lt"/>
              </a:rPr>
              <a:t>6</a:t>
            </a:r>
            <a:r>
              <a:rPr lang="en-US" sz="3200" spc="300" dirty="0">
                <a:latin typeface="+mj-lt"/>
              </a:rPr>
              <a:t>†† </a:t>
            </a:r>
            <a:r>
              <a:rPr lang="en-US" sz="3200" spc="300" baseline="30000" dirty="0">
                <a:latin typeface="+mj-lt"/>
              </a:rPr>
              <a:t>7</a:t>
            </a:r>
            <a:r>
              <a:rPr lang="en-US" sz="3200" spc="300" dirty="0">
                <a:latin typeface="+mj-lt"/>
              </a:rPr>
              <a:t>‡‡ </a:t>
            </a:r>
            <a:r>
              <a:rPr lang="en-US" sz="3200" spc="300" baseline="30000" dirty="0">
                <a:latin typeface="+mj-lt"/>
              </a:rPr>
              <a:t>8</a:t>
            </a:r>
            <a:r>
              <a:rPr lang="en-US" sz="3200" spc="300" dirty="0">
                <a:latin typeface="+mj-lt"/>
              </a:rPr>
              <a:t>§§</a:t>
            </a:r>
          </a:p>
        </p:txBody>
      </p:sp>
    </p:spTree>
    <p:extLst>
      <p:ext uri="{BB962C8B-B14F-4D97-AF65-F5344CB8AC3E}">
        <p14:creationId xmlns:p14="http://schemas.microsoft.com/office/powerpoint/2010/main" val="3070496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1B203-6B23-4D02-8DA1-FFD5F7956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Color Palette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6188A-BC61-4555-8E9A-40EE0B45F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3776" y="92869"/>
            <a:ext cx="912237" cy="365125"/>
          </a:xfrm>
        </p:spPr>
        <p:txBody>
          <a:bodyPr/>
          <a:lstStyle/>
          <a:p>
            <a:r>
              <a:rPr lang="en-US" dirty="0"/>
              <a:t>elements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DD8F61-C61B-4574-BAF1-75A0272D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9DEA-9D8F-429B-B506-8BF9A3597E5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97964C-500E-4A7C-A780-41BB635D9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788" y="897699"/>
            <a:ext cx="1349687" cy="2793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Standard web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E2E9594-4E51-4171-9DAB-55E29A5ED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920625"/>
              </p:ext>
            </p:extLst>
          </p:nvPr>
        </p:nvGraphicFramePr>
        <p:xfrm>
          <a:off x="4805795" y="857895"/>
          <a:ext cx="6400800" cy="4704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362574898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3568761966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3350539867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005297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3493345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27171252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5778975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1387472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b="1"/>
                        <a:t>MAIN</a:t>
                      </a:r>
                      <a:endParaRPr lang="en-US" b="1" dirty="0"/>
                    </a:p>
                  </a:txBody>
                  <a:tcPr marL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6785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900" b="1"/>
                        <a:t>RED</a:t>
                      </a:r>
                      <a:endParaRPr lang="en-US" sz="900" b="1" dirty="0"/>
                    </a:p>
                  </a:txBody>
                  <a:tcPr marL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BLUE</a:t>
                      </a:r>
                    </a:p>
                  </a:txBody>
                  <a:tcPr marL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CYAN</a:t>
                      </a:r>
                      <a:endParaRPr lang="en-US" sz="900" b="1" dirty="0"/>
                    </a:p>
                  </a:txBody>
                  <a:tcPr marL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YELLOW</a:t>
                      </a:r>
                      <a:endParaRPr lang="en-US" sz="900" b="1" dirty="0"/>
                    </a:p>
                  </a:txBody>
                  <a:tcPr marL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OLIVE</a:t>
                      </a:r>
                      <a:endParaRPr lang="en-US" sz="900" b="1" dirty="0"/>
                    </a:p>
                  </a:txBody>
                  <a:tcPr marL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PURPLE</a:t>
                      </a:r>
                      <a:endParaRPr lang="en-US" sz="900" b="1" dirty="0"/>
                    </a:p>
                  </a:txBody>
                  <a:tcPr marL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GOLD</a:t>
                      </a:r>
                      <a:endParaRPr lang="en-US" sz="900" b="1" dirty="0"/>
                    </a:p>
                  </a:txBody>
                  <a:tcPr marL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GREY</a:t>
                      </a:r>
                      <a:endParaRPr lang="en-US" sz="900" b="1" dirty="0"/>
                    </a:p>
                  </a:txBody>
                  <a:tcPr marL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2925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242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A6B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8D1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9E3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8FC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904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69B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0172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900" dirty="0"/>
                        <a:t>#ef2424</a:t>
                      </a:r>
                    </a:p>
                  </a:txBody>
                  <a:tcPr marL="0"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#00a2e2</a:t>
                      </a:r>
                    </a:p>
                  </a:txBody>
                  <a:tcPr marL="0" marT="0">
                    <a:lnL w="12700" cmpd="sng">
                      <a:noFill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#2aa7b8</a:t>
                      </a:r>
                    </a:p>
                  </a:txBody>
                  <a:tcPr marL="0"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#c88d18</a:t>
                      </a:r>
                    </a:p>
                  </a:txBody>
                  <a:tcPr marL="0"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#999e30</a:t>
                      </a:r>
                    </a:p>
                  </a:txBody>
                  <a:tcPr marL="0"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#a58fc3</a:t>
                      </a:r>
                    </a:p>
                  </a:txBody>
                  <a:tcPr marL="0"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#be9046</a:t>
                      </a:r>
                    </a:p>
                  </a:txBody>
                  <a:tcPr marL="0"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#869ba5</a:t>
                      </a:r>
                    </a:p>
                  </a:txBody>
                  <a:tcPr marL="0"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10862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/>
                        <a:t>SECONDARY</a:t>
                      </a:r>
                    </a:p>
                  </a:txBody>
                  <a:tcPr marL="0">
                    <a:lnL w="12700" cmpd="sng">
                      <a:noFill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36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0D0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C86B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899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741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822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6B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763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881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46909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900" dirty="0"/>
                        <a:t>#b60d0d</a:t>
                      </a:r>
                    </a:p>
                  </a:txBody>
                  <a:tcPr marL="0"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#0c84b3</a:t>
                      </a:r>
                      <a:endParaRPr lang="en-US" sz="900" dirty="0"/>
                    </a:p>
                  </a:txBody>
                  <a:tcPr marL="0" marT="0">
                    <a:lnL w="12700" cmpd="sng">
                      <a:noFill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#238795</a:t>
                      </a:r>
                    </a:p>
                  </a:txBody>
                  <a:tcPr marL="0"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#a17214</a:t>
                      </a:r>
                    </a:p>
                  </a:txBody>
                  <a:tcPr marL="0"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#7b8027</a:t>
                      </a:r>
                    </a:p>
                  </a:txBody>
                  <a:tcPr marL="0"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#7c73b3</a:t>
                      </a:r>
                    </a:p>
                  </a:txBody>
                  <a:tcPr marL="0"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#9b7436</a:t>
                      </a:r>
                    </a:p>
                  </a:txBody>
                  <a:tcPr marL="0"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#677f8a</a:t>
                      </a:r>
                    </a:p>
                  </a:txBody>
                  <a:tcPr marL="0"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261621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lang="en-US" b="1" dirty="0"/>
                        <a:t>EQUAL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LUMINANCE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SCALE</a:t>
                      </a:r>
                    </a:p>
                  </a:txBody>
                  <a:tcPr marL="0">
                    <a:lnL w="12700" cmpd="sng">
                      <a:noFill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500747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6D6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AEE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CB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971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A93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96C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9C5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A6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7368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/>
                      <a:r>
                        <a:rPr lang="en-US" sz="900" dirty="0"/>
                        <a:t>#f46d6d</a:t>
                      </a:r>
                    </a:p>
                  </a:txBody>
                  <a:tcPr marL="0"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/>
                        <a:t>#10aeed</a:t>
                      </a:r>
                    </a:p>
                  </a:txBody>
                  <a:tcPr marL="0"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/>
                        <a:t>#2cb2c4</a:t>
                      </a:r>
                      <a:endParaRPr lang="en-US" sz="900" dirty="0"/>
                    </a:p>
                  </a:txBody>
                  <a:tcPr marL="0"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/>
                        <a:t>#d6971a</a:t>
                      </a:r>
                      <a:endParaRPr lang="en-US" sz="900" dirty="0"/>
                    </a:p>
                  </a:txBody>
                  <a:tcPr marL="0"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/>
                        <a:t>#a3a934</a:t>
                      </a:r>
                      <a:endParaRPr lang="en-US" sz="900" dirty="0"/>
                    </a:p>
                  </a:txBody>
                  <a:tcPr marL="0"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/>
                        <a:t>#b996c8</a:t>
                      </a:r>
                      <a:endParaRPr lang="en-US" sz="900" dirty="0"/>
                    </a:p>
                  </a:txBody>
                  <a:tcPr marL="0"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/>
                        <a:t>#c59c5a</a:t>
                      </a:r>
                      <a:endParaRPr lang="en-US" sz="900" dirty="0"/>
                    </a:p>
                  </a:txBody>
                  <a:tcPr marL="0"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/>
                        <a:t>#93a6af</a:t>
                      </a:r>
                    </a:p>
                  </a:txBody>
                  <a:tcPr marL="0"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0422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808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BDE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C2D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A62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2B83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A3D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AC7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B4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3802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/>
                      <a:r>
                        <a:rPr lang="en-US" sz="900" dirty="0"/>
                        <a:t>#f68080</a:t>
                      </a:r>
                    </a:p>
                  </a:txBody>
                  <a:tcPr marL="0"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/>
                        <a:t>#53bde7</a:t>
                      </a:r>
                    </a:p>
                  </a:txBody>
                  <a:tcPr marL="0"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/>
                        <a:t>#3bc2d4</a:t>
                      </a:r>
                      <a:endParaRPr lang="en-US" sz="900" dirty="0"/>
                    </a:p>
                  </a:txBody>
                  <a:tcPr marL="0"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/>
                        <a:t>#e5a628</a:t>
                      </a:r>
                      <a:endParaRPr lang="en-US" sz="900" dirty="0"/>
                    </a:p>
                  </a:txBody>
                  <a:tcPr marL="0"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/>
                        <a:t>#b2b838</a:t>
                      </a:r>
                      <a:endParaRPr lang="en-US" sz="900" dirty="0"/>
                    </a:p>
                  </a:txBody>
                  <a:tcPr marL="0"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/>
                        <a:t>#cfa3cf</a:t>
                      </a:r>
                      <a:endParaRPr lang="en-US" sz="900" dirty="0"/>
                    </a:p>
                  </a:txBody>
                  <a:tcPr marL="0"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/>
                        <a:t>#ceac74</a:t>
                      </a:r>
                      <a:endParaRPr lang="en-US" sz="900" dirty="0"/>
                    </a:p>
                  </a:txBody>
                  <a:tcPr marL="0"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/>
                        <a:t>#a4b4bb</a:t>
                      </a:r>
                    </a:p>
                  </a:txBody>
                  <a:tcPr marL="0"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612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9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C5E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CBD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B34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C33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AEC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B88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BE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0028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/>
                      <a:r>
                        <a:rPr lang="en-US" sz="900"/>
                        <a:t>#f79696</a:t>
                      </a:r>
                      <a:endParaRPr lang="en-US" sz="900" dirty="0"/>
                    </a:p>
                  </a:txBody>
                  <a:tcPr marL="0"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/>
                        <a:t>#7fc6e2</a:t>
                      </a:r>
                    </a:p>
                  </a:txBody>
                  <a:tcPr marL="0"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/>
                        <a:t>#5bcbda</a:t>
                      </a:r>
                      <a:endParaRPr lang="en-US" sz="900" dirty="0"/>
                    </a:p>
                  </a:txBody>
                  <a:tcPr marL="0"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/>
                        <a:t>#e9b348</a:t>
                      </a:r>
                      <a:endParaRPr lang="en-US" sz="900" dirty="0"/>
                    </a:p>
                  </a:txBody>
                  <a:tcPr marL="0"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/>
                        <a:t>#bcc33c</a:t>
                      </a:r>
                      <a:endParaRPr lang="en-US" sz="900" dirty="0"/>
                    </a:p>
                  </a:txBody>
                  <a:tcPr marL="0"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/>
                        <a:t>#d7b0cc</a:t>
                      </a:r>
                      <a:endParaRPr lang="en-US" sz="900" dirty="0"/>
                    </a:p>
                  </a:txBody>
                  <a:tcPr marL="0"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/>
                        <a:t>#d5b888</a:t>
                      </a:r>
                      <a:endParaRPr lang="en-US" sz="900" dirty="0"/>
                    </a:p>
                  </a:txBody>
                  <a:tcPr marL="0"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/>
                        <a:t>#b0bec4</a:t>
                      </a:r>
                    </a:p>
                  </a:txBody>
                  <a:tcPr marL="0"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8516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6A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CD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D3E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BF6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C5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BAC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C29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C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407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/>
                      <a:r>
                        <a:rPr lang="en-US" sz="900"/>
                        <a:t>#f9a6a6</a:t>
                      </a:r>
                      <a:endParaRPr lang="en-US" sz="900" dirty="0"/>
                    </a:p>
                  </a:txBody>
                  <a:tcPr marL="0"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/>
                        <a:t>#9dccdf</a:t>
                      </a:r>
                    </a:p>
                  </a:txBody>
                  <a:tcPr marL="0"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/>
                        <a:t>#77d3e0</a:t>
                      </a:r>
                      <a:endParaRPr lang="en-US" sz="900" dirty="0"/>
                    </a:p>
                  </a:txBody>
                  <a:tcPr marL="0"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/>
                        <a:t>#ecbf64</a:t>
                      </a:r>
                      <a:endParaRPr lang="en-US" sz="900" dirty="0"/>
                    </a:p>
                  </a:txBody>
                  <a:tcPr marL="0"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/>
                        <a:t>#c6cc58</a:t>
                      </a:r>
                      <a:endParaRPr lang="en-US" sz="900" dirty="0"/>
                    </a:p>
                  </a:txBody>
                  <a:tcPr marL="0"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/>
                        <a:t>#debccb</a:t>
                      </a:r>
                      <a:endParaRPr lang="en-US" sz="900" dirty="0"/>
                    </a:p>
                  </a:txBody>
                  <a:tcPr marL="0"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/>
                        <a:t>#dbc299</a:t>
                      </a:r>
                      <a:endParaRPr lang="en-US" sz="900" dirty="0"/>
                    </a:p>
                  </a:txBody>
                  <a:tcPr marL="0"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/>
                        <a:t>#bbc7cd</a:t>
                      </a:r>
                    </a:p>
                  </a:txBody>
                  <a:tcPr marL="0"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5350278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94E1A761-AED3-424D-A4A1-435C50F56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125001"/>
              </p:ext>
            </p:extLst>
          </p:nvPr>
        </p:nvGraphicFramePr>
        <p:xfrm>
          <a:off x="2736800" y="857895"/>
          <a:ext cx="800100" cy="4704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3625748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6785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900" b="1" dirty="0"/>
                        <a:t>MEC BLUE</a:t>
                      </a:r>
                    </a:p>
                  </a:txBody>
                  <a:tcPr marL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2925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0172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900" dirty="0"/>
                        <a:t>#00a2e2</a:t>
                      </a:r>
                    </a:p>
                  </a:txBody>
                  <a:tcPr marL="0"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10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b="1" dirty="0"/>
                        <a:t>BLACK</a:t>
                      </a:r>
                    </a:p>
                  </a:txBody>
                  <a:tcPr marL="0" anchor="b">
                    <a:lnL w="12700" cmpd="sng">
                      <a:noFill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36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46909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900" dirty="0"/>
                        <a:t>#000000</a:t>
                      </a:r>
                    </a:p>
                  </a:txBody>
                  <a:tcPr marL="0"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261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b="1" dirty="0"/>
                        <a:t>BOXES/NAV</a:t>
                      </a:r>
                    </a:p>
                  </a:txBody>
                  <a:tcPr marL="0" anchor="b">
                    <a:lnL w="12700" cmpd="sng">
                      <a:noFill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500747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BE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7368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/>
                      <a:r>
                        <a:rPr lang="en-US" sz="900" dirty="0"/>
                        <a:t>#b7c6cf</a:t>
                      </a:r>
                    </a:p>
                  </a:txBody>
                  <a:tcPr marL="0"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0422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B87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3802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/>
                      <a:r>
                        <a:rPr lang="en-US" sz="900" dirty="0"/>
                        <a:t>#758d99</a:t>
                      </a:r>
                    </a:p>
                  </a:txBody>
                  <a:tcPr marL="0"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612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40028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/>
                        <a:t>TEXT</a:t>
                      </a:r>
                    </a:p>
                  </a:txBody>
                  <a:tcPr marL="0"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8516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53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407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/>
                      <a:r>
                        <a:rPr lang="en-US" sz="900" dirty="0"/>
                        <a:t>#3f5661</a:t>
                      </a:r>
                    </a:p>
                  </a:txBody>
                  <a:tcPr marL="0"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5350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9055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1B203-6B23-4D02-8DA1-FFD5F7956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Color Palette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6188A-BC61-4555-8E9A-40EE0B45F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3776" y="92869"/>
            <a:ext cx="912237" cy="365125"/>
          </a:xfrm>
        </p:spPr>
        <p:txBody>
          <a:bodyPr/>
          <a:lstStyle/>
          <a:p>
            <a:r>
              <a:rPr lang="en-US" dirty="0"/>
              <a:t>elements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DD8F61-C61B-4574-BAF1-75A0272D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9DEA-9D8F-429B-B506-8BF9A3597E5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97964C-500E-4A7C-A780-41BB635D9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788" y="897699"/>
            <a:ext cx="1349687" cy="2793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Alternates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E2E9594-4E51-4171-9DAB-55E29A5ED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038150"/>
              </p:ext>
            </p:extLst>
          </p:nvPr>
        </p:nvGraphicFramePr>
        <p:xfrm>
          <a:off x="4805795" y="857895"/>
          <a:ext cx="6400800" cy="4704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362574898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3568761966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3350539867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005297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3493345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27171252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5778975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1387472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b="1"/>
                        <a:t>DIVERGING</a:t>
                      </a:r>
                      <a:endParaRPr lang="en-US" b="1" dirty="0"/>
                    </a:p>
                  </a:txBody>
                  <a:tcPr marL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6785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900" b="1"/>
                        <a:t>RED</a:t>
                      </a:r>
                      <a:endParaRPr lang="en-US" sz="900" b="1" dirty="0"/>
                    </a:p>
                  </a:txBody>
                  <a:tcPr marL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BLUE</a:t>
                      </a:r>
                      <a:endParaRPr lang="en-US" sz="900" b="1" dirty="0"/>
                    </a:p>
                  </a:txBody>
                  <a:tcPr marL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CYAN</a:t>
                      </a:r>
                      <a:endParaRPr lang="en-US" sz="900" b="1" dirty="0"/>
                    </a:p>
                  </a:txBody>
                  <a:tcPr marL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YELLOW</a:t>
                      </a:r>
                      <a:endParaRPr lang="en-US" sz="900" b="1" dirty="0"/>
                    </a:p>
                  </a:txBody>
                  <a:tcPr marL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OLIVE</a:t>
                      </a:r>
                      <a:endParaRPr lang="en-US" sz="900" b="1" dirty="0"/>
                    </a:p>
                  </a:txBody>
                  <a:tcPr marL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PURPLE</a:t>
                      </a:r>
                      <a:endParaRPr lang="en-US" sz="900" b="1" dirty="0"/>
                    </a:p>
                  </a:txBody>
                  <a:tcPr marL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GOLD</a:t>
                      </a:r>
                      <a:endParaRPr lang="en-US" sz="900" b="1" dirty="0"/>
                    </a:p>
                  </a:txBody>
                  <a:tcPr marL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GREY</a:t>
                      </a:r>
                      <a:endParaRPr lang="en-US" sz="900" b="1" dirty="0"/>
                    </a:p>
                  </a:txBody>
                  <a:tcPr marL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2925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242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A6B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8D1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9E3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8FC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904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69B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0172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900"/>
                        <a:t>#ef2424</a:t>
                      </a:r>
                      <a:endParaRPr lang="en-US" sz="900" dirty="0"/>
                    </a:p>
                  </a:txBody>
                  <a:tcPr marL="0"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#00a2e2</a:t>
                      </a:r>
                      <a:endParaRPr lang="en-US" sz="900" dirty="0"/>
                    </a:p>
                  </a:txBody>
                  <a:tcPr marL="0" marT="0">
                    <a:lnL w="12700" cmpd="sng">
                      <a:noFill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#2aa7b8</a:t>
                      </a:r>
                      <a:endParaRPr lang="en-US" sz="900" dirty="0"/>
                    </a:p>
                  </a:txBody>
                  <a:tcPr marL="0"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#c88d18</a:t>
                      </a:r>
                      <a:endParaRPr lang="en-US" sz="900" dirty="0"/>
                    </a:p>
                  </a:txBody>
                  <a:tcPr marL="0"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#999e30</a:t>
                      </a:r>
                      <a:endParaRPr lang="en-US" sz="900" dirty="0"/>
                    </a:p>
                  </a:txBody>
                  <a:tcPr marL="0"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#a58fc3</a:t>
                      </a:r>
                      <a:endParaRPr lang="en-US" sz="900" dirty="0"/>
                    </a:p>
                  </a:txBody>
                  <a:tcPr marL="0"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#be9046</a:t>
                      </a:r>
                      <a:endParaRPr lang="en-US" sz="900" dirty="0"/>
                    </a:p>
                  </a:txBody>
                  <a:tcPr marL="0"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#869ba5</a:t>
                      </a:r>
                      <a:endParaRPr lang="en-US" sz="900" dirty="0"/>
                    </a:p>
                  </a:txBody>
                  <a:tcPr marL="0"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10862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/>
                        <a:t>SPECTRUM</a:t>
                      </a:r>
                    </a:p>
                  </a:txBody>
                  <a:tcPr marL="0">
                    <a:lnL w="12700" cmpd="sng">
                      <a:noFill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36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8518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2E5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184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F002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182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2F2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146909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900" dirty="0"/>
                        <a:t>#00a2e2</a:t>
                      </a:r>
                    </a:p>
                  </a:txBody>
                  <a:tcPr marL="0"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#485182</a:t>
                      </a:r>
                    </a:p>
                  </a:txBody>
                  <a:tcPr marL="0" marT="0">
                    <a:lnL w="12700" cmpd="sng">
                      <a:noFill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#272e57</a:t>
                      </a:r>
                    </a:p>
                  </a:txBody>
                  <a:tcPr marL="0"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#78184a</a:t>
                      </a:r>
                    </a:p>
                  </a:txBody>
                  <a:tcPr marL="0"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#8f0020</a:t>
                      </a:r>
                    </a:p>
                  </a:txBody>
                  <a:tcPr marL="0"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#bf1822</a:t>
                      </a:r>
                    </a:p>
                  </a:txBody>
                  <a:tcPr marL="0"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#ef2f24</a:t>
                      </a:r>
                    </a:p>
                  </a:txBody>
                  <a:tcPr marL="0"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261621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lang="en-US" b="1"/>
                        <a:t>SINGLE HUE OPTIONS</a:t>
                      </a:r>
                      <a:endParaRPr lang="en-US" b="1" dirty="0"/>
                    </a:p>
                  </a:txBody>
                  <a:tcPr marL="0">
                    <a:lnL w="12700" cmpd="sng">
                      <a:noFill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500747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0AEE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CB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971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A93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96C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9C5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3A6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7368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900"/>
                        <a:t>#00a2e2</a:t>
                      </a:r>
                      <a:endParaRPr lang="en-US" sz="900" dirty="0"/>
                    </a:p>
                  </a:txBody>
                  <a:tcPr marL="0"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/>
                        <a:t>#3eace6</a:t>
                      </a:r>
                      <a:endParaRPr lang="en-US" sz="900" dirty="0"/>
                    </a:p>
                  </a:txBody>
                  <a:tcPr marL="0"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/>
                        <a:t>#2cb2c4</a:t>
                      </a:r>
                      <a:endParaRPr lang="en-US" sz="900" dirty="0"/>
                    </a:p>
                  </a:txBody>
                  <a:tcPr marL="0"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/>
                        <a:t>#d6971a</a:t>
                      </a:r>
                      <a:endParaRPr lang="en-US" sz="900" dirty="0"/>
                    </a:p>
                  </a:txBody>
                  <a:tcPr marL="0"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/>
                        <a:t>#a3a934</a:t>
                      </a:r>
                      <a:endParaRPr lang="en-US" sz="900" dirty="0"/>
                    </a:p>
                  </a:txBody>
                  <a:tcPr marL="0"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/>
                        <a:t>#b996c8</a:t>
                      </a:r>
                      <a:endParaRPr lang="en-US" sz="900" dirty="0"/>
                    </a:p>
                  </a:txBody>
                  <a:tcPr marL="0"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/>
                        <a:t>#c59c5a</a:t>
                      </a:r>
                      <a:endParaRPr lang="en-US" sz="900" dirty="0"/>
                    </a:p>
                  </a:txBody>
                  <a:tcPr marL="0"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/>
                        <a:t>#93a6af</a:t>
                      </a:r>
                      <a:endParaRPr lang="en-US" sz="900" dirty="0"/>
                    </a:p>
                  </a:txBody>
                  <a:tcPr marL="0"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0422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808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BDE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BC2D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A62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2B83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A3D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AC7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B4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3802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/>
                      <a:r>
                        <a:rPr lang="en-US" sz="900"/>
                        <a:t>#f68080</a:t>
                      </a:r>
                      <a:endParaRPr lang="en-US" sz="900" dirty="0"/>
                    </a:p>
                  </a:txBody>
                  <a:tcPr marL="0"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/>
                        <a:t>#53bde7</a:t>
                      </a:r>
                      <a:endParaRPr lang="en-US" sz="900" dirty="0"/>
                    </a:p>
                  </a:txBody>
                  <a:tcPr marL="0"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/>
                        <a:t>#3bc2d4</a:t>
                      </a:r>
                      <a:endParaRPr lang="en-US" sz="900" dirty="0"/>
                    </a:p>
                  </a:txBody>
                  <a:tcPr marL="0"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/>
                        <a:t>#e5a628</a:t>
                      </a:r>
                      <a:endParaRPr lang="en-US" sz="900" dirty="0"/>
                    </a:p>
                  </a:txBody>
                  <a:tcPr marL="0"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/>
                        <a:t>#b2b838</a:t>
                      </a:r>
                      <a:endParaRPr lang="en-US" sz="900" dirty="0"/>
                    </a:p>
                  </a:txBody>
                  <a:tcPr marL="0"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/>
                        <a:t>#cfa3cf</a:t>
                      </a:r>
                      <a:endParaRPr lang="en-US" sz="900" dirty="0"/>
                    </a:p>
                  </a:txBody>
                  <a:tcPr marL="0"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/>
                        <a:t>#ceac74</a:t>
                      </a:r>
                      <a:endParaRPr lang="en-US" sz="900" dirty="0"/>
                    </a:p>
                  </a:txBody>
                  <a:tcPr marL="0"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/>
                        <a:t>#a4b4bb</a:t>
                      </a:r>
                      <a:endParaRPr lang="en-US" sz="900" dirty="0"/>
                    </a:p>
                  </a:txBody>
                  <a:tcPr marL="0"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612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9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C5E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CBD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B34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C33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AEC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B88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0BE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0028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/>
                      <a:r>
                        <a:rPr lang="en-US" sz="900"/>
                        <a:t>#f79696</a:t>
                      </a:r>
                      <a:endParaRPr lang="en-US" sz="900" dirty="0"/>
                    </a:p>
                  </a:txBody>
                  <a:tcPr marL="0"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/>
                        <a:t>#7fc6e2</a:t>
                      </a:r>
                      <a:endParaRPr lang="en-US" sz="900" dirty="0"/>
                    </a:p>
                  </a:txBody>
                  <a:tcPr marL="0"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/>
                        <a:t>#5bcbda</a:t>
                      </a:r>
                      <a:endParaRPr lang="en-US" sz="900" dirty="0"/>
                    </a:p>
                  </a:txBody>
                  <a:tcPr marL="0"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/>
                        <a:t>#e9b348</a:t>
                      </a:r>
                      <a:endParaRPr lang="en-US" sz="900" dirty="0"/>
                    </a:p>
                  </a:txBody>
                  <a:tcPr marL="0"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/>
                        <a:t>#bcc33c</a:t>
                      </a:r>
                      <a:endParaRPr lang="en-US" sz="900" dirty="0"/>
                    </a:p>
                  </a:txBody>
                  <a:tcPr marL="0"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/>
                        <a:t>#d7b0cc</a:t>
                      </a:r>
                      <a:endParaRPr lang="en-US" sz="900" dirty="0"/>
                    </a:p>
                  </a:txBody>
                  <a:tcPr marL="0"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/>
                        <a:t>#d5b888</a:t>
                      </a:r>
                      <a:endParaRPr lang="en-US" sz="900" dirty="0"/>
                    </a:p>
                  </a:txBody>
                  <a:tcPr marL="0"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/>
                        <a:t>#b0bec4</a:t>
                      </a:r>
                      <a:endParaRPr lang="en-US" sz="900" dirty="0"/>
                    </a:p>
                  </a:txBody>
                  <a:tcPr marL="0"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8516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6A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CD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D3E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BF6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CC5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BAC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C29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/>
                    </a:p>
                  </a:txBody>
                  <a:tcPr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C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407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/>
                      <a:r>
                        <a:rPr lang="en-US" sz="900"/>
                        <a:t>#f9a6a6</a:t>
                      </a:r>
                      <a:endParaRPr lang="en-US" sz="900" dirty="0"/>
                    </a:p>
                  </a:txBody>
                  <a:tcPr marL="0"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/>
                        <a:t>#9dccdf</a:t>
                      </a:r>
                      <a:endParaRPr lang="en-US" sz="900" dirty="0"/>
                    </a:p>
                  </a:txBody>
                  <a:tcPr marL="0"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/>
                        <a:t>#77d3e0</a:t>
                      </a:r>
                      <a:endParaRPr lang="en-US" sz="900" dirty="0"/>
                    </a:p>
                  </a:txBody>
                  <a:tcPr marL="0"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/>
                        <a:t>#ecbf64</a:t>
                      </a:r>
                      <a:endParaRPr lang="en-US" sz="900" dirty="0"/>
                    </a:p>
                  </a:txBody>
                  <a:tcPr marL="0"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/>
                        <a:t>#c6cc58</a:t>
                      </a:r>
                      <a:endParaRPr lang="en-US" sz="900" dirty="0"/>
                    </a:p>
                  </a:txBody>
                  <a:tcPr marL="0"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/>
                        <a:t>#debccb</a:t>
                      </a:r>
                      <a:endParaRPr lang="en-US" sz="900" dirty="0"/>
                    </a:p>
                  </a:txBody>
                  <a:tcPr marL="0"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/>
                        <a:t>#dbc299</a:t>
                      </a:r>
                      <a:endParaRPr lang="en-US" sz="900" dirty="0"/>
                    </a:p>
                  </a:txBody>
                  <a:tcPr marL="0"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/>
                        <a:t>#bbc7cd</a:t>
                      </a:r>
                    </a:p>
                  </a:txBody>
                  <a:tcPr marL="0" marT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5350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412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1B203-6B23-4D02-8DA1-FFD5F7956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Chart Dimensions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DD8F61-C61B-4574-BAF1-75A0272D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9DEA-9D8F-429B-B506-8BF9A3597E5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97964C-500E-4A7C-A780-41BB635D9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787" y="886913"/>
            <a:ext cx="1349687" cy="27936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PAnEl</a:t>
            </a:r>
            <a:r>
              <a:rPr lang="en-US" dirty="0"/>
              <a:t> </a:t>
            </a:r>
            <a:r>
              <a:rPr lang="en-US" dirty="0" err="1"/>
              <a:t>ChArts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DFC0B-1544-4C33-8288-BEF9416F0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Elements</a:t>
            </a:r>
          </a:p>
        </p:txBody>
      </p:sp>
    </p:spTree>
    <p:extLst>
      <p:ext uri="{BB962C8B-B14F-4D97-AF65-F5344CB8AC3E}">
        <p14:creationId xmlns:p14="http://schemas.microsoft.com/office/powerpoint/2010/main" val="75221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84123-D590-4F2A-BFA8-87B4B286A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ChArt</a:t>
            </a:r>
            <a:r>
              <a:rPr lang="en-US" dirty="0"/>
              <a:t> </a:t>
            </a:r>
            <a:r>
              <a:rPr lang="en-US" dirty="0" err="1"/>
              <a:t>pAlEttE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63ACA-1474-4B58-9025-08EE5EEF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ElEmEnts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DAEE0E-06B7-4AEF-8E06-06C20578A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9DEA-9D8F-429B-B506-8BF9A3597E5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E8906-5088-430A-97C8-1FF5A1F0A6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788" y="897699"/>
            <a:ext cx="1349687" cy="2793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WEB</a:t>
            </a:r>
          </a:p>
        </p:txBody>
      </p:sp>
    </p:spTree>
    <p:extLst>
      <p:ext uri="{BB962C8B-B14F-4D97-AF65-F5344CB8AC3E}">
        <p14:creationId xmlns:p14="http://schemas.microsoft.com/office/powerpoint/2010/main" val="2095853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uch Else Changed">
      <a:dk1>
        <a:sysClr val="windowText" lastClr="000000"/>
      </a:dk1>
      <a:lt1>
        <a:srgbClr val="E5E5E3"/>
      </a:lt1>
      <a:dk2>
        <a:srgbClr val="44546A"/>
      </a:dk2>
      <a:lt2>
        <a:srgbClr val="E7E6E6"/>
      </a:lt2>
      <a:accent1>
        <a:srgbClr val="0A5282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uch Else Changed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uch Else Changed">
    <a:dk1>
      <a:sysClr val="windowText" lastClr="000000"/>
    </a:dk1>
    <a:lt1>
      <a:srgbClr val="E5E5E3"/>
    </a:lt1>
    <a:dk2>
      <a:srgbClr val="44546A"/>
    </a:dk2>
    <a:lt2>
      <a:srgbClr val="E7E6E6"/>
    </a:lt2>
    <a:accent1>
      <a:srgbClr val="0A5282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25448</TotalTime>
  <Words>1663</Words>
  <Application>Microsoft Office PowerPoint</Application>
  <PresentationFormat>Widescreen</PresentationFormat>
  <Paragraphs>204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Lato</vt:lpstr>
      <vt:lpstr>Lato Black</vt:lpstr>
      <vt:lpstr>Lato Bold</vt:lpstr>
      <vt:lpstr>Lato Light</vt:lpstr>
      <vt:lpstr>Spectral</vt:lpstr>
      <vt:lpstr>Office Theme</vt:lpstr>
      <vt:lpstr>All Else Constant</vt:lpstr>
      <vt:lpstr>Table of Contents</vt:lpstr>
      <vt:lpstr>Chart Sizes</vt:lpstr>
      <vt:lpstr>Typefaces</vt:lpstr>
      <vt:lpstr>Color Palette</vt:lpstr>
      <vt:lpstr>Color Palette</vt:lpstr>
      <vt:lpstr>Chart Dimensions</vt:lpstr>
      <vt:lpstr>ChArt pAlEttE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Much Else Changed</dc:title>
  <dc:creator>Joshua Levy</dc:creator>
  <cp:lastModifiedBy>Joshua Levy</cp:lastModifiedBy>
  <cp:revision>56</cp:revision>
  <dcterms:created xsi:type="dcterms:W3CDTF">2021-04-19T01:01:45Z</dcterms:created>
  <dcterms:modified xsi:type="dcterms:W3CDTF">2021-08-09T03:11:32Z</dcterms:modified>
</cp:coreProperties>
</file>