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44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2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9E19A9-4EB5-4916-89B8-6A2ADEB812E8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DF04-8716-4A1B-A662-78E94EF1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927CE4-F6CA-4E28-9968-178CDFA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Credits: Project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7EC72-816C-44FD-9528-274E7EA4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 Josue Perez, Josh Zapusek</a:t>
            </a:r>
          </a:p>
          <a:p>
            <a:r>
              <a:rPr lang="en-US" dirty="0"/>
              <a:t>Contributions:</a:t>
            </a:r>
          </a:p>
          <a:p>
            <a:pPr lvl="1"/>
            <a:r>
              <a:rPr lang="en-US" dirty="0"/>
              <a:t>Josue: proj3main code, subroutine functions</a:t>
            </a:r>
          </a:p>
          <a:p>
            <a:pPr lvl="1"/>
            <a:r>
              <a:rPr lang="en-US" dirty="0"/>
              <a:t>Josh</a:t>
            </a:r>
            <a:r>
              <a:rPr lang="en-US"/>
              <a:t>: subroutine functions, video files</a:t>
            </a:r>
          </a:p>
        </p:txBody>
      </p:sp>
    </p:spTree>
    <p:extLst>
      <p:ext uri="{BB962C8B-B14F-4D97-AF65-F5344CB8AC3E}">
        <p14:creationId xmlns:p14="http://schemas.microsoft.com/office/powerpoint/2010/main" val="2260944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Credits: Project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Credits: Project 3</dc:title>
  <dc:creator>Josh Zapusek</dc:creator>
  <cp:lastModifiedBy>Josh Zapusek</cp:lastModifiedBy>
  <cp:revision>1</cp:revision>
  <dcterms:created xsi:type="dcterms:W3CDTF">2020-12-10T04:02:39Z</dcterms:created>
  <dcterms:modified xsi:type="dcterms:W3CDTF">2020-12-10T04:04:57Z</dcterms:modified>
</cp:coreProperties>
</file>