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8"/>
  </p:normalViewPr>
  <p:slideViewPr>
    <p:cSldViewPr snapToGrid="0" snapToObjects="1">
      <p:cViewPr>
        <p:scale>
          <a:sx n="70" d="100"/>
          <a:sy n="70" d="100"/>
        </p:scale>
        <p:origin x="164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44C8F-82B5-8C42-ADA9-A56DEE4C25FC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6FE8-CC74-CF49-8F2C-1BCF2CDCD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8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2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2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2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4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2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3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4447-2EA3-2742-8E49-5DB2A7B4C327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7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7"/>
          <a:stretch/>
        </p:blipFill>
        <p:spPr>
          <a:xfrm>
            <a:off x="6914754" y="661755"/>
            <a:ext cx="3756080" cy="55344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77" y="643466"/>
            <a:ext cx="4025095" cy="5571066"/>
          </a:xfrm>
          <a:prstGeom prst="rect">
            <a:avLst/>
          </a:prstGeom>
        </p:spPr>
      </p:pic>
      <p:cxnSp>
        <p:nvCxnSpPr>
          <p:cNvPr id="49" name="Straight Connector 4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5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4</cp:revision>
  <dcterms:created xsi:type="dcterms:W3CDTF">2017-06-08T21:30:11Z</dcterms:created>
  <dcterms:modified xsi:type="dcterms:W3CDTF">2017-06-15T21:45:53Z</dcterms:modified>
</cp:coreProperties>
</file>