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58"/>
  </p:normalViewPr>
  <p:slideViewPr>
    <p:cSldViewPr snapToGrid="0" snapToObjects="1">
      <p:cViewPr>
        <p:scale>
          <a:sx n="70" d="100"/>
          <a:sy n="70" d="100"/>
        </p:scale>
        <p:origin x="164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4C8F-82B5-8C42-ADA9-A56DEE4C25FC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6FE8-CC74-CF49-8F2C-1BCF2CDCDD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28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2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02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2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73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54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2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23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54447-2EA3-2742-8E49-5DB2A7B4C327}" type="datetimeFigureOut">
              <a:rPr lang="en-GB" smtClean="0"/>
              <a:t>14/06/2017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E1F7D-BFC3-AD48-9542-58F8DFF4D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0" r="25696"/>
          <a:stretch/>
        </p:blipFill>
        <p:spPr>
          <a:xfrm>
            <a:off x="6843401" y="480060"/>
            <a:ext cx="4143547" cy="5897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r="25555"/>
          <a:stretch/>
        </p:blipFill>
        <p:spPr>
          <a:xfrm>
            <a:off x="1199197" y="480060"/>
            <a:ext cx="4133314" cy="5897880"/>
          </a:xfrm>
          <a:prstGeom prst="rect">
            <a:avLst/>
          </a:prstGeom>
        </p:spPr>
      </p:pic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6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Zeltser, Joshua</dc:creator>
  <cp:lastModifiedBy>Zeltser, Joshua</cp:lastModifiedBy>
  <cp:revision>3</cp:revision>
  <dcterms:created xsi:type="dcterms:W3CDTF">2017-06-08T21:30:11Z</dcterms:created>
  <dcterms:modified xsi:type="dcterms:W3CDTF">2017-06-14T14:20:01Z</dcterms:modified>
</cp:coreProperties>
</file>