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CBA0A-EFFC-AE45-BA64-2DEC56E89393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81AD6-B186-C143-8649-8E3AF94F8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7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E40B-300C-F148-AD94-8049F361AD0D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6" y="544946"/>
            <a:ext cx="5523345" cy="86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3" y="1932710"/>
            <a:ext cx="5548745" cy="6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6" y="3066469"/>
            <a:ext cx="5993822" cy="794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3" y="4290327"/>
            <a:ext cx="5877675" cy="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5</cp:revision>
  <dcterms:created xsi:type="dcterms:W3CDTF">2017-06-08T20:56:04Z</dcterms:created>
  <dcterms:modified xsi:type="dcterms:W3CDTF">2017-06-18T10:45:12Z</dcterms:modified>
</cp:coreProperties>
</file>