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5"/>
    <p:restoredTop sz="94564"/>
  </p:normalViewPr>
  <p:slideViewPr>
    <p:cSldViewPr snapToGrid="0" snapToObjects="1">
      <p:cViewPr varScale="1">
        <p:scale>
          <a:sx n="102" d="100"/>
          <a:sy n="102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C2E05-8F12-FD4F-867C-686D5D4BC772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6C8EB-985E-E64E-8FB1-8E545222E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8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5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3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8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4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7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0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5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6097-5E83-EB49-A4B8-00F9FA0A3FE3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5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1323880" cy="46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3" y="1123527"/>
            <a:ext cx="2926414" cy="4604800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4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2</cp:revision>
  <dcterms:created xsi:type="dcterms:W3CDTF">2017-06-08T20:46:09Z</dcterms:created>
  <dcterms:modified xsi:type="dcterms:W3CDTF">2017-06-16T17:09:49Z</dcterms:modified>
</cp:coreProperties>
</file>