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E2745-8682-B44A-BD7B-35A0F2260948}" type="datetimeFigureOut">
              <a:rPr lang="en-GB" smtClean="0"/>
              <a:t>17/06/2017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75640-D929-6F49-A54B-6E26E988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A010-804F-3B41-8736-F05D02238066}" type="datetimeFigureOut">
              <a:rPr lang="en-GB" smtClean="0"/>
              <a:t>17/06/2017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F55E-CB6F-2546-9D9B-A6015503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52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A010-804F-3B41-8736-F05D02238066}" type="datetimeFigureOut">
              <a:rPr lang="en-GB" smtClean="0"/>
              <a:t>17/06/2017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F55E-CB6F-2546-9D9B-A6015503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86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A010-804F-3B41-8736-F05D02238066}" type="datetimeFigureOut">
              <a:rPr lang="en-GB" smtClean="0"/>
              <a:t>17/06/2017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F55E-CB6F-2546-9D9B-A6015503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42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A010-804F-3B41-8736-F05D02238066}" type="datetimeFigureOut">
              <a:rPr lang="en-GB" smtClean="0"/>
              <a:t>17/06/2017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F55E-CB6F-2546-9D9B-A6015503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55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A010-804F-3B41-8736-F05D02238066}" type="datetimeFigureOut">
              <a:rPr lang="en-GB" smtClean="0"/>
              <a:t>17/06/2017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F55E-CB6F-2546-9D9B-A6015503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7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A010-804F-3B41-8736-F05D02238066}" type="datetimeFigureOut">
              <a:rPr lang="en-GB" smtClean="0"/>
              <a:t>17/06/2017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F55E-CB6F-2546-9D9B-A6015503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98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A010-804F-3B41-8736-F05D02238066}" type="datetimeFigureOut">
              <a:rPr lang="en-GB" smtClean="0"/>
              <a:t>17/06/2017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F55E-CB6F-2546-9D9B-A6015503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5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A010-804F-3B41-8736-F05D02238066}" type="datetimeFigureOut">
              <a:rPr lang="en-GB" smtClean="0"/>
              <a:t>17/06/2017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F55E-CB6F-2546-9D9B-A6015503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99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A010-804F-3B41-8736-F05D02238066}" type="datetimeFigureOut">
              <a:rPr lang="en-GB" smtClean="0"/>
              <a:t>17/06/2017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F55E-CB6F-2546-9D9B-A6015503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17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A010-804F-3B41-8736-F05D02238066}" type="datetimeFigureOut">
              <a:rPr lang="en-GB" smtClean="0"/>
              <a:t>17/06/2017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F55E-CB6F-2546-9D9B-A6015503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7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A010-804F-3B41-8736-F05D02238066}" type="datetimeFigureOut">
              <a:rPr lang="en-GB" smtClean="0"/>
              <a:t>17/06/2017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F55E-CB6F-2546-9D9B-A6015503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4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A010-804F-3B41-8736-F05D02238066}" type="datetimeFigureOut">
              <a:rPr lang="en-GB" smtClean="0"/>
              <a:t>17/06/2017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5F55E-CB6F-2546-9D9B-A60155032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89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53" y="319809"/>
            <a:ext cx="9149773" cy="58188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5491" y="1953492"/>
            <a:ext cx="5237018" cy="13854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13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Zeltser, Joshua</dc:creator>
  <cp:lastModifiedBy>Zeltser, Joshua</cp:lastModifiedBy>
  <cp:revision>2</cp:revision>
  <dcterms:created xsi:type="dcterms:W3CDTF">2017-06-17T22:31:25Z</dcterms:created>
  <dcterms:modified xsi:type="dcterms:W3CDTF">2017-06-18T00:27:35Z</dcterms:modified>
</cp:coreProperties>
</file>