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54EE-F0E5-F746-AB68-BF944C6D0358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A9045-C6F7-5642-932B-9F3EB7809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5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8C5A-9A76-454E-950F-A523FCA1BD81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65" y="1642033"/>
            <a:ext cx="5181265" cy="3678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0" y="1655269"/>
            <a:ext cx="5222448" cy="3664876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88809" y="2646220"/>
            <a:ext cx="3172356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39017" y="2632365"/>
            <a:ext cx="3014583" cy="249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2</cp:revision>
  <dcterms:created xsi:type="dcterms:W3CDTF">2017-06-08T16:41:53Z</dcterms:created>
  <dcterms:modified xsi:type="dcterms:W3CDTF">2017-06-18T10:06:53Z</dcterms:modified>
</cp:coreProperties>
</file>