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554EE-F0E5-F746-AB68-BF944C6D0358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A9045-C6F7-5642-932B-9F3EB7809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972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C5A-9A76-454E-950F-A523FCA1BD81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0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C5A-9A76-454E-950F-A523FCA1BD81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C5A-9A76-454E-950F-A523FCA1BD81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06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C5A-9A76-454E-950F-A523FCA1BD81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0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C5A-9A76-454E-950F-A523FCA1BD81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30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C5A-9A76-454E-950F-A523FCA1BD81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91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C5A-9A76-454E-950F-A523FCA1BD81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5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C5A-9A76-454E-950F-A523FCA1BD81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18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C5A-9A76-454E-950F-A523FCA1BD81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47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C5A-9A76-454E-950F-A523FCA1BD81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7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8C5A-9A76-454E-950F-A523FCA1BD81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7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38C5A-9A76-454E-950F-A523FCA1BD81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99707-4DAB-5545-9662-B4699D652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642034"/>
            <a:ext cx="5294715" cy="3573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55269"/>
            <a:ext cx="5294716" cy="3547459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77636" y="2660075"/>
            <a:ext cx="3560619" cy="665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780582" y="2687785"/>
            <a:ext cx="3208545" cy="277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3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Zeltser, Joshua</dc:creator>
  <cp:lastModifiedBy>Zeltser, Joshua</cp:lastModifiedBy>
  <cp:revision>1</cp:revision>
  <dcterms:created xsi:type="dcterms:W3CDTF">2017-06-08T16:41:53Z</dcterms:created>
  <dcterms:modified xsi:type="dcterms:W3CDTF">2017-06-08T16:45:33Z</dcterms:modified>
</cp:coreProperties>
</file>