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8"/>
  </p:normalViewPr>
  <p:slideViewPr>
    <p:cSldViewPr snapToGrid="0" snapToObjects="1">
      <p:cViewPr varScale="1">
        <p:scale>
          <a:sx n="92" d="100"/>
          <a:sy n="92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CBA0A-EFFC-AE45-BA64-2DEC56E89393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81AD6-B186-C143-8649-8E3AF94F88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672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E40B-300C-F148-AD94-8049F361AD0D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4E90-8619-6448-8983-6B4AE33458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975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E40B-300C-F148-AD94-8049F361AD0D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4E90-8619-6448-8983-6B4AE33458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381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E40B-300C-F148-AD94-8049F361AD0D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4E90-8619-6448-8983-6B4AE33458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79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E40B-300C-F148-AD94-8049F361AD0D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4E90-8619-6448-8983-6B4AE33458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685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E40B-300C-F148-AD94-8049F361AD0D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4E90-8619-6448-8983-6B4AE33458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591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E40B-300C-F148-AD94-8049F361AD0D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4E90-8619-6448-8983-6B4AE33458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49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E40B-300C-F148-AD94-8049F361AD0D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4E90-8619-6448-8983-6B4AE33458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093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E40B-300C-F148-AD94-8049F361AD0D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4E90-8619-6448-8983-6B4AE33458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092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E40B-300C-F148-AD94-8049F361AD0D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4E90-8619-6448-8983-6B4AE33458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93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E40B-300C-F148-AD94-8049F361AD0D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4E90-8619-6448-8983-6B4AE33458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137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E40B-300C-F148-AD94-8049F361AD0D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4E90-8619-6448-8983-6B4AE33458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061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AE40B-300C-F148-AD94-8049F361AD0D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F4E90-8619-6448-8983-6B4AE33458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374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46" y="544946"/>
            <a:ext cx="7404100" cy="1155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273" y="1932710"/>
            <a:ext cx="7442200" cy="889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96" y="3066469"/>
            <a:ext cx="7569200" cy="1003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373" y="4314530"/>
            <a:ext cx="75311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363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Zeltser, Joshua</dc:creator>
  <cp:lastModifiedBy>Zeltser, Joshua</cp:lastModifiedBy>
  <cp:revision>3</cp:revision>
  <dcterms:created xsi:type="dcterms:W3CDTF">2017-06-08T20:56:04Z</dcterms:created>
  <dcterms:modified xsi:type="dcterms:W3CDTF">2017-06-08T21:41:28Z</dcterms:modified>
</cp:coreProperties>
</file>