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8"/>
  </p:normalViewPr>
  <p:slideViewPr>
    <p:cSldViewPr snapToGrid="0" snapToObjects="1">
      <p:cViewPr varScale="1">
        <p:scale>
          <a:sx n="76" d="100"/>
          <a:sy n="76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C2E05-8F12-FD4F-867C-686D5D4BC772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6C8EB-985E-E64E-8FB1-8E545222E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98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85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03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89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71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8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4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57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08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097-5E83-EB49-A4B8-00F9FA0A3FE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5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6097-5E83-EB49-A4B8-00F9FA0A3FE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334C-7C89-0548-ABD6-726C2226F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5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89" y="643467"/>
            <a:ext cx="1545970" cy="5571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60" y="643466"/>
            <a:ext cx="3608929" cy="5571066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2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Zeltser, Joshua</dc:creator>
  <cp:lastModifiedBy>Zeltser, Joshua</cp:lastModifiedBy>
  <cp:revision>1</cp:revision>
  <dcterms:created xsi:type="dcterms:W3CDTF">2017-06-08T20:46:09Z</dcterms:created>
  <dcterms:modified xsi:type="dcterms:W3CDTF">2017-06-08T20:47:09Z</dcterms:modified>
</cp:coreProperties>
</file>