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03E8-51D9-F640-86CF-525EB2DF729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7E795-EF87-9941-B33B-986F25F90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7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8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06F9-10E7-434B-8BE2-466AD13B62D5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D3D1-3975-9348-90E9-28FF7428F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64" y="3671316"/>
            <a:ext cx="3704043" cy="2553469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30" y="643467"/>
            <a:ext cx="4135312" cy="254321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26" y="643467"/>
            <a:ext cx="4069147" cy="2543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11" y="3671316"/>
            <a:ext cx="3909376" cy="2545862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3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1</cp:revision>
  <dcterms:created xsi:type="dcterms:W3CDTF">2017-06-08T21:39:29Z</dcterms:created>
  <dcterms:modified xsi:type="dcterms:W3CDTF">2017-06-08T21:41:21Z</dcterms:modified>
</cp:coreProperties>
</file>