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8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44C8F-82B5-8C42-ADA9-A56DEE4C25FC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6FE8-CC74-CF49-8F2C-1BCF2CDCD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8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2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2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2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4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2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3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4447-2EA3-2742-8E49-5DB2A7B4C32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7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569231"/>
            <a:ext cx="5294715" cy="3719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1602322"/>
            <a:ext cx="5294716" cy="3653354"/>
          </a:xfrm>
          <a:prstGeom prst="rect">
            <a:avLst/>
          </a:prstGeom>
        </p:spPr>
      </p:pic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6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2</cp:revision>
  <dcterms:created xsi:type="dcterms:W3CDTF">2017-06-08T21:30:11Z</dcterms:created>
  <dcterms:modified xsi:type="dcterms:W3CDTF">2017-06-08T21:41:25Z</dcterms:modified>
</cp:coreProperties>
</file>