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8"/>
  </p:normalViewPr>
  <p:slideViewPr>
    <p:cSldViewPr snapToGrid="0" snapToObjects="1">
      <p:cViewPr varScale="1">
        <p:scale>
          <a:sx n="76" d="100"/>
          <a:sy n="76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6EE19-DFE2-7E44-AB92-F6681CD17ABF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41365-3DDE-E44A-8006-D708F0192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0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6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3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52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79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3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30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7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ACCE-6802-4249-B05A-0C87C9215630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536C-03BD-8645-B71C-67B6508DA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45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2145032"/>
            <a:ext cx="5294715" cy="2567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15660"/>
            <a:ext cx="5294716" cy="1826677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2</cp:revision>
  <dcterms:created xsi:type="dcterms:W3CDTF">2017-06-14T22:36:28Z</dcterms:created>
  <dcterms:modified xsi:type="dcterms:W3CDTF">2017-06-14T23:54:10Z</dcterms:modified>
</cp:coreProperties>
</file>