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dc79464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dc79464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dc7946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dc7946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dc7946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dc7946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dc79464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dc79464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159" r="159" t="0"/>
          <a:stretch/>
        </p:blipFill>
        <p:spPr>
          <a:xfrm>
            <a:off x="125750" y="641000"/>
            <a:ext cx="6160878" cy="418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670" r="670" t="0"/>
          <a:stretch/>
        </p:blipFill>
        <p:spPr>
          <a:xfrm>
            <a:off x="125750" y="641000"/>
            <a:ext cx="6160878" cy="418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119" r="119" t="0"/>
          <a:stretch/>
        </p:blipFill>
        <p:spPr>
          <a:xfrm>
            <a:off x="125750" y="641000"/>
            <a:ext cx="6160876" cy="41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0" l="670" r="670" t="0"/>
          <a:stretch/>
        </p:blipFill>
        <p:spPr>
          <a:xfrm>
            <a:off x="125750" y="564800"/>
            <a:ext cx="6160875" cy="418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