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5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1308" y="4081576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Joshuva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Vinith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 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AI&amp;DS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s://cyberhoot.com/wp-content/uploads/2019/12/what-is-a-keylogger-featured-image-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4" y="3101704"/>
            <a:ext cx="6566368" cy="32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smtClean="0"/>
              <a:t>Overview : </a:t>
            </a:r>
            <a:r>
              <a:rPr lang="en-US" sz="1800" dirty="0" smtClean="0"/>
              <a:t>The </a:t>
            </a:r>
            <a:r>
              <a:rPr lang="en-US" sz="1800" dirty="0"/>
              <a:t>proposed solution involves implementing comprehensive cybersecurity measures to detect and prevent </a:t>
            </a:r>
            <a:r>
              <a:rPr lang="en-US" sz="1800" dirty="0" err="1" smtClean="0"/>
              <a:t>keylogger</a:t>
            </a:r>
            <a:r>
              <a:rPr lang="en-US" sz="1800" dirty="0" smtClean="0"/>
              <a:t> </a:t>
            </a:r>
            <a:r>
              <a:rPr lang="en-US" sz="1800" dirty="0"/>
              <a:t>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purl.org/dc/terms/"/>
    <ds:schemaRef ds:uri="c0fa2617-96bd-425d-8578-e93563fe37c5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</TotalTime>
  <Words>651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Daniyal  Rax</dc:creator>
  <cp:lastModifiedBy>Examuser130</cp:lastModifiedBy>
  <cp:revision>29</cp:revision>
  <dcterms:created xsi:type="dcterms:W3CDTF">2021-05-26T16:50:10Z</dcterms:created>
  <dcterms:modified xsi:type="dcterms:W3CDTF">2024-04-05T04:21:37Z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