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35" d="100"/>
          <a:sy n="35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Bawden" userId="a13e52d3aad1b8c1" providerId="LiveId" clId="{1307F85F-5BD7-4575-9D25-192F16AD0D56}"/>
    <pc:docChg chg="addSld modSld">
      <pc:chgData name="Brian Bawden" userId="a13e52d3aad1b8c1" providerId="LiveId" clId="{1307F85F-5BD7-4575-9D25-192F16AD0D56}" dt="2021-11-13T03:10:20.601" v="6" actId="20577"/>
      <pc:docMkLst>
        <pc:docMk/>
      </pc:docMkLst>
      <pc:sldChg chg="modSp new mod">
        <pc:chgData name="Brian Bawden" userId="a13e52d3aad1b8c1" providerId="LiveId" clId="{1307F85F-5BD7-4575-9D25-192F16AD0D56}" dt="2021-11-13T03:10:20.601" v="6" actId="20577"/>
        <pc:sldMkLst>
          <pc:docMk/>
          <pc:sldMk cId="1286824551" sldId="258"/>
        </pc:sldMkLst>
        <pc:spChg chg="mod">
          <ac:chgData name="Brian Bawden" userId="a13e52d3aad1b8c1" providerId="LiveId" clId="{1307F85F-5BD7-4575-9D25-192F16AD0D56}" dt="2021-11-13T03:10:20.601" v="6" actId="20577"/>
          <ac:spMkLst>
            <pc:docMk/>
            <pc:sldMk cId="1286824551" sldId="258"/>
            <ac:spMk id="2" creationId="{0392811C-0EEC-47B4-B829-27360CFC571F}"/>
          </ac:spMkLst>
        </pc:spChg>
      </pc:sldChg>
    </pc:docChg>
  </pc:docChgLst>
  <pc:docChgLst>
    <pc:chgData name="Josh" userId="fb6265fc5b84bcfc" providerId="LiveId" clId="{584EC6DC-6864-4CF9-8697-9205F3D48F72}"/>
    <pc:docChg chg="modSld">
      <pc:chgData name="Josh" userId="fb6265fc5b84bcfc" providerId="LiveId" clId="{584EC6DC-6864-4CF9-8697-9205F3D48F72}" dt="2021-11-11T15:37:46.569" v="10" actId="20577"/>
      <pc:docMkLst>
        <pc:docMk/>
      </pc:docMkLst>
      <pc:sldChg chg="modSp mod">
        <pc:chgData name="Josh" userId="fb6265fc5b84bcfc" providerId="LiveId" clId="{584EC6DC-6864-4CF9-8697-9205F3D48F72}" dt="2021-11-11T15:37:46.569" v="10" actId="20577"/>
        <pc:sldMkLst>
          <pc:docMk/>
          <pc:sldMk cId="2882203178" sldId="256"/>
        </pc:sldMkLst>
        <pc:spChg chg="mod">
          <ac:chgData name="Josh" userId="fb6265fc5b84bcfc" providerId="LiveId" clId="{584EC6DC-6864-4CF9-8697-9205F3D48F72}" dt="2021-11-11T15:37:46.569" v="10" actId="20577"/>
          <ac:spMkLst>
            <pc:docMk/>
            <pc:sldMk cId="2882203178" sldId="256"/>
            <ac:spMk id="3" creationId="{F95C3CD7-BB26-4690-9B77-27265AB40E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D84E-F199-4666-8DCE-1BF50816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207F9-DEE3-4AF5-AD64-62EB4AF51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FAFB-19C0-4A76-AD03-0658B11A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3BA90-DDD3-40ED-91FF-2ABAAEE2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2B1A4-C253-4626-8691-A1BC9C87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3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C7B2-B942-4F4D-AD73-E9484645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80613-82C7-4B4C-ACB0-22032F981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83B59-ED8D-43D3-8B54-5ADAD0AB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484B2-9F48-4FED-BDBB-A8C45FDF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C143B-B7AE-4B93-A471-3D94776C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3A044-6497-4AF0-AC87-034FD2B2F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A0E86-2FC3-4E43-8176-31EFA609A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783EB-3139-48E9-AC3F-BBDE5BA5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54077-FB57-4CD2-BDC8-D5335BF1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7BF9E-9D20-4CAF-951A-DCDD4731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2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3531-849F-4D80-8190-AF67C87D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8D62-85BA-486E-91F9-CD45B4175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778F2-64D3-4C96-8C69-63BE4341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3CBC7-1D5B-4534-BE54-1BAB6254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12A55-495D-4004-A06C-26289A20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8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ECCC-C6D8-4A34-A23D-B5D3A0D9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1B6B8-D31E-451C-8939-B0B50EC2F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5C4A8-6D72-4CEC-9C1F-3CB4A80C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C4CAE-4F2B-4FA7-B18C-1549BEF5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E6E8A-5B48-43ED-B4D0-895278EA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7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94C7-9BAD-4967-BD1D-FAA0CC57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6BC5E-CC29-44B5-B530-479309FF7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A3174-8324-4C35-A4F7-69AE89099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4BD0D-931C-4CA8-AC73-2058D746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30F3-8B92-42A8-AC39-32F882A2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D0845-B52E-4A50-A8E2-9EBF56C5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4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5CD4-CDF2-4AC0-9E89-DFACF978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CDEBF-7C3C-489C-841A-B7496C6F3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03A9A-A6D9-4EE0-99C3-47297A8B1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640EF-3485-454F-9CD3-1A8AFC6F2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84027-6979-4E06-BBF9-293C147E2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919B8-A206-4DC1-A5A5-C03FC4E2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5225E-E323-471B-9949-D5CD4D72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4F8AA-E611-423B-A047-9268A345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6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0620-7E5F-4B3C-AE6D-AB5C67A9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140A7-3B21-429D-9B17-F0A30243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ED317-24C5-4A38-AA7A-3D7B6B8B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F4449-54FD-4FB7-A709-5BD17A25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7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158D2-F49E-4A7E-8C9B-001DEEFC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40BEB-4761-43CB-98F4-A155BE67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CFF9A-DE2D-4474-9298-0855099C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4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D117-9C40-448B-9578-10BF21E4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FD8F-C907-44B8-8FE8-03DC5F71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90C87-EEF7-4E13-AF4D-A670C3790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F177D-682C-4B6A-84D2-30243EA3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B5BAB-9132-47E7-923E-29A789D0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66565-8E62-4882-8629-B085B6C2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6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99FF-C1DB-4ABC-9D74-E4D9331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C9C72-2F51-4EB2-A7E7-0C2AD7417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E9700-74AD-4594-9E9B-3EFF24D9D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69347-9300-4B47-BF57-D24F7443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86390-76A6-46DD-BE3D-95E03FEE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D661B-A609-4663-8864-F1E31194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FE436-036B-4BA9-8EBB-03F28550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288F5-469E-4C93-BC0E-5610A6385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8B124-9D18-4DE7-84BC-BC4754128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0E7C-C41D-4186-9D77-64693615158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45F93-5294-44CA-81A2-CD1121AF6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AEFEE-B4FF-47E4-A859-A8120E323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2BEB-7E92-4984-9049-3C45B816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7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703D-E9A3-4469-A4D6-F1D1868E7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Heroic V (Five)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C3CD7-BB26-4690-9B77-27265AB40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Platformer where our hero, V, attempts to solve five puzzles in the five levels of the dungeon.</a:t>
            </a:r>
          </a:p>
        </p:txBody>
      </p:sp>
    </p:spTree>
    <p:extLst>
      <p:ext uri="{BB962C8B-B14F-4D97-AF65-F5344CB8AC3E}">
        <p14:creationId xmlns:p14="http://schemas.microsoft.com/office/powerpoint/2010/main" val="288220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811C-0EEC-47B4-B829-27360CFC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Brian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2A740-B290-4F5B-A52E-03B14A044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2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1021-1CA1-49C4-826A-F921F65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231"/>
            <a:ext cx="10515600" cy="860171"/>
          </a:xfrm>
        </p:spPr>
        <p:txBody>
          <a:bodyPr/>
          <a:lstStyle/>
          <a:p>
            <a:r>
              <a:rPr lang="en-US" dirty="0"/>
              <a:t>Features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A0B8-F284-40DB-8908-8CABCA8F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896" y="1133856"/>
            <a:ext cx="4794504" cy="50888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(3) A text file to generate random questions. </a:t>
            </a:r>
          </a:p>
          <a:p>
            <a:r>
              <a:rPr lang="en-US" dirty="0"/>
              <a:t>(1) A sprite for the questioner</a:t>
            </a:r>
          </a:p>
          <a:p>
            <a:r>
              <a:rPr lang="en-US" dirty="0"/>
              <a:t>(2) Show the roman numeral for each level</a:t>
            </a:r>
          </a:p>
          <a:p>
            <a:r>
              <a:rPr lang="en-US" dirty="0"/>
              <a:t>(2) A soundtrack for the game</a:t>
            </a:r>
          </a:p>
          <a:p>
            <a:r>
              <a:rPr lang="en-US" dirty="0"/>
              <a:t>(3) A different soundtrack for each level</a:t>
            </a:r>
          </a:p>
          <a:p>
            <a:r>
              <a:rPr lang="en-US" dirty="0"/>
              <a:t>(3) A sound for each game component</a:t>
            </a:r>
          </a:p>
          <a:p>
            <a:r>
              <a:rPr lang="en-US" dirty="0"/>
              <a:t>(2) Coins to pay </a:t>
            </a:r>
            <a:r>
              <a:rPr lang="en-US"/>
              <a:t>the questioner, 5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062A50-8E40-4BB8-8808-E5F503931F50}"/>
              </a:ext>
            </a:extLst>
          </p:cNvPr>
          <p:cNvSpPr txBox="1">
            <a:spLocks/>
          </p:cNvSpPr>
          <p:nvPr/>
        </p:nvSpPr>
        <p:spPr>
          <a:xfrm>
            <a:off x="990600" y="1316736"/>
            <a:ext cx="4794504" cy="50126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(3) Splash Screens, Intro Screen, Game over, A victory screen, Help Screen</a:t>
            </a:r>
          </a:p>
          <a:p>
            <a:r>
              <a:rPr lang="en-US" dirty="0"/>
              <a:t>(2) Five levels</a:t>
            </a:r>
          </a:p>
          <a:p>
            <a:r>
              <a:rPr lang="en-US" dirty="0"/>
              <a:t>(1) Our character, V</a:t>
            </a:r>
          </a:p>
          <a:p>
            <a:r>
              <a:rPr lang="en-US" dirty="0"/>
              <a:t>(1) Move our character</a:t>
            </a:r>
          </a:p>
          <a:p>
            <a:r>
              <a:rPr lang="en-US" dirty="0"/>
              <a:t>(2) A dungeon themed background</a:t>
            </a:r>
          </a:p>
          <a:p>
            <a:r>
              <a:rPr lang="en-US" dirty="0"/>
              <a:t>(1) A platform </a:t>
            </a:r>
          </a:p>
          <a:p>
            <a:r>
              <a:rPr lang="en-US" dirty="0"/>
              <a:t>(1) 1 Riddle per level</a:t>
            </a:r>
          </a:p>
          <a:p>
            <a:r>
              <a:rPr lang="en-US" dirty="0"/>
              <a:t>(2) 5 lives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3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Heroic V (Five)</vt:lpstr>
      <vt:lpstr>Brian </vt:lpstr>
      <vt:lpstr>Features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Heroic V (Five)</dc:title>
  <dc:creator>Josh Wassum</dc:creator>
  <cp:lastModifiedBy>Brian Bawden</cp:lastModifiedBy>
  <cp:revision>1</cp:revision>
  <dcterms:created xsi:type="dcterms:W3CDTF">2021-11-11T01:53:16Z</dcterms:created>
  <dcterms:modified xsi:type="dcterms:W3CDTF">2021-11-13T03:10:21Z</dcterms:modified>
</cp:coreProperties>
</file>