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2" r:id="rId6"/>
    <p:sldId id="266" r:id="rId7"/>
    <p:sldId id="267" r:id="rId8"/>
    <p:sldId id="268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" userId="fb6265fc5b84bcfc" providerId="LiveId" clId="{584EC6DC-6864-4CF9-8697-9205F3D48F72}"/>
    <pc:docChg chg="modSld">
      <pc:chgData name="Josh" userId="fb6265fc5b84bcfc" providerId="LiveId" clId="{584EC6DC-6864-4CF9-8697-9205F3D48F72}" dt="2021-11-11T15:37:46.569" v="10" actId="20577"/>
      <pc:docMkLst>
        <pc:docMk/>
      </pc:docMkLst>
      <pc:sldChg chg="modSp mod">
        <pc:chgData name="Josh" userId="fb6265fc5b84bcfc" providerId="LiveId" clId="{584EC6DC-6864-4CF9-8697-9205F3D48F72}" dt="2021-11-11T15:37:46.569" v="10" actId="20577"/>
        <pc:sldMkLst>
          <pc:docMk/>
          <pc:sldMk cId="2882203178" sldId="256"/>
        </pc:sldMkLst>
        <pc:spChg chg="mod">
          <ac:chgData name="Josh" userId="fb6265fc5b84bcfc" providerId="LiveId" clId="{584EC6DC-6864-4CF9-8697-9205F3D48F72}" dt="2021-11-11T15:37:46.569" v="10" actId="20577"/>
          <ac:spMkLst>
            <pc:docMk/>
            <pc:sldMk cId="2882203178" sldId="256"/>
            <ac:spMk id="3" creationId="{F95C3CD7-BB26-4690-9B77-27265AB40E48}"/>
          </ac:spMkLst>
        </pc:spChg>
      </pc:sldChg>
    </pc:docChg>
  </pc:docChgLst>
  <pc:docChgLst>
    <pc:chgData name="Josh Wassum" userId="fb6265fc5b84bcfc" providerId="LiveId" clId="{D1057FF6-79D2-4C5B-ADE7-009935E73ACB}"/>
    <pc:docChg chg="custSel addSld delSld modSld">
      <pc:chgData name="Josh Wassum" userId="fb6265fc5b84bcfc" providerId="LiveId" clId="{D1057FF6-79D2-4C5B-ADE7-009935E73ACB}" dt="2021-11-18T02:12:34.654" v="1493" actId="20577"/>
      <pc:docMkLst>
        <pc:docMk/>
      </pc:docMkLst>
      <pc:sldChg chg="new del">
        <pc:chgData name="Josh Wassum" userId="fb6265fc5b84bcfc" providerId="LiveId" clId="{D1057FF6-79D2-4C5B-ADE7-009935E73ACB}" dt="2021-11-13T03:16:35.346" v="1" actId="47"/>
        <pc:sldMkLst>
          <pc:docMk/>
          <pc:sldMk cId="2716900391" sldId="258"/>
        </pc:sldMkLst>
      </pc:sldChg>
      <pc:sldChg chg="modSp new mod">
        <pc:chgData name="Josh Wassum" userId="fb6265fc5b84bcfc" providerId="LiveId" clId="{D1057FF6-79D2-4C5B-ADE7-009935E73ACB}" dt="2021-11-13T03:25:19.584" v="288" actId="20577"/>
        <pc:sldMkLst>
          <pc:docMk/>
          <pc:sldMk cId="2918679572" sldId="258"/>
        </pc:sldMkLst>
        <pc:spChg chg="mod">
          <ac:chgData name="Josh Wassum" userId="fb6265fc5b84bcfc" providerId="LiveId" clId="{D1057FF6-79D2-4C5B-ADE7-009935E73ACB}" dt="2021-11-13T03:17:09.167" v="13" actId="20577"/>
          <ac:spMkLst>
            <pc:docMk/>
            <pc:sldMk cId="2918679572" sldId="258"/>
            <ac:spMk id="2" creationId="{D0CD6F19-E431-4C3E-B6A9-6CBE81FFF6DC}"/>
          </ac:spMkLst>
        </pc:spChg>
        <pc:spChg chg="mod">
          <ac:chgData name="Josh Wassum" userId="fb6265fc5b84bcfc" providerId="LiveId" clId="{D1057FF6-79D2-4C5B-ADE7-009935E73ACB}" dt="2021-11-13T03:25:19.584" v="288" actId="20577"/>
          <ac:spMkLst>
            <pc:docMk/>
            <pc:sldMk cId="2918679572" sldId="258"/>
            <ac:spMk id="3" creationId="{0CB11699-6128-4BB2-93D6-8B254326185E}"/>
          </ac:spMkLst>
        </pc:spChg>
      </pc:sldChg>
      <pc:sldChg chg="modSp new del mod">
        <pc:chgData name="Josh Wassum" userId="fb6265fc5b84bcfc" providerId="LiveId" clId="{D1057FF6-79D2-4C5B-ADE7-009935E73ACB}" dt="2021-11-13T03:22:50.878" v="123" actId="47"/>
        <pc:sldMkLst>
          <pc:docMk/>
          <pc:sldMk cId="3499867372" sldId="259"/>
        </pc:sldMkLst>
        <pc:spChg chg="mod">
          <ac:chgData name="Josh Wassum" userId="fb6265fc5b84bcfc" providerId="LiveId" clId="{D1057FF6-79D2-4C5B-ADE7-009935E73ACB}" dt="2021-11-13T03:19:22.116" v="71" actId="20577"/>
          <ac:spMkLst>
            <pc:docMk/>
            <pc:sldMk cId="3499867372" sldId="259"/>
            <ac:spMk id="2" creationId="{F4DACED2-E5FE-4006-BE9D-DCCC4315C22E}"/>
          </ac:spMkLst>
        </pc:spChg>
      </pc:sldChg>
      <pc:sldChg chg="modSp new del mod">
        <pc:chgData name="Josh Wassum" userId="fb6265fc5b84bcfc" providerId="LiveId" clId="{D1057FF6-79D2-4C5B-ADE7-009935E73ACB}" dt="2021-11-13T03:22:52" v="124" actId="47"/>
        <pc:sldMkLst>
          <pc:docMk/>
          <pc:sldMk cId="2274676578" sldId="260"/>
        </pc:sldMkLst>
        <pc:spChg chg="mod">
          <ac:chgData name="Josh Wassum" userId="fb6265fc5b84bcfc" providerId="LiveId" clId="{D1057FF6-79D2-4C5B-ADE7-009935E73ACB}" dt="2021-11-13T03:19:31.771" v="84" actId="20577"/>
          <ac:spMkLst>
            <pc:docMk/>
            <pc:sldMk cId="2274676578" sldId="260"/>
            <ac:spMk id="2" creationId="{F1B2607D-8CD5-4A1E-879C-C611F12FBBC8}"/>
          </ac:spMkLst>
        </pc:spChg>
      </pc:sldChg>
      <pc:sldChg chg="modSp new del mod">
        <pc:chgData name="Josh Wassum" userId="fb6265fc5b84bcfc" providerId="LiveId" clId="{D1057FF6-79D2-4C5B-ADE7-009935E73ACB}" dt="2021-11-13T03:22:52.795" v="125" actId="47"/>
        <pc:sldMkLst>
          <pc:docMk/>
          <pc:sldMk cId="3605877034" sldId="261"/>
        </pc:sldMkLst>
        <pc:spChg chg="mod">
          <ac:chgData name="Josh Wassum" userId="fb6265fc5b84bcfc" providerId="LiveId" clId="{D1057FF6-79D2-4C5B-ADE7-009935E73ACB}" dt="2021-11-13T03:19:42.295" v="99" actId="20577"/>
          <ac:spMkLst>
            <pc:docMk/>
            <pc:sldMk cId="3605877034" sldId="261"/>
            <ac:spMk id="2" creationId="{825A8651-5A26-4E97-91A5-0763B2365AC6}"/>
          </ac:spMkLst>
        </pc:spChg>
      </pc:sldChg>
      <pc:sldChg chg="modSp new mod">
        <pc:chgData name="Josh Wassum" userId="fb6265fc5b84bcfc" providerId="LiveId" clId="{D1057FF6-79D2-4C5B-ADE7-009935E73ACB}" dt="2021-11-13T03:26:59.824" v="448" actId="20577"/>
        <pc:sldMkLst>
          <pc:docMk/>
          <pc:sldMk cId="4167330972" sldId="262"/>
        </pc:sldMkLst>
        <pc:spChg chg="mod">
          <ac:chgData name="Josh Wassum" userId="fb6265fc5b84bcfc" providerId="LiveId" clId="{D1057FF6-79D2-4C5B-ADE7-009935E73ACB}" dt="2021-11-13T03:22:07.521" v="112" actId="20577"/>
          <ac:spMkLst>
            <pc:docMk/>
            <pc:sldMk cId="4167330972" sldId="262"/>
            <ac:spMk id="2" creationId="{8DFEFBEA-A69A-4C80-8825-185F73FA9652}"/>
          </ac:spMkLst>
        </pc:spChg>
        <pc:spChg chg="mod">
          <ac:chgData name="Josh Wassum" userId="fb6265fc5b84bcfc" providerId="LiveId" clId="{D1057FF6-79D2-4C5B-ADE7-009935E73ACB}" dt="2021-11-13T03:26:59.824" v="448" actId="20577"/>
          <ac:spMkLst>
            <pc:docMk/>
            <pc:sldMk cId="4167330972" sldId="262"/>
            <ac:spMk id="3" creationId="{4ED4F2F8-5406-44F0-9D7A-369941F8B9FC}"/>
          </ac:spMkLst>
        </pc:spChg>
      </pc:sldChg>
      <pc:sldChg chg="modSp new mod">
        <pc:chgData name="Josh Wassum" userId="fb6265fc5b84bcfc" providerId="LiveId" clId="{D1057FF6-79D2-4C5B-ADE7-009935E73ACB}" dt="2021-11-13T03:23:45.761" v="150" actId="20577"/>
        <pc:sldMkLst>
          <pc:docMk/>
          <pc:sldMk cId="3522928421" sldId="263"/>
        </pc:sldMkLst>
        <pc:spChg chg="mod">
          <ac:chgData name="Josh Wassum" userId="fb6265fc5b84bcfc" providerId="LiveId" clId="{D1057FF6-79D2-4C5B-ADE7-009935E73ACB}" dt="2021-11-13T03:23:45.761" v="150" actId="20577"/>
          <ac:spMkLst>
            <pc:docMk/>
            <pc:sldMk cId="3522928421" sldId="263"/>
            <ac:spMk id="2" creationId="{C4E993F9-FF22-44FA-9189-B3C30010754B}"/>
          </ac:spMkLst>
        </pc:spChg>
      </pc:sldChg>
      <pc:sldChg chg="modSp new mod">
        <pc:chgData name="Josh Wassum" userId="fb6265fc5b84bcfc" providerId="LiveId" clId="{D1057FF6-79D2-4C5B-ADE7-009935E73ACB}" dt="2021-11-13T03:24:04.364" v="175" actId="20577"/>
        <pc:sldMkLst>
          <pc:docMk/>
          <pc:sldMk cId="3124848664" sldId="264"/>
        </pc:sldMkLst>
        <pc:spChg chg="mod">
          <ac:chgData name="Josh Wassum" userId="fb6265fc5b84bcfc" providerId="LiveId" clId="{D1057FF6-79D2-4C5B-ADE7-009935E73ACB}" dt="2021-11-13T03:24:04.364" v="175" actId="20577"/>
          <ac:spMkLst>
            <pc:docMk/>
            <pc:sldMk cId="3124848664" sldId="264"/>
            <ac:spMk id="2" creationId="{955D95A7-A4BC-4F2B-9B1E-A1FCF2328B55}"/>
          </ac:spMkLst>
        </pc:spChg>
      </pc:sldChg>
      <pc:sldChg chg="modSp new mod">
        <pc:chgData name="Josh Wassum" userId="fb6265fc5b84bcfc" providerId="LiveId" clId="{D1057FF6-79D2-4C5B-ADE7-009935E73ACB}" dt="2021-11-13T03:24:18.802" v="195" actId="20577"/>
        <pc:sldMkLst>
          <pc:docMk/>
          <pc:sldMk cId="84111507" sldId="265"/>
        </pc:sldMkLst>
        <pc:spChg chg="mod">
          <ac:chgData name="Josh Wassum" userId="fb6265fc5b84bcfc" providerId="LiveId" clId="{D1057FF6-79D2-4C5B-ADE7-009935E73ACB}" dt="2021-11-13T03:24:18.802" v="195" actId="20577"/>
          <ac:spMkLst>
            <pc:docMk/>
            <pc:sldMk cId="84111507" sldId="265"/>
            <ac:spMk id="2" creationId="{49969EEC-BF6D-4C0B-8635-F8830E5305ED}"/>
          </ac:spMkLst>
        </pc:spChg>
      </pc:sldChg>
      <pc:sldChg chg="modSp new mod">
        <pc:chgData name="Josh Wassum" userId="fb6265fc5b84bcfc" providerId="LiveId" clId="{D1057FF6-79D2-4C5B-ADE7-009935E73ACB}" dt="2021-11-13T03:30:26.023" v="693" actId="20577"/>
        <pc:sldMkLst>
          <pc:docMk/>
          <pc:sldMk cId="4265210884" sldId="266"/>
        </pc:sldMkLst>
        <pc:spChg chg="mod">
          <ac:chgData name="Josh Wassum" userId="fb6265fc5b84bcfc" providerId="LiveId" clId="{D1057FF6-79D2-4C5B-ADE7-009935E73ACB}" dt="2021-11-13T03:30:26.023" v="693" actId="20577"/>
          <ac:spMkLst>
            <pc:docMk/>
            <pc:sldMk cId="4265210884" sldId="266"/>
            <ac:spMk id="2" creationId="{AB5388C1-5AE0-4716-AFB4-66240983AEC1}"/>
          </ac:spMkLst>
        </pc:spChg>
        <pc:spChg chg="mod">
          <ac:chgData name="Josh Wassum" userId="fb6265fc5b84bcfc" providerId="LiveId" clId="{D1057FF6-79D2-4C5B-ADE7-009935E73ACB}" dt="2021-11-13T03:28:36.932" v="526" actId="20577"/>
          <ac:spMkLst>
            <pc:docMk/>
            <pc:sldMk cId="4265210884" sldId="266"/>
            <ac:spMk id="3" creationId="{95EE0EA3-6DE0-4F08-97C8-6615FB14E6EA}"/>
          </ac:spMkLst>
        </pc:spChg>
      </pc:sldChg>
      <pc:sldChg chg="modSp new mod">
        <pc:chgData name="Josh Wassum" userId="fb6265fc5b84bcfc" providerId="LiveId" clId="{D1057FF6-79D2-4C5B-ADE7-009935E73ACB}" dt="2021-11-13T03:30:23.991" v="692" actId="20577"/>
        <pc:sldMkLst>
          <pc:docMk/>
          <pc:sldMk cId="3966481404" sldId="267"/>
        </pc:sldMkLst>
        <pc:spChg chg="mod">
          <ac:chgData name="Josh Wassum" userId="fb6265fc5b84bcfc" providerId="LiveId" clId="{D1057FF6-79D2-4C5B-ADE7-009935E73ACB}" dt="2021-11-13T03:30:23.991" v="692" actId="20577"/>
          <ac:spMkLst>
            <pc:docMk/>
            <pc:sldMk cId="3966481404" sldId="267"/>
            <ac:spMk id="2" creationId="{E7006F5A-D609-41F0-A288-8EB32F171576}"/>
          </ac:spMkLst>
        </pc:spChg>
        <pc:spChg chg="mod">
          <ac:chgData name="Josh Wassum" userId="fb6265fc5b84bcfc" providerId="LiveId" clId="{D1057FF6-79D2-4C5B-ADE7-009935E73ACB}" dt="2021-11-13T03:29:47.391" v="691" actId="20577"/>
          <ac:spMkLst>
            <pc:docMk/>
            <pc:sldMk cId="3966481404" sldId="267"/>
            <ac:spMk id="3" creationId="{45788C37-68FE-4782-B20C-1F0BA58AD48F}"/>
          </ac:spMkLst>
        </pc:spChg>
      </pc:sldChg>
      <pc:sldChg chg="modSp new mod">
        <pc:chgData name="Josh Wassum" userId="fb6265fc5b84bcfc" providerId="LiveId" clId="{D1057FF6-79D2-4C5B-ADE7-009935E73ACB}" dt="2021-11-13T03:31:17.530" v="790" actId="20577"/>
        <pc:sldMkLst>
          <pc:docMk/>
          <pc:sldMk cId="321454203" sldId="268"/>
        </pc:sldMkLst>
        <pc:spChg chg="mod">
          <ac:chgData name="Josh Wassum" userId="fb6265fc5b84bcfc" providerId="LiveId" clId="{D1057FF6-79D2-4C5B-ADE7-009935E73ACB}" dt="2021-11-13T03:30:42.412" v="708" actId="20577"/>
          <ac:spMkLst>
            <pc:docMk/>
            <pc:sldMk cId="321454203" sldId="268"/>
            <ac:spMk id="2" creationId="{3EDBA5B3-1911-4268-A262-AD93A4E43626}"/>
          </ac:spMkLst>
        </pc:spChg>
        <pc:spChg chg="mod">
          <ac:chgData name="Josh Wassum" userId="fb6265fc5b84bcfc" providerId="LiveId" clId="{D1057FF6-79D2-4C5B-ADE7-009935E73ACB}" dt="2021-11-13T03:31:17.530" v="790" actId="20577"/>
          <ac:spMkLst>
            <pc:docMk/>
            <pc:sldMk cId="321454203" sldId="268"/>
            <ac:spMk id="3" creationId="{D6E67422-5A05-4F27-B3F8-F6157B1C9FD6}"/>
          </ac:spMkLst>
        </pc:spChg>
      </pc:sldChg>
      <pc:sldChg chg="modSp new mod">
        <pc:chgData name="Josh Wassum" userId="fb6265fc5b84bcfc" providerId="LiveId" clId="{D1057FF6-79D2-4C5B-ADE7-009935E73ACB}" dt="2021-11-13T03:34:51.842" v="1038" actId="20577"/>
        <pc:sldMkLst>
          <pc:docMk/>
          <pc:sldMk cId="932568532" sldId="269"/>
        </pc:sldMkLst>
        <pc:spChg chg="mod">
          <ac:chgData name="Josh Wassum" userId="fb6265fc5b84bcfc" providerId="LiveId" clId="{D1057FF6-79D2-4C5B-ADE7-009935E73ACB}" dt="2021-11-13T03:32:55.675" v="806" actId="20577"/>
          <ac:spMkLst>
            <pc:docMk/>
            <pc:sldMk cId="932568532" sldId="269"/>
            <ac:spMk id="2" creationId="{60F5CA51-61B6-424A-BB01-6D439D4F93C5}"/>
          </ac:spMkLst>
        </pc:spChg>
        <pc:spChg chg="mod">
          <ac:chgData name="Josh Wassum" userId="fb6265fc5b84bcfc" providerId="LiveId" clId="{D1057FF6-79D2-4C5B-ADE7-009935E73ACB}" dt="2021-11-13T03:34:51.842" v="1038" actId="20577"/>
          <ac:spMkLst>
            <pc:docMk/>
            <pc:sldMk cId="932568532" sldId="269"/>
            <ac:spMk id="3" creationId="{9F39D27B-5BB0-425C-A2EF-022F7CF29A23}"/>
          </ac:spMkLst>
        </pc:spChg>
        <pc:spChg chg="mod">
          <ac:chgData name="Josh Wassum" userId="fb6265fc5b84bcfc" providerId="LiveId" clId="{D1057FF6-79D2-4C5B-ADE7-009935E73ACB}" dt="2021-11-13T03:34:46.290" v="1020" actId="27636"/>
          <ac:spMkLst>
            <pc:docMk/>
            <pc:sldMk cId="932568532" sldId="269"/>
            <ac:spMk id="4" creationId="{C512575D-0C42-46DF-B595-FF44E303F521}"/>
          </ac:spMkLst>
        </pc:spChg>
      </pc:sldChg>
      <pc:sldChg chg="modSp new mod">
        <pc:chgData name="Josh Wassum" userId="fb6265fc5b84bcfc" providerId="LiveId" clId="{D1057FF6-79D2-4C5B-ADE7-009935E73ACB}" dt="2021-11-18T02:12:34.654" v="1493" actId="20577"/>
        <pc:sldMkLst>
          <pc:docMk/>
          <pc:sldMk cId="889164962" sldId="270"/>
        </pc:sldMkLst>
        <pc:spChg chg="mod">
          <ac:chgData name="Josh Wassum" userId="fb6265fc5b84bcfc" providerId="LiveId" clId="{D1057FF6-79D2-4C5B-ADE7-009935E73ACB}" dt="2021-11-18T01:38:46.592" v="1077" actId="20577"/>
          <ac:spMkLst>
            <pc:docMk/>
            <pc:sldMk cId="889164962" sldId="270"/>
            <ac:spMk id="2" creationId="{A0136985-2F78-47FF-9755-347FEEE0B44B}"/>
          </ac:spMkLst>
        </pc:spChg>
        <pc:spChg chg="mod">
          <ac:chgData name="Josh Wassum" userId="fb6265fc5b84bcfc" providerId="LiveId" clId="{D1057FF6-79D2-4C5B-ADE7-009935E73ACB}" dt="2021-11-18T02:12:34.654" v="1493" actId="20577"/>
          <ac:spMkLst>
            <pc:docMk/>
            <pc:sldMk cId="889164962" sldId="270"/>
            <ac:spMk id="3" creationId="{068474E2-5FE3-47BF-917D-C3CB28D44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84E-F199-4666-8DCE-1BF50816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07F9-DEE3-4AF5-AD64-62EB4AF51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FAFB-19C0-4A76-AD03-0658B11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BA90-DDD3-40ED-91FF-2ABAAEE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B1A4-C253-4626-8691-A1BC9C8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7B2-B942-4F4D-AD73-E9484645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0613-82C7-4B4C-ACB0-22032F98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B59-ED8D-43D3-8B54-5ADAD0A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84B2-9F48-4FED-BDBB-A8C45FD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143B-B7AE-4B93-A471-3D94776C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A044-6497-4AF0-AC87-034FD2B2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0E86-2FC3-4E43-8176-31EFA609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3EB-3139-48E9-AC3F-BBDE5BA5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4077-FB57-4CD2-BDC8-D5335BF1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BF9E-9D20-4CAF-951A-DCDD473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3531-849F-4D80-8190-AF67C87D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8D62-85BA-486E-91F9-CD45B417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78F2-64D3-4C96-8C69-63BE434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CBC7-1D5B-4534-BE54-1BAB6254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2A55-495D-4004-A06C-26289A20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ECCC-C6D8-4A34-A23D-B5D3A0D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B6B8-D31E-451C-8939-B0B50EC2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C4A8-6D72-4CEC-9C1F-3CB4A80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4CAE-4F2B-4FA7-B18C-1549BEF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6E8A-5B48-43ED-B4D0-895278EA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4C7-9BAD-4967-BD1D-FAA0CC57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BC5E-CC29-44B5-B530-479309FF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3174-8324-4C35-A4F7-69AE8909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BD0D-931C-4CA8-AC73-2058D74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30F3-8B92-42A8-AC39-32F882A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0845-B52E-4A50-A8E2-9EBF56C5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5CD4-CDF2-4AC0-9E89-DFACF978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DEBF-7C3C-489C-841A-B7496C6F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3A9A-A6D9-4EE0-99C3-47297A8B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40EF-3485-454F-9CD3-1A8AFC6F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84027-6979-4E06-BBF9-293C147E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19B8-A206-4DC1-A5A5-C03FC4E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5225E-E323-471B-9949-D5CD4D72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F8AA-E611-423B-A047-9268A345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620-7E5F-4B3C-AE6D-AB5C67A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140A7-3B21-429D-9B17-F0A3024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D317-24C5-4A38-AA7A-3D7B6B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4449-54FD-4FB7-A709-5BD17A2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58D2-F49E-4A7E-8C9B-001DEEF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40BEB-4761-43CB-98F4-A155BE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CFF9A-DE2D-4474-9298-085509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D117-9C40-448B-9578-10BF21E4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FD8F-C907-44B8-8FE8-03DC5F71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90C87-EEF7-4E13-AF4D-A670C379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F177D-682C-4B6A-84D2-30243EA3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5BAB-9132-47E7-923E-29A789D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6565-8E62-4882-8629-B085B6C2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9FF-C1DB-4ABC-9D74-E4D9331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C9C72-2F51-4EB2-A7E7-0C2AD741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9700-74AD-4594-9E9B-3EFF24D9D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9347-9300-4B47-BF57-D24F744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6390-76A6-46DD-BE3D-95E03FEE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661B-A609-4663-8864-F1E3119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FE436-036B-4BA9-8EBB-03F2855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88F5-469E-4C93-BC0E-5610A638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B124-9D18-4DE7-84BC-BC4754128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0E7C-C41D-4186-9D77-64693615158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5F93-5294-44CA-81A2-CD1121AF6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EFEE-B4FF-47E4-A859-A8120E32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703D-E9A3-4469-A4D6-F1D1868E7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Heroic V (Five)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3CD7-BB26-4690-9B77-27265AB4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Platformer where our hero, V, attempts to solve five puzzles in the five levels of the dungeon.</a:t>
            </a:r>
          </a:p>
        </p:txBody>
      </p:sp>
    </p:spTree>
    <p:extLst>
      <p:ext uri="{BB962C8B-B14F-4D97-AF65-F5344CB8AC3E}">
        <p14:creationId xmlns:p14="http://schemas.microsoft.com/office/powerpoint/2010/main" val="288220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93F9-FF22-44FA-9189-B3C3001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Input_service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6100-1EB6-44E3-A057-15FFF0270D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3010-6006-4F89-9FAE-C81CAC752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5A7-A4BC-4F2B-9B1E-A1FCF232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Output_service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8A62-2755-4F99-BBCB-682B05BA0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9F69-43B3-42F0-9B04-1B8DEB741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9EEC-BF6D-4C0B-8635-F8830E53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Handle_collisions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CDBC-290D-404C-A203-F75431B8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28FB-B2FC-4C04-864E-4D85BE378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021-1CA1-49C4-826A-F921F65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31"/>
            <a:ext cx="10515600" cy="860171"/>
          </a:xfrm>
        </p:spPr>
        <p:txBody>
          <a:bodyPr/>
          <a:lstStyle/>
          <a:p>
            <a:r>
              <a:rPr lang="en-US" dirty="0"/>
              <a:t>Features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A0B8-F284-40DB-8908-8CABCA8F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896" y="1133856"/>
            <a:ext cx="4794504" cy="5088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(3) A text file to generate random questions. </a:t>
            </a:r>
          </a:p>
          <a:p>
            <a:r>
              <a:rPr lang="en-US" dirty="0"/>
              <a:t>(1) A sprite for the questioner</a:t>
            </a:r>
          </a:p>
          <a:p>
            <a:r>
              <a:rPr lang="en-US" dirty="0"/>
              <a:t>(2) Show the roman numeral for each level</a:t>
            </a:r>
          </a:p>
          <a:p>
            <a:r>
              <a:rPr lang="en-US" dirty="0"/>
              <a:t>(2) A soundtrack for the game</a:t>
            </a:r>
          </a:p>
          <a:p>
            <a:r>
              <a:rPr lang="en-US" dirty="0"/>
              <a:t>(3) A different soundtrack for each level</a:t>
            </a:r>
          </a:p>
          <a:p>
            <a:r>
              <a:rPr lang="en-US" dirty="0"/>
              <a:t>(3) A sound for each game component</a:t>
            </a:r>
          </a:p>
          <a:p>
            <a:r>
              <a:rPr lang="en-US" dirty="0"/>
              <a:t>(2) Coins to pay </a:t>
            </a:r>
            <a:r>
              <a:rPr lang="en-US"/>
              <a:t>the questioner, 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062A50-8E40-4BB8-8808-E5F503931F50}"/>
              </a:ext>
            </a:extLst>
          </p:cNvPr>
          <p:cNvSpPr txBox="1">
            <a:spLocks/>
          </p:cNvSpPr>
          <p:nvPr/>
        </p:nvSpPr>
        <p:spPr>
          <a:xfrm>
            <a:off x="990600" y="1316736"/>
            <a:ext cx="4794504" cy="5012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(3) Splash Screens, Intro Screen, Game over, A victory screen, Help Screen</a:t>
            </a:r>
          </a:p>
          <a:p>
            <a:r>
              <a:rPr lang="en-US" dirty="0"/>
              <a:t>(2) Five levels</a:t>
            </a:r>
          </a:p>
          <a:p>
            <a:r>
              <a:rPr lang="en-US" dirty="0"/>
              <a:t>(1) Our character, V</a:t>
            </a:r>
          </a:p>
          <a:p>
            <a:r>
              <a:rPr lang="en-US" dirty="0"/>
              <a:t>(1) Move our character</a:t>
            </a:r>
          </a:p>
          <a:p>
            <a:r>
              <a:rPr lang="en-US" dirty="0"/>
              <a:t>(2) A dungeon themed background</a:t>
            </a:r>
          </a:p>
          <a:p>
            <a:r>
              <a:rPr lang="en-US" dirty="0"/>
              <a:t>(1) A platform </a:t>
            </a:r>
          </a:p>
          <a:p>
            <a:r>
              <a:rPr lang="en-US" dirty="0"/>
              <a:t>(1) 1 Riddle per level</a:t>
            </a:r>
          </a:p>
          <a:p>
            <a:r>
              <a:rPr lang="en-US" dirty="0"/>
              <a:t>(2) 5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6985-2F78-47FF-9755-347FEEE0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Assignments – Alpha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74E2-5FE3-47BF-917D-C3CB28D4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__main__.py - Group</a:t>
            </a:r>
          </a:p>
          <a:p>
            <a:r>
              <a:rPr lang="en-US" dirty="0"/>
              <a:t>Actor.py - Brian</a:t>
            </a:r>
          </a:p>
          <a:p>
            <a:pPr lvl="1"/>
            <a:r>
              <a:rPr lang="en-US" dirty="0"/>
              <a:t>Character - main</a:t>
            </a:r>
          </a:p>
          <a:p>
            <a:pPr lvl="1"/>
            <a:r>
              <a:rPr lang="en-US" dirty="0"/>
              <a:t>Platform - main</a:t>
            </a:r>
          </a:p>
          <a:p>
            <a:pPr lvl="1"/>
            <a:r>
              <a:rPr lang="en-US" dirty="0"/>
              <a:t>Coins - main</a:t>
            </a:r>
          </a:p>
          <a:p>
            <a:pPr lvl="1"/>
            <a:r>
              <a:rPr lang="en-US" dirty="0"/>
              <a:t>Points - main</a:t>
            </a:r>
          </a:p>
          <a:p>
            <a:r>
              <a:rPr lang="en-US" dirty="0"/>
              <a:t>Action.py - Group</a:t>
            </a:r>
          </a:p>
          <a:p>
            <a:pPr lvl="1"/>
            <a:r>
              <a:rPr lang="en-US" dirty="0"/>
              <a:t>Handle_colisions_action.py - Larry</a:t>
            </a:r>
          </a:p>
          <a:p>
            <a:pPr lvl="1"/>
            <a:r>
              <a:rPr lang="en-US" dirty="0"/>
              <a:t>Draw_actors_action.py – Vanessa</a:t>
            </a:r>
          </a:p>
          <a:p>
            <a:pPr lvl="1"/>
            <a:r>
              <a:rPr lang="en-US" dirty="0"/>
              <a:t>Move_actors_action.py - Shane</a:t>
            </a:r>
          </a:p>
          <a:p>
            <a:r>
              <a:rPr lang="en-US" dirty="0"/>
              <a:t>Constants.py - Group</a:t>
            </a:r>
          </a:p>
          <a:p>
            <a:r>
              <a:rPr lang="en-US" dirty="0"/>
              <a:t>Input_service.py - Josh</a:t>
            </a:r>
          </a:p>
          <a:p>
            <a:r>
              <a:rPr lang="en-US" dirty="0"/>
              <a:t>Output_service.py - Josh</a:t>
            </a:r>
          </a:p>
          <a:p>
            <a:r>
              <a:rPr lang="en-US" dirty="0"/>
              <a:t>Director.py - Josh</a:t>
            </a:r>
          </a:p>
        </p:txBody>
      </p:sp>
    </p:spTree>
    <p:extLst>
      <p:ext uri="{BB962C8B-B14F-4D97-AF65-F5344CB8AC3E}">
        <p14:creationId xmlns:p14="http://schemas.microsoft.com/office/powerpoint/2010/main" val="88916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6F19-E431-4C3E-B6A9-6CBE81F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1699-6128-4BB2-93D6-8B2543261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Houses the basic functions for our in-game objects.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Coins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 err="1"/>
              <a:t>Riddlemaster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340F-C841-4A7D-A192-BE0B8A147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BEA-A69A-4C80-8825-185F73F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F8-5406-44F0-9D7A-369941F8B9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 in game actions that the user or in game objects might take.</a:t>
            </a:r>
          </a:p>
          <a:p>
            <a:pPr lvl="1"/>
            <a:r>
              <a:rPr lang="en-US" dirty="0"/>
              <a:t>Handle Collisions</a:t>
            </a:r>
          </a:p>
          <a:p>
            <a:pPr lvl="1"/>
            <a:r>
              <a:rPr lang="en-US" dirty="0"/>
              <a:t>Draw actors action</a:t>
            </a:r>
          </a:p>
          <a:p>
            <a:pPr lvl="1"/>
            <a:r>
              <a:rPr lang="en-US" dirty="0"/>
              <a:t>Control actors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F2990-019F-43B1-AA82-E449F7BA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88C1-5AE0-4716-AFB4-6624098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0EA3-6DE0-4F08-97C8-6615FB14E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Handles the various levels in the game. </a:t>
            </a:r>
          </a:p>
          <a:p>
            <a:pPr lvl="1"/>
            <a:r>
              <a:rPr lang="en-US" dirty="0"/>
              <a:t>Game over </a:t>
            </a:r>
          </a:p>
          <a:p>
            <a:pPr lvl="1"/>
            <a:r>
              <a:rPr lang="en-US" dirty="0"/>
              <a:t>Next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A867-19BF-42E5-B704-8BEF273E5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F5A-D609-41F0-A288-8EB32F1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8C37-68FE-4782-B20C-1F0BA58AD4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 the various splash screens depending on the stage of the game the user is in.</a:t>
            </a:r>
          </a:p>
          <a:p>
            <a:pPr lvl="1"/>
            <a:r>
              <a:rPr lang="en-US" dirty="0"/>
              <a:t>Start screen</a:t>
            </a:r>
          </a:p>
          <a:p>
            <a:pPr lvl="1"/>
            <a:r>
              <a:rPr lang="en-US" dirty="0"/>
              <a:t>Level screens</a:t>
            </a:r>
          </a:p>
          <a:p>
            <a:pPr lvl="1"/>
            <a:r>
              <a:rPr lang="en-US" dirty="0"/>
              <a:t>End screen</a:t>
            </a:r>
          </a:p>
          <a:p>
            <a:pPr lvl="1"/>
            <a:r>
              <a:rPr lang="en-US" dirty="0"/>
              <a:t>Help Screen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E03C-2D2B-4D5A-8ED9-5D81B26E5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A5B3-1911-4268-A262-AD93A4E4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7422-5A05-4F27-B3F8-F6157B1C9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director handles the various game functions and maintains the game play.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D4366-B9F4-493A-9D07-4CE96CC76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CA51-61B6-424A-BB01-6D439D4F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D27B-5BB0-425C-A2EF-022F7CF29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our game constants will live in here</a:t>
            </a:r>
          </a:p>
          <a:p>
            <a:pPr lvl="1"/>
            <a:r>
              <a:rPr lang="en-US" dirty="0"/>
              <a:t>Screen width</a:t>
            </a:r>
          </a:p>
          <a:p>
            <a:pPr lvl="1"/>
            <a:r>
              <a:rPr lang="en-US" dirty="0"/>
              <a:t>Screen Height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Start location</a:t>
            </a:r>
          </a:p>
          <a:p>
            <a:pPr lvl="1"/>
            <a:r>
              <a:rPr lang="en-US" dirty="0"/>
              <a:t>Max Lives</a:t>
            </a:r>
          </a:p>
          <a:p>
            <a:pPr lvl="1"/>
            <a:r>
              <a:rPr lang="en-US" dirty="0"/>
              <a:t>File path to riddle folder</a:t>
            </a:r>
          </a:p>
          <a:p>
            <a:pPr lvl="1"/>
            <a:r>
              <a:rPr lang="en-US" dirty="0"/>
              <a:t>Character Scaling</a:t>
            </a:r>
          </a:p>
          <a:p>
            <a:pPr lvl="1"/>
            <a:r>
              <a:rPr lang="en-US" dirty="0"/>
              <a:t>Tile Scaling</a:t>
            </a:r>
          </a:p>
          <a:p>
            <a:pPr lvl="1"/>
            <a:r>
              <a:rPr lang="en-US" dirty="0"/>
              <a:t>Coin Scaling </a:t>
            </a:r>
          </a:p>
          <a:p>
            <a:pPr lvl="1"/>
            <a:r>
              <a:rPr lang="en-US" dirty="0"/>
              <a:t>Movement Speed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Jump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575D-0C42-46DF-B595-FF44E303F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Heroic V (Five)</vt:lpstr>
      <vt:lpstr>Features List</vt:lpstr>
      <vt:lpstr>Week 10 Assignments – Alpha Release</vt:lpstr>
      <vt:lpstr>Actor Class</vt:lpstr>
      <vt:lpstr>Action class</vt:lpstr>
      <vt:lpstr>Level class</vt:lpstr>
      <vt:lpstr>Splash Screen class</vt:lpstr>
      <vt:lpstr>Director class</vt:lpstr>
      <vt:lpstr>Constants class</vt:lpstr>
      <vt:lpstr>Input_service class</vt:lpstr>
      <vt:lpstr>Output_service class</vt:lpstr>
      <vt:lpstr>Handle_collisions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Heroic V (Five)</dc:title>
  <dc:creator>Josh Wassum</dc:creator>
  <cp:lastModifiedBy>Josh Wassum</cp:lastModifiedBy>
  <cp:revision>1</cp:revision>
  <dcterms:created xsi:type="dcterms:W3CDTF">2021-11-11T01:53:16Z</dcterms:created>
  <dcterms:modified xsi:type="dcterms:W3CDTF">2021-11-18T02:12:57Z</dcterms:modified>
</cp:coreProperties>
</file>