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9"/>
  </p:notesMasterIdLst>
  <p:sldIdLst>
    <p:sldId id="256" r:id="rId2"/>
    <p:sldId id="257" r:id="rId3"/>
    <p:sldId id="712" r:id="rId4"/>
    <p:sldId id="258" r:id="rId5"/>
    <p:sldId id="259" r:id="rId6"/>
    <p:sldId id="261" r:id="rId7"/>
    <p:sldId id="710" r:id="rId8"/>
    <p:sldId id="701" r:id="rId9"/>
    <p:sldId id="721" r:id="rId10"/>
    <p:sldId id="724" r:id="rId11"/>
    <p:sldId id="722" r:id="rId12"/>
    <p:sldId id="812" r:id="rId13"/>
    <p:sldId id="814" r:id="rId14"/>
    <p:sldId id="816" r:id="rId15"/>
    <p:sldId id="819" r:id="rId16"/>
    <p:sldId id="818" r:id="rId17"/>
    <p:sldId id="820" r:id="rId18"/>
    <p:sldId id="821" r:id="rId19"/>
    <p:sldId id="822" r:id="rId20"/>
    <p:sldId id="823" r:id="rId21"/>
    <p:sldId id="824" r:id="rId22"/>
    <p:sldId id="825" r:id="rId23"/>
    <p:sldId id="826" r:id="rId24"/>
    <p:sldId id="827" r:id="rId25"/>
    <p:sldId id="828" r:id="rId26"/>
    <p:sldId id="829" r:id="rId27"/>
    <p:sldId id="830" r:id="rId28"/>
    <p:sldId id="831" r:id="rId29"/>
    <p:sldId id="832" r:id="rId30"/>
    <p:sldId id="833" r:id="rId31"/>
    <p:sldId id="835" r:id="rId32"/>
    <p:sldId id="836" r:id="rId33"/>
    <p:sldId id="817" r:id="rId34"/>
    <p:sldId id="591" r:id="rId35"/>
    <p:sldId id="478" r:id="rId36"/>
    <p:sldId id="553" r:id="rId37"/>
    <p:sldId id="570" r:id="rId38"/>
    <p:sldId id="578" r:id="rId39"/>
    <p:sldId id="594" r:id="rId40"/>
    <p:sldId id="596" r:id="rId41"/>
    <p:sldId id="555" r:id="rId42"/>
    <p:sldId id="723" r:id="rId43"/>
    <p:sldId id="590" r:id="rId44"/>
    <p:sldId id="506" r:id="rId45"/>
    <p:sldId id="508" r:id="rId46"/>
    <p:sldId id="511" r:id="rId47"/>
    <p:sldId id="834" r:id="rId48"/>
    <p:sldId id="838" r:id="rId49"/>
    <p:sldId id="837" r:id="rId50"/>
    <p:sldId id="839" r:id="rId51"/>
    <p:sldId id="840" r:id="rId52"/>
    <p:sldId id="841" r:id="rId53"/>
    <p:sldId id="842" r:id="rId54"/>
    <p:sldId id="843" r:id="rId55"/>
    <p:sldId id="844" r:id="rId56"/>
    <p:sldId id="846" r:id="rId57"/>
    <p:sldId id="845" r:id="rId58"/>
    <p:sldId id="847" r:id="rId59"/>
    <p:sldId id="848" r:id="rId60"/>
    <p:sldId id="849" r:id="rId61"/>
    <p:sldId id="850" r:id="rId62"/>
    <p:sldId id="851" r:id="rId63"/>
    <p:sldId id="852" r:id="rId64"/>
    <p:sldId id="853" r:id="rId65"/>
    <p:sldId id="854" r:id="rId66"/>
    <p:sldId id="855" r:id="rId67"/>
    <p:sldId id="856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Waxman" userId="eefd6c19ffe3843e" providerId="LiveId" clId="{FCBD6275-0287-4073-B5C1-9FE7F33020B5}"/>
    <pc:docChg chg="undo custSel addSld delSld modSld sldOrd">
      <pc:chgData name="Joshua Waxman" userId="eefd6c19ffe3843e" providerId="LiveId" clId="{FCBD6275-0287-4073-B5C1-9FE7F33020B5}" dt="2020-01-29T02:49:07.249" v="2656" actId="20577"/>
      <pc:docMkLst>
        <pc:docMk/>
      </pc:docMkLst>
      <pc:sldChg chg="modSp">
        <pc:chgData name="Joshua Waxman" userId="eefd6c19ffe3843e" providerId="LiveId" clId="{FCBD6275-0287-4073-B5C1-9FE7F33020B5}" dt="2020-01-28T17:05:36.009" v="28" actId="20577"/>
        <pc:sldMkLst>
          <pc:docMk/>
          <pc:sldMk cId="2055255268" sldId="256"/>
        </pc:sldMkLst>
        <pc:spChg chg="mod">
          <ac:chgData name="Joshua Waxman" userId="eefd6c19ffe3843e" providerId="LiveId" clId="{FCBD6275-0287-4073-B5C1-9FE7F33020B5}" dt="2020-01-28T17:05:36.009" v="28" actId="20577"/>
          <ac:spMkLst>
            <pc:docMk/>
            <pc:sldMk cId="2055255268" sldId="256"/>
            <ac:spMk id="3" creationId="{552C67B0-00DF-4DF3-BBA5-B46AFB27F800}"/>
          </ac:spMkLst>
        </pc:spChg>
      </pc:sldChg>
      <pc:sldChg chg="modSp">
        <pc:chgData name="Joshua Waxman" userId="eefd6c19ffe3843e" providerId="LiveId" clId="{FCBD6275-0287-4073-B5C1-9FE7F33020B5}" dt="2020-01-29T02:31:03.293" v="2495" actId="20577"/>
        <pc:sldMkLst>
          <pc:docMk/>
          <pc:sldMk cId="1607312894" sldId="257"/>
        </pc:sldMkLst>
        <pc:spChg chg="mod">
          <ac:chgData name="Joshua Waxman" userId="eefd6c19ffe3843e" providerId="LiveId" clId="{FCBD6275-0287-4073-B5C1-9FE7F33020B5}" dt="2020-01-29T02:31:03.293" v="2495" actId="20577"/>
          <ac:spMkLst>
            <pc:docMk/>
            <pc:sldMk cId="1607312894" sldId="257"/>
            <ac:spMk id="3" creationId="{6CE471AC-5ED1-4B1A-8F47-E6AB3EA94D7A}"/>
          </ac:spMkLst>
        </pc:spChg>
      </pc:sldChg>
      <pc:sldChg chg="addSp modSp add modAnim">
        <pc:chgData name="Joshua Waxman" userId="eefd6c19ffe3843e" providerId="LiveId" clId="{FCBD6275-0287-4073-B5C1-9FE7F33020B5}" dt="2020-01-28T17:10:25.451" v="411" actId="1076"/>
        <pc:sldMkLst>
          <pc:docMk/>
          <pc:sldMk cId="1467292152" sldId="258"/>
        </pc:sldMkLst>
        <pc:spChg chg="mod">
          <ac:chgData name="Joshua Waxman" userId="eefd6c19ffe3843e" providerId="LiveId" clId="{FCBD6275-0287-4073-B5C1-9FE7F33020B5}" dt="2020-01-28T17:08:41.789" v="312" actId="20577"/>
          <ac:spMkLst>
            <pc:docMk/>
            <pc:sldMk cId="1467292152" sldId="258"/>
            <ac:spMk id="2" creationId="{FE14AD81-9F85-471C-8206-A1BC4B724787}"/>
          </ac:spMkLst>
        </pc:spChg>
        <pc:spChg chg="mod">
          <ac:chgData name="Joshua Waxman" userId="eefd6c19ffe3843e" providerId="LiveId" clId="{FCBD6275-0287-4073-B5C1-9FE7F33020B5}" dt="2020-01-28T17:08:52.702" v="314" actId="20577"/>
          <ac:spMkLst>
            <pc:docMk/>
            <pc:sldMk cId="1467292152" sldId="258"/>
            <ac:spMk id="3" creationId="{53386821-1DFA-46BE-BC2B-6A3689C9B15F}"/>
          </ac:spMkLst>
        </pc:spChg>
        <pc:spChg chg="add mod">
          <ac:chgData name="Joshua Waxman" userId="eefd6c19ffe3843e" providerId="LiveId" clId="{FCBD6275-0287-4073-B5C1-9FE7F33020B5}" dt="2020-01-28T17:10:25.451" v="411" actId="1076"/>
          <ac:spMkLst>
            <pc:docMk/>
            <pc:sldMk cId="1467292152" sldId="258"/>
            <ac:spMk id="5" creationId="{02CEC601-E52B-498C-A278-7CB0A7B7C3F1}"/>
          </ac:spMkLst>
        </pc:spChg>
        <pc:picChg chg="add mod">
          <ac:chgData name="Joshua Waxman" userId="eefd6c19ffe3843e" providerId="LiveId" clId="{FCBD6275-0287-4073-B5C1-9FE7F33020B5}" dt="2020-01-28T17:09:01.985" v="317" actId="1076"/>
          <ac:picMkLst>
            <pc:docMk/>
            <pc:sldMk cId="1467292152" sldId="258"/>
            <ac:picMk id="4" creationId="{0FD0336F-E050-4D87-96EA-5FFF2C1B5FB7}"/>
          </ac:picMkLst>
        </pc:picChg>
      </pc:sldChg>
      <pc:sldChg chg="modSp add">
        <pc:chgData name="Joshua Waxman" userId="eefd6c19ffe3843e" providerId="LiveId" clId="{FCBD6275-0287-4073-B5C1-9FE7F33020B5}" dt="2020-01-28T17:11:12.880" v="436" actId="5793"/>
        <pc:sldMkLst>
          <pc:docMk/>
          <pc:sldMk cId="2370154095" sldId="259"/>
        </pc:sldMkLst>
        <pc:spChg chg="mod">
          <ac:chgData name="Joshua Waxman" userId="eefd6c19ffe3843e" providerId="LiveId" clId="{FCBD6275-0287-4073-B5C1-9FE7F33020B5}" dt="2020-01-28T17:09:12.166" v="348" actId="20577"/>
          <ac:spMkLst>
            <pc:docMk/>
            <pc:sldMk cId="2370154095" sldId="259"/>
            <ac:spMk id="2" creationId="{0F6B628F-165D-4F65-8733-5D77FB865FE5}"/>
          </ac:spMkLst>
        </pc:spChg>
        <pc:spChg chg="mod">
          <ac:chgData name="Joshua Waxman" userId="eefd6c19ffe3843e" providerId="LiveId" clId="{FCBD6275-0287-4073-B5C1-9FE7F33020B5}" dt="2020-01-28T17:11:12.880" v="436" actId="5793"/>
          <ac:spMkLst>
            <pc:docMk/>
            <pc:sldMk cId="2370154095" sldId="259"/>
            <ac:spMk id="3" creationId="{4062683E-9528-49B4-AB34-D47D72837236}"/>
          </ac:spMkLst>
        </pc:spChg>
      </pc:sldChg>
      <pc:sldChg chg="add del">
        <pc:chgData name="Joshua Waxman" userId="eefd6c19ffe3843e" providerId="LiveId" clId="{FCBD6275-0287-4073-B5C1-9FE7F33020B5}" dt="2020-01-28T17:11:32.750" v="439" actId="47"/>
        <pc:sldMkLst>
          <pc:docMk/>
          <pc:sldMk cId="1505179379" sldId="260"/>
        </pc:sldMkLst>
      </pc:sldChg>
      <pc:sldChg chg="addSp delSp modSp add">
        <pc:chgData name="Joshua Waxman" userId="eefd6c19ffe3843e" providerId="LiveId" clId="{FCBD6275-0287-4073-B5C1-9FE7F33020B5}" dt="2020-01-28T21:34:50.543" v="458" actId="5793"/>
        <pc:sldMkLst>
          <pc:docMk/>
          <pc:sldMk cId="3069469040" sldId="261"/>
        </pc:sldMkLst>
        <pc:spChg chg="mod">
          <ac:chgData name="Joshua Waxman" userId="eefd6c19ffe3843e" providerId="LiveId" clId="{FCBD6275-0287-4073-B5C1-9FE7F33020B5}" dt="2020-01-28T21:34:50.543" v="458" actId="5793"/>
          <ac:spMkLst>
            <pc:docMk/>
            <pc:sldMk cId="3069469040" sldId="261"/>
            <ac:spMk id="3" creationId="{4062683E-9528-49B4-AB34-D47D72837236}"/>
          </ac:spMkLst>
        </pc:spChg>
        <pc:inkChg chg="add del">
          <ac:chgData name="Joshua Waxman" userId="eefd6c19ffe3843e" providerId="LiveId" clId="{FCBD6275-0287-4073-B5C1-9FE7F33020B5}" dt="2020-01-28T17:12:42.504" v="445" actId="9405"/>
          <ac:inkMkLst>
            <pc:docMk/>
            <pc:sldMk cId="3069469040" sldId="261"/>
            <ac:inkMk id="4" creationId="{E170FF95-D343-4E6B-966F-B0A0B07B3518}"/>
          </ac:inkMkLst>
        </pc:inkChg>
      </pc:sldChg>
      <pc:sldChg chg="modSp add del">
        <pc:chgData name="Joshua Waxman" userId="eefd6c19ffe3843e" providerId="LiveId" clId="{FCBD6275-0287-4073-B5C1-9FE7F33020B5}" dt="2020-01-28T21:35:29.060" v="464" actId="47"/>
        <pc:sldMkLst>
          <pc:docMk/>
          <pc:sldMk cId="2401755195" sldId="262"/>
        </pc:sldMkLst>
        <pc:spChg chg="mod">
          <ac:chgData name="Joshua Waxman" userId="eefd6c19ffe3843e" providerId="LiveId" clId="{FCBD6275-0287-4073-B5C1-9FE7F33020B5}" dt="2020-01-28T21:35:17.522" v="462" actId="27636"/>
          <ac:spMkLst>
            <pc:docMk/>
            <pc:sldMk cId="2401755195" sldId="262"/>
            <ac:spMk id="3" creationId="{4062683E-9528-49B4-AB34-D47D72837236}"/>
          </ac:spMkLst>
        </pc:spChg>
      </pc:sldChg>
      <pc:sldChg chg="modSp add">
        <pc:chgData name="Joshua Waxman" userId="eefd6c19ffe3843e" providerId="LiveId" clId="{FCBD6275-0287-4073-B5C1-9FE7F33020B5}" dt="2020-01-29T02:36:13.441" v="2558" actId="404"/>
        <pc:sldMkLst>
          <pc:docMk/>
          <pc:sldMk cId="1702876873" sldId="478"/>
        </pc:sldMkLst>
        <pc:spChg chg="mod">
          <ac:chgData name="Joshua Waxman" userId="eefd6c19ffe3843e" providerId="LiveId" clId="{FCBD6275-0287-4073-B5C1-9FE7F33020B5}" dt="2020-01-29T02:36:13.441" v="2558" actId="404"/>
          <ac:spMkLst>
            <pc:docMk/>
            <pc:sldMk cId="1702876873" sldId="478"/>
            <ac:spMk id="2" creationId="{00000000-0000-0000-0000-000000000000}"/>
          </ac:spMkLst>
        </pc:spChg>
        <pc:spChg chg="mod">
          <ac:chgData name="Joshua Waxman" userId="eefd6c19ffe3843e" providerId="LiveId" clId="{FCBD6275-0287-4073-B5C1-9FE7F33020B5}" dt="2020-01-29T02:36:08.953" v="2557" actId="14100"/>
          <ac:spMkLst>
            <pc:docMk/>
            <pc:sldMk cId="1702876873" sldId="478"/>
            <ac:spMk id="256006" creationId="{00000000-0000-0000-0000-000000000000}"/>
          </ac:spMkLst>
        </pc:spChg>
      </pc:sldChg>
      <pc:sldChg chg="add">
        <pc:chgData name="Joshua Waxman" userId="eefd6c19ffe3843e" providerId="LiveId" clId="{FCBD6275-0287-4073-B5C1-9FE7F33020B5}" dt="2020-01-29T02:45:59.605" v="2617"/>
        <pc:sldMkLst>
          <pc:docMk/>
          <pc:sldMk cId="3415304356" sldId="506"/>
        </pc:sldMkLst>
      </pc:sldChg>
      <pc:sldChg chg="modSp add">
        <pc:chgData name="Joshua Waxman" userId="eefd6c19ffe3843e" providerId="LiveId" clId="{FCBD6275-0287-4073-B5C1-9FE7F33020B5}" dt="2020-01-29T02:47:09.549" v="2621" actId="403"/>
        <pc:sldMkLst>
          <pc:docMk/>
          <pc:sldMk cId="3412905652" sldId="508"/>
        </pc:sldMkLst>
        <pc:spChg chg="mod">
          <ac:chgData name="Joshua Waxman" userId="eefd6c19ffe3843e" providerId="LiveId" clId="{FCBD6275-0287-4073-B5C1-9FE7F33020B5}" dt="2020-01-29T02:46:54.139" v="2619" actId="27636"/>
          <ac:spMkLst>
            <pc:docMk/>
            <pc:sldMk cId="3412905652" sldId="508"/>
            <ac:spMk id="7171" creationId="{00000000-0000-0000-0000-000000000000}"/>
          </ac:spMkLst>
        </pc:spChg>
        <pc:spChg chg="mod">
          <ac:chgData name="Joshua Waxman" userId="eefd6c19ffe3843e" providerId="LiveId" clId="{FCBD6275-0287-4073-B5C1-9FE7F33020B5}" dt="2020-01-29T02:47:09.549" v="2621" actId="403"/>
          <ac:spMkLst>
            <pc:docMk/>
            <pc:sldMk cId="3412905652" sldId="508"/>
            <ac:spMk id="7172" creationId="{00000000-0000-0000-0000-000000000000}"/>
          </ac:spMkLst>
        </pc:spChg>
      </pc:sldChg>
      <pc:sldChg chg="add">
        <pc:chgData name="Joshua Waxman" userId="eefd6c19ffe3843e" providerId="LiveId" clId="{FCBD6275-0287-4073-B5C1-9FE7F33020B5}" dt="2020-01-29T02:47:34.181" v="2622"/>
        <pc:sldMkLst>
          <pc:docMk/>
          <pc:sldMk cId="2299426679" sldId="511"/>
        </pc:sldMkLst>
      </pc:sldChg>
      <pc:sldChg chg="modSp add modAnim">
        <pc:chgData name="Joshua Waxman" userId="eefd6c19ffe3843e" providerId="LiveId" clId="{FCBD6275-0287-4073-B5C1-9FE7F33020B5}" dt="2020-01-29T02:37:26.194" v="2564" actId="20577"/>
        <pc:sldMkLst>
          <pc:docMk/>
          <pc:sldMk cId="2946691349" sldId="553"/>
        </pc:sldMkLst>
        <pc:spChg chg="mod">
          <ac:chgData name="Joshua Waxman" userId="eefd6c19ffe3843e" providerId="LiveId" clId="{FCBD6275-0287-4073-B5C1-9FE7F33020B5}" dt="2020-01-29T02:37:26.194" v="2564" actId="20577"/>
          <ac:spMkLst>
            <pc:docMk/>
            <pc:sldMk cId="2946691349" sldId="553"/>
            <ac:spMk id="3" creationId="{00000000-0000-0000-0000-000000000000}"/>
          </ac:spMkLst>
        </pc:spChg>
      </pc:sldChg>
      <pc:sldChg chg="modSp add">
        <pc:chgData name="Joshua Waxman" userId="eefd6c19ffe3843e" providerId="LiveId" clId="{FCBD6275-0287-4073-B5C1-9FE7F33020B5}" dt="2020-01-29T02:44:38.907" v="2612" actId="207"/>
        <pc:sldMkLst>
          <pc:docMk/>
          <pc:sldMk cId="3002221596" sldId="555"/>
        </pc:sldMkLst>
        <pc:spChg chg="mod">
          <ac:chgData name="Joshua Waxman" userId="eefd6c19ffe3843e" providerId="LiveId" clId="{FCBD6275-0287-4073-B5C1-9FE7F33020B5}" dt="2020-01-29T02:44:38.907" v="2612" actId="207"/>
          <ac:spMkLst>
            <pc:docMk/>
            <pc:sldMk cId="3002221596" sldId="555"/>
            <ac:spMk id="3" creationId="{00000000-0000-0000-0000-000000000000}"/>
          </ac:spMkLst>
        </pc:spChg>
      </pc:sldChg>
      <pc:sldChg chg="add">
        <pc:chgData name="Joshua Waxman" userId="eefd6c19ffe3843e" providerId="LiveId" clId="{FCBD6275-0287-4073-B5C1-9FE7F33020B5}" dt="2020-01-29T02:42:48.734" v="2602"/>
        <pc:sldMkLst>
          <pc:docMk/>
          <pc:sldMk cId="1928993156" sldId="570"/>
        </pc:sldMkLst>
      </pc:sldChg>
      <pc:sldChg chg="modSp add">
        <pc:chgData name="Joshua Waxman" userId="eefd6c19ffe3843e" providerId="LiveId" clId="{FCBD6275-0287-4073-B5C1-9FE7F33020B5}" dt="2020-01-29T02:43:11.843" v="2607" actId="27636"/>
        <pc:sldMkLst>
          <pc:docMk/>
          <pc:sldMk cId="3060633322" sldId="578"/>
        </pc:sldMkLst>
        <pc:spChg chg="mod">
          <ac:chgData name="Joshua Waxman" userId="eefd6c19ffe3843e" providerId="LiveId" clId="{FCBD6275-0287-4073-B5C1-9FE7F33020B5}" dt="2020-01-29T02:43:11.843" v="2607" actId="27636"/>
          <ac:spMkLst>
            <pc:docMk/>
            <pc:sldMk cId="3060633322" sldId="578"/>
            <ac:spMk id="6" creationId="{00000000-0000-0000-0000-000000000000}"/>
          </ac:spMkLst>
        </pc:spChg>
      </pc:sldChg>
      <pc:sldChg chg="modSp add">
        <pc:chgData name="Joshua Waxman" userId="eefd6c19ffe3843e" providerId="LiveId" clId="{FCBD6275-0287-4073-B5C1-9FE7F33020B5}" dt="2020-01-29T02:45:43.189" v="2616" actId="27636"/>
        <pc:sldMkLst>
          <pc:docMk/>
          <pc:sldMk cId="4262714776" sldId="590"/>
        </pc:sldMkLst>
        <pc:spChg chg="mod">
          <ac:chgData name="Joshua Waxman" userId="eefd6c19ffe3843e" providerId="LiveId" clId="{FCBD6275-0287-4073-B5C1-9FE7F33020B5}" dt="2020-01-29T02:45:43.189" v="2616" actId="27636"/>
          <ac:spMkLst>
            <pc:docMk/>
            <pc:sldMk cId="4262714776" sldId="590"/>
            <ac:spMk id="3" creationId="{00000000-0000-0000-0000-000000000000}"/>
          </ac:spMkLst>
        </pc:spChg>
      </pc:sldChg>
      <pc:sldChg chg="modSp add">
        <pc:chgData name="Joshua Waxman" userId="eefd6c19ffe3843e" providerId="LiveId" clId="{FCBD6275-0287-4073-B5C1-9FE7F33020B5}" dt="2020-01-29T02:35:15.722" v="2550" actId="27636"/>
        <pc:sldMkLst>
          <pc:docMk/>
          <pc:sldMk cId="3254701547" sldId="591"/>
        </pc:sldMkLst>
        <pc:spChg chg="mod">
          <ac:chgData name="Joshua Waxman" userId="eefd6c19ffe3843e" providerId="LiveId" clId="{FCBD6275-0287-4073-B5C1-9FE7F33020B5}" dt="2020-01-29T02:35:15.722" v="2550" actId="27636"/>
          <ac:spMkLst>
            <pc:docMk/>
            <pc:sldMk cId="3254701547" sldId="591"/>
            <ac:spMk id="3" creationId="{00000000-0000-0000-0000-000000000000}"/>
          </ac:spMkLst>
        </pc:spChg>
      </pc:sldChg>
      <pc:sldChg chg="add">
        <pc:chgData name="Joshua Waxman" userId="eefd6c19ffe3843e" providerId="LiveId" clId="{FCBD6275-0287-4073-B5C1-9FE7F33020B5}" dt="2020-01-29T02:43:37.616" v="2608"/>
        <pc:sldMkLst>
          <pc:docMk/>
          <pc:sldMk cId="3714945792" sldId="594"/>
        </pc:sldMkLst>
      </pc:sldChg>
      <pc:sldChg chg="add">
        <pc:chgData name="Joshua Waxman" userId="eefd6c19ffe3843e" providerId="LiveId" clId="{FCBD6275-0287-4073-B5C1-9FE7F33020B5}" dt="2020-01-29T02:44:15.565" v="2609"/>
        <pc:sldMkLst>
          <pc:docMk/>
          <pc:sldMk cId="3283367226" sldId="596"/>
        </pc:sldMkLst>
      </pc:sldChg>
      <pc:sldChg chg="modSp add">
        <pc:chgData name="Joshua Waxman" userId="eefd6c19ffe3843e" providerId="LiveId" clId="{FCBD6275-0287-4073-B5C1-9FE7F33020B5}" dt="2020-01-28T21:42:29.966" v="498" actId="27636"/>
        <pc:sldMkLst>
          <pc:docMk/>
          <pc:sldMk cId="4056959649" sldId="701"/>
        </pc:sldMkLst>
        <pc:spChg chg="mod">
          <ac:chgData name="Joshua Waxman" userId="eefd6c19ffe3843e" providerId="LiveId" clId="{FCBD6275-0287-4073-B5C1-9FE7F33020B5}" dt="2020-01-28T21:42:29.966" v="498" actId="27636"/>
          <ac:spMkLst>
            <pc:docMk/>
            <pc:sldMk cId="4056959649" sldId="701"/>
            <ac:spMk id="28674" creationId="{00000000-0000-0000-0000-000000000000}"/>
          </ac:spMkLst>
        </pc:spChg>
      </pc:sldChg>
      <pc:sldChg chg="delSp modSp add ord">
        <pc:chgData name="Joshua Waxman" userId="eefd6c19ffe3843e" providerId="LiveId" clId="{FCBD6275-0287-4073-B5C1-9FE7F33020B5}" dt="2020-01-28T21:42:51.130" v="500"/>
        <pc:sldMkLst>
          <pc:docMk/>
          <pc:sldMk cId="1260812530" sldId="710"/>
        </pc:sldMkLst>
        <pc:spChg chg="mod">
          <ac:chgData name="Joshua Waxman" userId="eefd6c19ffe3843e" providerId="LiveId" clId="{FCBD6275-0287-4073-B5C1-9FE7F33020B5}" dt="2020-01-28T21:39:31.150" v="490" actId="207"/>
          <ac:spMkLst>
            <pc:docMk/>
            <pc:sldMk cId="1260812530" sldId="710"/>
            <ac:spMk id="2" creationId="{00000000-0000-0000-0000-000000000000}"/>
          </ac:spMkLst>
        </pc:spChg>
        <pc:spChg chg="mod">
          <ac:chgData name="Joshua Waxman" userId="eefd6c19ffe3843e" providerId="LiveId" clId="{FCBD6275-0287-4073-B5C1-9FE7F33020B5}" dt="2020-01-28T21:36:52.317" v="469" actId="14100"/>
          <ac:spMkLst>
            <pc:docMk/>
            <pc:sldMk cId="1260812530" sldId="710"/>
            <ac:spMk id="3" creationId="{00000000-0000-0000-0000-000000000000}"/>
          </ac:spMkLst>
        </pc:spChg>
        <pc:spChg chg="del">
          <ac:chgData name="Joshua Waxman" userId="eefd6c19ffe3843e" providerId="LiveId" clId="{FCBD6275-0287-4073-B5C1-9FE7F33020B5}" dt="2020-01-28T21:41:08.805" v="495" actId="478"/>
          <ac:spMkLst>
            <pc:docMk/>
            <pc:sldMk cId="1260812530" sldId="710"/>
            <ac:spMk id="4" creationId="{00000000-0000-0000-0000-000000000000}"/>
          </ac:spMkLst>
        </pc:spChg>
        <pc:spChg chg="mod">
          <ac:chgData name="Joshua Waxman" userId="eefd6c19ffe3843e" providerId="LiveId" clId="{FCBD6275-0287-4073-B5C1-9FE7F33020B5}" dt="2020-01-28T21:40:12.929" v="494" actId="20577"/>
          <ac:spMkLst>
            <pc:docMk/>
            <pc:sldMk cId="1260812530" sldId="710"/>
            <ac:spMk id="61444" creationId="{00000000-0000-0000-0000-000000000000}"/>
          </ac:spMkLst>
        </pc:spChg>
      </pc:sldChg>
      <pc:sldChg chg="add del">
        <pc:chgData name="Joshua Waxman" userId="eefd6c19ffe3843e" providerId="LiveId" clId="{FCBD6275-0287-4073-B5C1-9FE7F33020B5}" dt="2020-01-28T21:44:07.518" v="529" actId="47"/>
        <pc:sldMkLst>
          <pc:docMk/>
          <pc:sldMk cId="119945987" sldId="711"/>
        </pc:sldMkLst>
      </pc:sldChg>
      <pc:sldChg chg="addSp delSp modSp add">
        <pc:chgData name="Joshua Waxman" userId="eefd6c19ffe3843e" providerId="LiveId" clId="{FCBD6275-0287-4073-B5C1-9FE7F33020B5}" dt="2020-01-28T21:43:55.379" v="526" actId="20577"/>
        <pc:sldMkLst>
          <pc:docMk/>
          <pc:sldMk cId="86550029" sldId="712"/>
        </pc:sldMkLst>
        <pc:spChg chg="del">
          <ac:chgData name="Joshua Waxman" userId="eefd6c19ffe3843e" providerId="LiveId" clId="{FCBD6275-0287-4073-B5C1-9FE7F33020B5}" dt="2020-01-28T21:43:42.261" v="502"/>
          <ac:spMkLst>
            <pc:docMk/>
            <pc:sldMk cId="86550029" sldId="712"/>
            <ac:spMk id="2" creationId="{6226DBFC-52C8-4898-88BC-AA7BC70A5B2F}"/>
          </ac:spMkLst>
        </pc:spChg>
        <pc:spChg chg="del">
          <ac:chgData name="Joshua Waxman" userId="eefd6c19ffe3843e" providerId="LiveId" clId="{FCBD6275-0287-4073-B5C1-9FE7F33020B5}" dt="2020-01-28T21:43:42.261" v="502"/>
          <ac:spMkLst>
            <pc:docMk/>
            <pc:sldMk cId="86550029" sldId="712"/>
            <ac:spMk id="3" creationId="{219F3745-7CB9-42DC-B056-8355C9FF11A5}"/>
          </ac:spMkLst>
        </pc:spChg>
        <pc:spChg chg="add mod">
          <ac:chgData name="Joshua Waxman" userId="eefd6c19ffe3843e" providerId="LiveId" clId="{FCBD6275-0287-4073-B5C1-9FE7F33020B5}" dt="2020-01-28T21:43:55.379" v="526" actId="20577"/>
          <ac:spMkLst>
            <pc:docMk/>
            <pc:sldMk cId="86550029" sldId="712"/>
            <ac:spMk id="4" creationId="{996FD8A5-624B-4C81-B52E-A710E7A36FCF}"/>
          </ac:spMkLst>
        </pc:spChg>
        <pc:spChg chg="add mod">
          <ac:chgData name="Joshua Waxman" userId="eefd6c19ffe3843e" providerId="LiveId" clId="{FCBD6275-0287-4073-B5C1-9FE7F33020B5}" dt="2020-01-28T21:43:42.261" v="502"/>
          <ac:spMkLst>
            <pc:docMk/>
            <pc:sldMk cId="86550029" sldId="712"/>
            <ac:spMk id="5" creationId="{07F5CF68-D6AC-4F22-954C-46ADD1A2C25F}"/>
          </ac:spMkLst>
        </pc:spChg>
      </pc:sldChg>
      <pc:sldChg chg="modSp add">
        <pc:chgData name="Joshua Waxman" userId="eefd6c19ffe3843e" providerId="LiveId" clId="{FCBD6275-0287-4073-B5C1-9FE7F33020B5}" dt="2020-01-28T21:44:05.219" v="528" actId="27636"/>
        <pc:sldMkLst>
          <pc:docMk/>
          <pc:sldMk cId="3675443034" sldId="721"/>
        </pc:sldMkLst>
        <pc:spChg chg="mod">
          <ac:chgData name="Joshua Waxman" userId="eefd6c19ffe3843e" providerId="LiveId" clId="{FCBD6275-0287-4073-B5C1-9FE7F33020B5}" dt="2020-01-28T21:44:05.219" v="528" actId="27636"/>
          <ac:spMkLst>
            <pc:docMk/>
            <pc:sldMk cId="3675443034" sldId="721"/>
            <ac:spMk id="63490" creationId="{00000000-0000-0000-0000-000000000000}"/>
          </ac:spMkLst>
        </pc:spChg>
      </pc:sldChg>
      <pc:sldChg chg="modSp add">
        <pc:chgData name="Joshua Waxman" userId="eefd6c19ffe3843e" providerId="LiveId" clId="{FCBD6275-0287-4073-B5C1-9FE7F33020B5}" dt="2020-01-28T22:34:30.791" v="651" actId="20577"/>
        <pc:sldMkLst>
          <pc:docMk/>
          <pc:sldMk cId="86579649" sldId="722"/>
        </pc:sldMkLst>
        <pc:spChg chg="mod">
          <ac:chgData name="Joshua Waxman" userId="eefd6c19ffe3843e" providerId="LiveId" clId="{FCBD6275-0287-4073-B5C1-9FE7F33020B5}" dt="2020-01-28T22:33:48.527" v="550" actId="20577"/>
          <ac:spMkLst>
            <pc:docMk/>
            <pc:sldMk cId="86579649" sldId="722"/>
            <ac:spMk id="2" creationId="{0BCAF3DC-EA24-4349-AFAE-F5A5F1BFDC5E}"/>
          </ac:spMkLst>
        </pc:spChg>
        <pc:spChg chg="mod">
          <ac:chgData name="Joshua Waxman" userId="eefd6c19ffe3843e" providerId="LiveId" clId="{FCBD6275-0287-4073-B5C1-9FE7F33020B5}" dt="2020-01-28T22:34:30.791" v="651" actId="20577"/>
          <ac:spMkLst>
            <pc:docMk/>
            <pc:sldMk cId="86579649" sldId="722"/>
            <ac:spMk id="3" creationId="{B1EB94BB-9D34-4222-83F9-4D728C032DE0}"/>
          </ac:spMkLst>
        </pc:spChg>
      </pc:sldChg>
      <pc:sldChg chg="addSp delSp modSp add del">
        <pc:chgData name="Joshua Waxman" userId="eefd6c19ffe3843e" providerId="LiveId" clId="{FCBD6275-0287-4073-B5C1-9FE7F33020B5}" dt="2020-01-29T02:44:57.531" v="2613" actId="2696"/>
        <pc:sldMkLst>
          <pc:docMk/>
          <pc:sldMk cId="794482666" sldId="723"/>
        </pc:sldMkLst>
        <pc:spChg chg="mod">
          <ac:chgData name="Joshua Waxman" userId="eefd6c19ffe3843e" providerId="LiveId" clId="{FCBD6275-0287-4073-B5C1-9FE7F33020B5}" dt="2020-01-29T02:41:53.832" v="2597" actId="20577"/>
          <ac:spMkLst>
            <pc:docMk/>
            <pc:sldMk cId="794482666" sldId="723"/>
            <ac:spMk id="2" creationId="{B706D9C6-FB08-4E4F-A856-2576AB7E4347}"/>
          </ac:spMkLst>
        </pc:spChg>
        <pc:spChg chg="del">
          <ac:chgData name="Joshua Waxman" userId="eefd6c19ffe3843e" providerId="LiveId" clId="{FCBD6275-0287-4073-B5C1-9FE7F33020B5}" dt="2020-01-29T02:41:55.883" v="2598"/>
          <ac:spMkLst>
            <pc:docMk/>
            <pc:sldMk cId="794482666" sldId="723"/>
            <ac:spMk id="3" creationId="{61AF6B3A-814C-486B-BDF2-DF822ED59D9C}"/>
          </ac:spMkLst>
        </pc:spChg>
        <pc:picChg chg="add mod">
          <ac:chgData name="Joshua Waxman" userId="eefd6c19ffe3843e" providerId="LiveId" clId="{FCBD6275-0287-4073-B5C1-9FE7F33020B5}" dt="2020-01-29T02:42:02.853" v="2600" actId="1076"/>
          <ac:picMkLst>
            <pc:docMk/>
            <pc:sldMk cId="794482666" sldId="723"/>
            <ac:picMk id="5" creationId="{36D93576-7E3E-418D-890A-5E5D4EF1AF91}"/>
          </ac:picMkLst>
        </pc:picChg>
      </pc:sldChg>
      <pc:sldChg chg="add">
        <pc:chgData name="Joshua Waxman" userId="eefd6c19ffe3843e" providerId="LiveId" clId="{FCBD6275-0287-4073-B5C1-9FE7F33020B5}" dt="2020-01-29T02:45:01.669" v="2614"/>
        <pc:sldMkLst>
          <pc:docMk/>
          <pc:sldMk cId="3270551553" sldId="723"/>
        </pc:sldMkLst>
      </pc:sldChg>
      <pc:sldChg chg="addSp delSp modSp add">
        <pc:chgData name="Joshua Waxman" userId="eefd6c19ffe3843e" providerId="LiveId" clId="{FCBD6275-0287-4073-B5C1-9FE7F33020B5}" dt="2020-01-28T23:12:53.689" v="694" actId="1076"/>
        <pc:sldMkLst>
          <pc:docMk/>
          <pc:sldMk cId="984878709" sldId="724"/>
        </pc:sldMkLst>
        <pc:spChg chg="mod">
          <ac:chgData name="Joshua Waxman" userId="eefd6c19ffe3843e" providerId="LiveId" clId="{FCBD6275-0287-4073-B5C1-9FE7F33020B5}" dt="2020-01-28T23:12:53.689" v="694" actId="1076"/>
          <ac:spMkLst>
            <pc:docMk/>
            <pc:sldMk cId="984878709" sldId="724"/>
            <ac:spMk id="2" creationId="{D04EE776-20C2-4666-843D-A9203B50437D}"/>
          </ac:spMkLst>
        </pc:spChg>
        <pc:spChg chg="del mod">
          <ac:chgData name="Joshua Waxman" userId="eefd6c19ffe3843e" providerId="LiveId" clId="{FCBD6275-0287-4073-B5C1-9FE7F33020B5}" dt="2020-01-28T23:11:18.814" v="682" actId="478"/>
          <ac:spMkLst>
            <pc:docMk/>
            <pc:sldMk cId="984878709" sldId="724"/>
            <ac:spMk id="3" creationId="{885D1B81-2687-4F0B-B9A4-F815C7ABDDDD}"/>
          </ac:spMkLst>
        </pc:spChg>
        <pc:spChg chg="add mod">
          <ac:chgData name="Joshua Waxman" userId="eefd6c19ffe3843e" providerId="LiveId" clId="{FCBD6275-0287-4073-B5C1-9FE7F33020B5}" dt="2020-01-28T23:12:14.395" v="689" actId="14100"/>
          <ac:spMkLst>
            <pc:docMk/>
            <pc:sldMk cId="984878709" sldId="724"/>
            <ac:spMk id="6" creationId="{D464206B-5664-481D-BCBD-C1F3F4C93DB3}"/>
          </ac:spMkLst>
        </pc:spChg>
        <pc:picChg chg="add mod">
          <ac:chgData name="Joshua Waxman" userId="eefd6c19ffe3843e" providerId="LiveId" clId="{FCBD6275-0287-4073-B5C1-9FE7F33020B5}" dt="2020-01-28T23:12:48.936" v="693" actId="14100"/>
          <ac:picMkLst>
            <pc:docMk/>
            <pc:sldMk cId="984878709" sldId="724"/>
            <ac:picMk id="5" creationId="{454FCEE8-38F2-4CA8-859E-8139338841DB}"/>
          </ac:picMkLst>
        </pc:picChg>
      </pc:sldChg>
      <pc:sldChg chg="add del">
        <pc:chgData name="Joshua Waxman" userId="eefd6c19ffe3843e" providerId="LiveId" clId="{FCBD6275-0287-4073-B5C1-9FE7F33020B5}" dt="2020-01-29T00:01:58.624" v="698" actId="47"/>
        <pc:sldMkLst>
          <pc:docMk/>
          <pc:sldMk cId="2050483585" sldId="725"/>
        </pc:sldMkLst>
      </pc:sldChg>
      <pc:sldChg chg="addSp modSp add">
        <pc:chgData name="Joshua Waxman" userId="eefd6c19ffe3843e" providerId="LiveId" clId="{FCBD6275-0287-4073-B5C1-9FE7F33020B5}" dt="2020-01-29T00:02:50.293" v="725" actId="27636"/>
        <pc:sldMkLst>
          <pc:docMk/>
          <pc:sldMk cId="1730280401" sldId="812"/>
        </pc:sldMkLst>
        <pc:spChg chg="mod">
          <ac:chgData name="Joshua Waxman" userId="eefd6c19ffe3843e" providerId="LiveId" clId="{FCBD6275-0287-4073-B5C1-9FE7F33020B5}" dt="2020-01-29T00:02:45.093" v="723" actId="20577"/>
          <ac:spMkLst>
            <pc:docMk/>
            <pc:sldMk cId="1730280401" sldId="812"/>
            <ac:spMk id="3" creationId="{00000000-0000-0000-0000-000000000000}"/>
          </ac:spMkLst>
        </pc:spChg>
        <pc:spChg chg="add mod">
          <ac:chgData name="Joshua Waxman" userId="eefd6c19ffe3843e" providerId="LiveId" clId="{FCBD6275-0287-4073-B5C1-9FE7F33020B5}" dt="2020-01-29T00:02:50.293" v="725" actId="27636"/>
          <ac:spMkLst>
            <pc:docMk/>
            <pc:sldMk cId="1730280401" sldId="812"/>
            <ac:spMk id="4" creationId="{790D2EA2-E9AE-45FE-BAF4-7AA56400E25F}"/>
          </ac:spMkLst>
        </pc:spChg>
      </pc:sldChg>
      <pc:sldChg chg="add del">
        <pc:chgData name="Joshua Waxman" userId="eefd6c19ffe3843e" providerId="LiveId" clId="{FCBD6275-0287-4073-B5C1-9FE7F33020B5}" dt="2020-01-29T00:03:22.717" v="729" actId="47"/>
        <pc:sldMkLst>
          <pc:docMk/>
          <pc:sldMk cId="3643099311" sldId="813"/>
        </pc:sldMkLst>
      </pc:sldChg>
      <pc:sldChg chg="modSp add">
        <pc:chgData name="Joshua Waxman" userId="eefd6c19ffe3843e" providerId="LiveId" clId="{FCBD6275-0287-4073-B5C1-9FE7F33020B5}" dt="2020-01-29T00:03:41.675" v="737" actId="14100"/>
        <pc:sldMkLst>
          <pc:docMk/>
          <pc:sldMk cId="3707353615" sldId="814"/>
        </pc:sldMkLst>
        <pc:spChg chg="mod">
          <ac:chgData name="Joshua Waxman" userId="eefd6c19ffe3843e" providerId="LiveId" clId="{FCBD6275-0287-4073-B5C1-9FE7F33020B5}" dt="2020-01-29T00:03:41.675" v="737" actId="14100"/>
          <ac:spMkLst>
            <pc:docMk/>
            <pc:sldMk cId="3707353615" sldId="814"/>
            <ac:spMk id="63490" creationId="{00000000-0000-0000-0000-000000000000}"/>
          </ac:spMkLst>
        </pc:spChg>
      </pc:sldChg>
      <pc:sldChg chg="add del">
        <pc:chgData name="Joshua Waxman" userId="eefd6c19ffe3843e" providerId="LiveId" clId="{FCBD6275-0287-4073-B5C1-9FE7F33020B5}" dt="2020-01-29T00:04:40.981" v="740" actId="47"/>
        <pc:sldMkLst>
          <pc:docMk/>
          <pc:sldMk cId="3541446643" sldId="815"/>
        </pc:sldMkLst>
      </pc:sldChg>
      <pc:sldChg chg="add">
        <pc:chgData name="Joshua Waxman" userId="eefd6c19ffe3843e" providerId="LiveId" clId="{FCBD6275-0287-4073-B5C1-9FE7F33020B5}" dt="2020-01-29T00:04:34.450" v="739"/>
        <pc:sldMkLst>
          <pc:docMk/>
          <pc:sldMk cId="1808972617" sldId="816"/>
        </pc:sldMkLst>
      </pc:sldChg>
      <pc:sldChg chg="add del">
        <pc:chgData name="Joshua Waxman" userId="eefd6c19ffe3843e" providerId="LiveId" clId="{FCBD6275-0287-4073-B5C1-9FE7F33020B5}" dt="2020-01-29T00:05:03.641" v="742"/>
        <pc:sldMkLst>
          <pc:docMk/>
          <pc:sldMk cId="410322550" sldId="817"/>
        </pc:sldMkLst>
      </pc:sldChg>
      <pc:sldChg chg="modSp add">
        <pc:chgData name="Joshua Waxman" userId="eefd6c19ffe3843e" providerId="LiveId" clId="{FCBD6275-0287-4073-B5C1-9FE7F33020B5}" dt="2020-01-29T02:35:04.029" v="2547" actId="20577"/>
        <pc:sldMkLst>
          <pc:docMk/>
          <pc:sldMk cId="3082422862" sldId="817"/>
        </pc:sldMkLst>
        <pc:spChg chg="mod">
          <ac:chgData name="Joshua Waxman" userId="eefd6c19ffe3843e" providerId="LiveId" clId="{FCBD6275-0287-4073-B5C1-9FE7F33020B5}" dt="2020-01-29T00:05:17.427" v="762" actId="20577"/>
          <ac:spMkLst>
            <pc:docMk/>
            <pc:sldMk cId="3082422862" sldId="817"/>
            <ac:spMk id="4" creationId="{996FD8A5-624B-4C81-B52E-A710E7A36FCF}"/>
          </ac:spMkLst>
        </pc:spChg>
        <pc:spChg chg="mod">
          <ac:chgData name="Joshua Waxman" userId="eefd6c19ffe3843e" providerId="LiveId" clId="{FCBD6275-0287-4073-B5C1-9FE7F33020B5}" dt="2020-01-29T02:35:04.029" v="2547" actId="20577"/>
          <ac:spMkLst>
            <pc:docMk/>
            <pc:sldMk cId="3082422862" sldId="817"/>
            <ac:spMk id="5" creationId="{07F5CF68-D6AC-4F22-954C-46ADD1A2C25F}"/>
          </ac:spMkLst>
        </pc:spChg>
      </pc:sldChg>
      <pc:sldChg chg="add del">
        <pc:chgData name="Joshua Waxman" userId="eefd6c19ffe3843e" providerId="LiveId" clId="{FCBD6275-0287-4073-B5C1-9FE7F33020B5}" dt="2020-01-29T00:06:01.231" v="764"/>
        <pc:sldMkLst>
          <pc:docMk/>
          <pc:sldMk cId="578034319" sldId="818"/>
        </pc:sldMkLst>
      </pc:sldChg>
      <pc:sldChg chg="addSp delSp modSp add">
        <pc:chgData name="Joshua Waxman" userId="eefd6c19ffe3843e" providerId="LiveId" clId="{FCBD6275-0287-4073-B5C1-9FE7F33020B5}" dt="2020-01-29T00:17:31.036" v="1074" actId="20577"/>
        <pc:sldMkLst>
          <pc:docMk/>
          <pc:sldMk cId="1903174822" sldId="818"/>
        </pc:sldMkLst>
        <pc:spChg chg="mod">
          <ac:chgData name="Joshua Waxman" userId="eefd6c19ffe3843e" providerId="LiveId" clId="{FCBD6275-0287-4073-B5C1-9FE7F33020B5}" dt="2020-01-29T00:17:13.300" v="1006" actId="20577"/>
          <ac:spMkLst>
            <pc:docMk/>
            <pc:sldMk cId="1903174822" sldId="818"/>
            <ac:spMk id="2" creationId="{F3E056C3-82FC-4D9F-ABA8-BA928240F7B2}"/>
          </ac:spMkLst>
        </pc:spChg>
        <pc:spChg chg="mod">
          <ac:chgData name="Joshua Waxman" userId="eefd6c19ffe3843e" providerId="LiveId" clId="{FCBD6275-0287-4073-B5C1-9FE7F33020B5}" dt="2020-01-29T00:17:31.036" v="1074" actId="20577"/>
          <ac:spMkLst>
            <pc:docMk/>
            <pc:sldMk cId="1903174822" sldId="818"/>
            <ac:spMk id="3" creationId="{F78EE168-54A9-40B7-B8A9-B52E39FD7759}"/>
          </ac:spMkLst>
        </pc:spChg>
        <pc:spChg chg="add del">
          <ac:chgData name="Joshua Waxman" userId="eefd6c19ffe3843e" providerId="LiveId" clId="{FCBD6275-0287-4073-B5C1-9FE7F33020B5}" dt="2020-01-29T00:13:04.641" v="951"/>
          <ac:spMkLst>
            <pc:docMk/>
            <pc:sldMk cId="1903174822" sldId="818"/>
            <ac:spMk id="5" creationId="{BF510AA9-9FDF-46C4-9FA2-98FB03D0E7BE}"/>
          </ac:spMkLst>
        </pc:spChg>
      </pc:sldChg>
      <pc:sldChg chg="modSp add">
        <pc:chgData name="Joshua Waxman" userId="eefd6c19ffe3843e" providerId="LiveId" clId="{FCBD6275-0287-4073-B5C1-9FE7F33020B5}" dt="2020-01-29T02:48:55.648" v="2642" actId="20577"/>
        <pc:sldMkLst>
          <pc:docMk/>
          <pc:sldMk cId="782159122" sldId="819"/>
        </pc:sldMkLst>
        <pc:spChg chg="mod">
          <ac:chgData name="Joshua Waxman" userId="eefd6c19ffe3843e" providerId="LiveId" clId="{FCBD6275-0287-4073-B5C1-9FE7F33020B5}" dt="2020-01-29T02:48:55.648" v="2642" actId="20577"/>
          <ac:spMkLst>
            <pc:docMk/>
            <pc:sldMk cId="782159122" sldId="819"/>
            <ac:spMk id="4" creationId="{996FD8A5-624B-4C81-B52E-A710E7A36FCF}"/>
          </ac:spMkLst>
        </pc:spChg>
        <pc:spChg chg="mod">
          <ac:chgData name="Joshua Waxman" userId="eefd6c19ffe3843e" providerId="LiveId" clId="{FCBD6275-0287-4073-B5C1-9FE7F33020B5}" dt="2020-01-29T00:08:23.978" v="875" actId="20577"/>
          <ac:spMkLst>
            <pc:docMk/>
            <pc:sldMk cId="782159122" sldId="819"/>
            <ac:spMk id="5" creationId="{07F5CF68-D6AC-4F22-954C-46ADD1A2C25F}"/>
          </ac:spMkLst>
        </pc:spChg>
      </pc:sldChg>
      <pc:sldChg chg="addSp modSp add">
        <pc:chgData name="Joshua Waxman" userId="eefd6c19ffe3843e" providerId="LiveId" clId="{FCBD6275-0287-4073-B5C1-9FE7F33020B5}" dt="2020-01-29T00:36:30.531" v="1180" actId="20577"/>
        <pc:sldMkLst>
          <pc:docMk/>
          <pc:sldMk cId="2787622189" sldId="820"/>
        </pc:sldMkLst>
        <pc:spChg chg="mod">
          <ac:chgData name="Joshua Waxman" userId="eefd6c19ffe3843e" providerId="LiveId" clId="{FCBD6275-0287-4073-B5C1-9FE7F33020B5}" dt="2020-01-29T00:35:31.485" v="1114" actId="20577"/>
          <ac:spMkLst>
            <pc:docMk/>
            <pc:sldMk cId="2787622189" sldId="820"/>
            <ac:spMk id="2" creationId="{06FB6BEA-55E9-4FDE-80CB-DC345E620A6C}"/>
          </ac:spMkLst>
        </pc:spChg>
        <pc:spChg chg="mod">
          <ac:chgData name="Joshua Waxman" userId="eefd6c19ffe3843e" providerId="LiveId" clId="{FCBD6275-0287-4073-B5C1-9FE7F33020B5}" dt="2020-01-29T00:36:30.531" v="1180" actId="20577"/>
          <ac:spMkLst>
            <pc:docMk/>
            <pc:sldMk cId="2787622189" sldId="820"/>
            <ac:spMk id="3" creationId="{6E2B661C-E24A-4726-BE47-E020A798A6D8}"/>
          </ac:spMkLst>
        </pc:spChg>
        <pc:picChg chg="add mod">
          <ac:chgData name="Joshua Waxman" userId="eefd6c19ffe3843e" providerId="LiveId" clId="{FCBD6275-0287-4073-B5C1-9FE7F33020B5}" dt="2020-01-29T00:36:13.927" v="1124" actId="1076"/>
          <ac:picMkLst>
            <pc:docMk/>
            <pc:sldMk cId="2787622189" sldId="820"/>
            <ac:picMk id="5" creationId="{2B42B864-0A46-493A-88B4-726F6CF494F2}"/>
          </ac:picMkLst>
        </pc:picChg>
      </pc:sldChg>
      <pc:sldChg chg="addSp delSp modSp add">
        <pc:chgData name="Joshua Waxman" userId="eefd6c19ffe3843e" providerId="LiveId" clId="{FCBD6275-0287-4073-B5C1-9FE7F33020B5}" dt="2020-01-29T00:37:34.219" v="1222"/>
        <pc:sldMkLst>
          <pc:docMk/>
          <pc:sldMk cId="1624084114" sldId="821"/>
        </pc:sldMkLst>
        <pc:spChg chg="mod">
          <ac:chgData name="Joshua Waxman" userId="eefd6c19ffe3843e" providerId="LiveId" clId="{FCBD6275-0287-4073-B5C1-9FE7F33020B5}" dt="2020-01-29T00:37:32.230" v="1221" actId="20577"/>
          <ac:spMkLst>
            <pc:docMk/>
            <pc:sldMk cId="1624084114" sldId="821"/>
            <ac:spMk id="2" creationId="{8C91A077-EC51-4D3E-8639-515BEA1616D0}"/>
          </ac:spMkLst>
        </pc:spChg>
        <pc:spChg chg="del">
          <ac:chgData name="Joshua Waxman" userId="eefd6c19ffe3843e" providerId="LiveId" clId="{FCBD6275-0287-4073-B5C1-9FE7F33020B5}" dt="2020-01-29T00:37:34.219" v="1222"/>
          <ac:spMkLst>
            <pc:docMk/>
            <pc:sldMk cId="1624084114" sldId="821"/>
            <ac:spMk id="3" creationId="{1CC8DD49-9547-4695-8B38-6D674F473CB7}"/>
          </ac:spMkLst>
        </pc:spChg>
        <pc:picChg chg="add mod">
          <ac:chgData name="Joshua Waxman" userId="eefd6c19ffe3843e" providerId="LiveId" clId="{FCBD6275-0287-4073-B5C1-9FE7F33020B5}" dt="2020-01-29T00:37:34.219" v="1222"/>
          <ac:picMkLst>
            <pc:docMk/>
            <pc:sldMk cId="1624084114" sldId="821"/>
            <ac:picMk id="5" creationId="{AC36C65D-6D21-4936-B20B-E37F2F26C688}"/>
          </ac:picMkLst>
        </pc:picChg>
      </pc:sldChg>
      <pc:sldChg chg="addSp delSp modSp add">
        <pc:chgData name="Joshua Waxman" userId="eefd6c19ffe3843e" providerId="LiveId" clId="{FCBD6275-0287-4073-B5C1-9FE7F33020B5}" dt="2020-01-29T00:39:01.501" v="1273" actId="1076"/>
        <pc:sldMkLst>
          <pc:docMk/>
          <pc:sldMk cId="1347413910" sldId="822"/>
        </pc:sldMkLst>
        <pc:spChg chg="mod">
          <ac:chgData name="Joshua Waxman" userId="eefd6c19ffe3843e" providerId="LiveId" clId="{FCBD6275-0287-4073-B5C1-9FE7F33020B5}" dt="2020-01-29T00:38:39.254" v="1266" actId="20577"/>
          <ac:spMkLst>
            <pc:docMk/>
            <pc:sldMk cId="1347413910" sldId="822"/>
            <ac:spMk id="2" creationId="{7C8EDABB-25C1-4AFD-976D-118CBB6EF884}"/>
          </ac:spMkLst>
        </pc:spChg>
        <pc:spChg chg="del mod">
          <ac:chgData name="Joshua Waxman" userId="eefd6c19ffe3843e" providerId="LiveId" clId="{FCBD6275-0287-4073-B5C1-9FE7F33020B5}" dt="2020-01-29T00:38:41.537" v="1268"/>
          <ac:spMkLst>
            <pc:docMk/>
            <pc:sldMk cId="1347413910" sldId="822"/>
            <ac:spMk id="3" creationId="{60201FE8-E3A7-4907-BB06-A659FE7B3EE7}"/>
          </ac:spMkLst>
        </pc:spChg>
        <pc:picChg chg="add mod">
          <ac:chgData name="Joshua Waxman" userId="eefd6c19ffe3843e" providerId="LiveId" clId="{FCBD6275-0287-4073-B5C1-9FE7F33020B5}" dt="2020-01-29T00:39:01.501" v="1273" actId="1076"/>
          <ac:picMkLst>
            <pc:docMk/>
            <pc:sldMk cId="1347413910" sldId="822"/>
            <ac:picMk id="5" creationId="{804E385F-6D2C-4BDD-890E-E38F5B38497B}"/>
          </ac:picMkLst>
        </pc:picChg>
      </pc:sldChg>
      <pc:sldChg chg="addSp delSp modSp add">
        <pc:chgData name="Joshua Waxman" userId="eefd6c19ffe3843e" providerId="LiveId" clId="{FCBD6275-0287-4073-B5C1-9FE7F33020B5}" dt="2020-01-29T00:40:50.929" v="1349" actId="1076"/>
        <pc:sldMkLst>
          <pc:docMk/>
          <pc:sldMk cId="2589047025" sldId="823"/>
        </pc:sldMkLst>
        <pc:spChg chg="mod">
          <ac:chgData name="Joshua Waxman" userId="eefd6c19ffe3843e" providerId="LiveId" clId="{FCBD6275-0287-4073-B5C1-9FE7F33020B5}" dt="2020-01-29T00:40:27.563" v="1344" actId="1076"/>
          <ac:spMkLst>
            <pc:docMk/>
            <pc:sldMk cId="2589047025" sldId="823"/>
            <ac:spMk id="2" creationId="{DE1E3B4A-6191-4B37-9BE6-CB9E5EE3ECF5}"/>
          </ac:spMkLst>
        </pc:spChg>
        <pc:spChg chg="del mod">
          <ac:chgData name="Joshua Waxman" userId="eefd6c19ffe3843e" providerId="LiveId" clId="{FCBD6275-0287-4073-B5C1-9FE7F33020B5}" dt="2020-01-29T00:40:15.406" v="1340"/>
          <ac:spMkLst>
            <pc:docMk/>
            <pc:sldMk cId="2589047025" sldId="823"/>
            <ac:spMk id="3" creationId="{9DCC3A92-3451-4E07-9EFF-9FB82E11716F}"/>
          </ac:spMkLst>
        </pc:spChg>
        <pc:picChg chg="add mod">
          <ac:chgData name="Joshua Waxman" userId="eefd6c19ffe3843e" providerId="LiveId" clId="{FCBD6275-0287-4073-B5C1-9FE7F33020B5}" dt="2020-01-29T00:40:50.929" v="1349" actId="1076"/>
          <ac:picMkLst>
            <pc:docMk/>
            <pc:sldMk cId="2589047025" sldId="823"/>
            <ac:picMk id="5" creationId="{FAE15D14-7595-4FC4-9D8A-C80D8529E5AB}"/>
          </ac:picMkLst>
        </pc:picChg>
      </pc:sldChg>
      <pc:sldChg chg="addSp delSp modSp add">
        <pc:chgData name="Joshua Waxman" userId="eefd6c19ffe3843e" providerId="LiveId" clId="{FCBD6275-0287-4073-B5C1-9FE7F33020B5}" dt="2020-01-29T00:41:50.822" v="1365" actId="1076"/>
        <pc:sldMkLst>
          <pc:docMk/>
          <pc:sldMk cId="2595620504" sldId="824"/>
        </pc:sldMkLst>
        <pc:spChg chg="mod">
          <ac:chgData name="Joshua Waxman" userId="eefd6c19ffe3843e" providerId="LiveId" clId="{FCBD6275-0287-4073-B5C1-9FE7F33020B5}" dt="2020-01-29T00:41:26.718" v="1360" actId="20577"/>
          <ac:spMkLst>
            <pc:docMk/>
            <pc:sldMk cId="2595620504" sldId="824"/>
            <ac:spMk id="2" creationId="{788D47DD-70D4-47C2-9050-CF7E8BE501F9}"/>
          </ac:spMkLst>
        </pc:spChg>
        <pc:spChg chg="del mod">
          <ac:chgData name="Joshua Waxman" userId="eefd6c19ffe3843e" providerId="LiveId" clId="{FCBD6275-0287-4073-B5C1-9FE7F33020B5}" dt="2020-01-29T00:41:45.061" v="1362"/>
          <ac:spMkLst>
            <pc:docMk/>
            <pc:sldMk cId="2595620504" sldId="824"/>
            <ac:spMk id="3" creationId="{6252BF55-4D55-4AC8-9F05-004C8C109913}"/>
          </ac:spMkLst>
        </pc:spChg>
        <pc:picChg chg="add mod">
          <ac:chgData name="Joshua Waxman" userId="eefd6c19ffe3843e" providerId="LiveId" clId="{FCBD6275-0287-4073-B5C1-9FE7F33020B5}" dt="2020-01-29T00:41:50.822" v="1365" actId="1076"/>
          <ac:picMkLst>
            <pc:docMk/>
            <pc:sldMk cId="2595620504" sldId="824"/>
            <ac:picMk id="5" creationId="{F872B276-DF9F-4017-B159-F1ADC6B54094}"/>
          </ac:picMkLst>
        </pc:picChg>
      </pc:sldChg>
      <pc:sldChg chg="addSp delSp modSp add">
        <pc:chgData name="Joshua Waxman" userId="eefd6c19ffe3843e" providerId="LiveId" clId="{FCBD6275-0287-4073-B5C1-9FE7F33020B5}" dt="2020-01-29T00:42:55.616" v="1386" actId="1036"/>
        <pc:sldMkLst>
          <pc:docMk/>
          <pc:sldMk cId="3765293137" sldId="825"/>
        </pc:sldMkLst>
        <pc:spChg chg="mod">
          <ac:chgData name="Joshua Waxman" userId="eefd6c19ffe3843e" providerId="LiveId" clId="{FCBD6275-0287-4073-B5C1-9FE7F33020B5}" dt="2020-01-29T00:42:21.031" v="1378" actId="20577"/>
          <ac:spMkLst>
            <pc:docMk/>
            <pc:sldMk cId="3765293137" sldId="825"/>
            <ac:spMk id="2" creationId="{A2718ACA-52B4-4F11-8B65-A9BED2AF5680}"/>
          </ac:spMkLst>
        </pc:spChg>
        <pc:spChg chg="del mod">
          <ac:chgData name="Joshua Waxman" userId="eefd6c19ffe3843e" providerId="LiveId" clId="{FCBD6275-0287-4073-B5C1-9FE7F33020B5}" dt="2020-01-29T00:42:22.936" v="1380"/>
          <ac:spMkLst>
            <pc:docMk/>
            <pc:sldMk cId="3765293137" sldId="825"/>
            <ac:spMk id="3" creationId="{5DE3006F-AAB3-4A7A-8F09-5240046F4631}"/>
          </ac:spMkLst>
        </pc:spChg>
        <pc:picChg chg="add mod">
          <ac:chgData name="Joshua Waxman" userId="eefd6c19ffe3843e" providerId="LiveId" clId="{FCBD6275-0287-4073-B5C1-9FE7F33020B5}" dt="2020-01-29T00:42:55.616" v="1386" actId="1036"/>
          <ac:picMkLst>
            <pc:docMk/>
            <pc:sldMk cId="3765293137" sldId="825"/>
            <ac:picMk id="5" creationId="{08ABB35D-9734-4186-83C3-17A35E8CE81B}"/>
          </ac:picMkLst>
        </pc:picChg>
      </pc:sldChg>
      <pc:sldChg chg="addSp delSp modSp add">
        <pc:chgData name="Joshua Waxman" userId="eefd6c19ffe3843e" providerId="LiveId" clId="{FCBD6275-0287-4073-B5C1-9FE7F33020B5}" dt="2020-01-29T02:04:44.411" v="1439" actId="20577"/>
        <pc:sldMkLst>
          <pc:docMk/>
          <pc:sldMk cId="2583020108" sldId="826"/>
        </pc:sldMkLst>
        <pc:spChg chg="mod">
          <ac:chgData name="Joshua Waxman" userId="eefd6c19ffe3843e" providerId="LiveId" clId="{FCBD6275-0287-4073-B5C1-9FE7F33020B5}" dt="2020-01-29T02:04:44.411" v="1439" actId="20577"/>
          <ac:spMkLst>
            <pc:docMk/>
            <pc:sldMk cId="2583020108" sldId="826"/>
            <ac:spMk id="2" creationId="{F7BFC03D-24EB-4AE8-B13F-CBA216C9AD4D}"/>
          </ac:spMkLst>
        </pc:spChg>
        <pc:spChg chg="del mod">
          <ac:chgData name="Joshua Waxman" userId="eefd6c19ffe3843e" providerId="LiveId" clId="{FCBD6275-0287-4073-B5C1-9FE7F33020B5}" dt="2020-01-29T00:44:09.573" v="1424"/>
          <ac:spMkLst>
            <pc:docMk/>
            <pc:sldMk cId="2583020108" sldId="826"/>
            <ac:spMk id="3" creationId="{48A7F9D8-9606-4B2F-9E9A-A81657CE2805}"/>
          </ac:spMkLst>
        </pc:spChg>
        <pc:picChg chg="add mod">
          <ac:chgData name="Joshua Waxman" userId="eefd6c19ffe3843e" providerId="LiveId" clId="{FCBD6275-0287-4073-B5C1-9FE7F33020B5}" dt="2020-01-29T00:44:15.727" v="1426" actId="1076"/>
          <ac:picMkLst>
            <pc:docMk/>
            <pc:sldMk cId="2583020108" sldId="826"/>
            <ac:picMk id="5" creationId="{ACB16461-2838-4CFC-A71C-2D99D8450B55}"/>
          </ac:picMkLst>
        </pc:picChg>
      </pc:sldChg>
      <pc:sldChg chg="addSp delSp modSp add">
        <pc:chgData name="Joshua Waxman" userId="eefd6c19ffe3843e" providerId="LiveId" clId="{FCBD6275-0287-4073-B5C1-9FE7F33020B5}" dt="2020-01-29T02:05:42.010" v="1453" actId="1076"/>
        <pc:sldMkLst>
          <pc:docMk/>
          <pc:sldMk cId="3875737142" sldId="827"/>
        </pc:sldMkLst>
        <pc:spChg chg="mod">
          <ac:chgData name="Joshua Waxman" userId="eefd6c19ffe3843e" providerId="LiveId" clId="{FCBD6275-0287-4073-B5C1-9FE7F33020B5}" dt="2020-01-29T02:05:17.986" v="1450" actId="20577"/>
          <ac:spMkLst>
            <pc:docMk/>
            <pc:sldMk cId="3875737142" sldId="827"/>
            <ac:spMk id="2" creationId="{C27AFC35-3E6C-45DF-BFCB-8D9057FB3198}"/>
          </ac:spMkLst>
        </pc:spChg>
        <pc:spChg chg="del">
          <ac:chgData name="Joshua Waxman" userId="eefd6c19ffe3843e" providerId="LiveId" clId="{FCBD6275-0287-4073-B5C1-9FE7F33020B5}" dt="2020-01-29T02:05:34.980" v="1451"/>
          <ac:spMkLst>
            <pc:docMk/>
            <pc:sldMk cId="3875737142" sldId="827"/>
            <ac:spMk id="3" creationId="{BBB25587-BF5A-467D-BBA8-3C1257EBFD85}"/>
          </ac:spMkLst>
        </pc:spChg>
        <pc:picChg chg="add mod">
          <ac:chgData name="Joshua Waxman" userId="eefd6c19ffe3843e" providerId="LiveId" clId="{FCBD6275-0287-4073-B5C1-9FE7F33020B5}" dt="2020-01-29T02:05:42.010" v="1453" actId="1076"/>
          <ac:picMkLst>
            <pc:docMk/>
            <pc:sldMk cId="3875737142" sldId="827"/>
            <ac:picMk id="5" creationId="{68F9A359-75D3-4D4E-BC39-242E237BD938}"/>
          </ac:picMkLst>
        </pc:picChg>
      </pc:sldChg>
      <pc:sldChg chg="addSp delSp modSp add">
        <pc:chgData name="Joshua Waxman" userId="eefd6c19ffe3843e" providerId="LiveId" clId="{FCBD6275-0287-4073-B5C1-9FE7F33020B5}" dt="2020-01-29T02:07:37.958" v="1490"/>
        <pc:sldMkLst>
          <pc:docMk/>
          <pc:sldMk cId="1745616114" sldId="828"/>
        </pc:sldMkLst>
        <pc:spChg chg="mod">
          <ac:chgData name="Joshua Waxman" userId="eefd6c19ffe3843e" providerId="LiveId" clId="{FCBD6275-0287-4073-B5C1-9FE7F33020B5}" dt="2020-01-29T02:06:55.312" v="1488" actId="20577"/>
          <ac:spMkLst>
            <pc:docMk/>
            <pc:sldMk cId="1745616114" sldId="828"/>
            <ac:spMk id="2" creationId="{A493A4FF-EE86-45EB-835D-859F2CEFF2FA}"/>
          </ac:spMkLst>
        </pc:spChg>
        <pc:spChg chg="del mod">
          <ac:chgData name="Joshua Waxman" userId="eefd6c19ffe3843e" providerId="LiveId" clId="{FCBD6275-0287-4073-B5C1-9FE7F33020B5}" dt="2020-01-29T02:07:37.958" v="1490"/>
          <ac:spMkLst>
            <pc:docMk/>
            <pc:sldMk cId="1745616114" sldId="828"/>
            <ac:spMk id="3" creationId="{7964DB76-00BB-44A9-B3CA-BB6D4805B64C}"/>
          </ac:spMkLst>
        </pc:spChg>
        <pc:picChg chg="add mod">
          <ac:chgData name="Joshua Waxman" userId="eefd6c19ffe3843e" providerId="LiveId" clId="{FCBD6275-0287-4073-B5C1-9FE7F33020B5}" dt="2020-01-29T02:07:37.958" v="1490"/>
          <ac:picMkLst>
            <pc:docMk/>
            <pc:sldMk cId="1745616114" sldId="828"/>
            <ac:picMk id="5" creationId="{1D97B296-DBC0-4D9F-9242-F91D9EFF16D3}"/>
          </ac:picMkLst>
        </pc:picChg>
      </pc:sldChg>
      <pc:sldChg chg="addSp delSp modSp add">
        <pc:chgData name="Joshua Waxman" userId="eefd6c19ffe3843e" providerId="LiveId" clId="{FCBD6275-0287-4073-B5C1-9FE7F33020B5}" dt="2020-01-29T02:08:29.721" v="1537" actId="20577"/>
        <pc:sldMkLst>
          <pc:docMk/>
          <pc:sldMk cId="1259949526" sldId="829"/>
        </pc:sldMkLst>
        <pc:spChg chg="mod">
          <ac:chgData name="Joshua Waxman" userId="eefd6c19ffe3843e" providerId="LiveId" clId="{FCBD6275-0287-4073-B5C1-9FE7F33020B5}" dt="2020-01-29T02:08:29.721" v="1537" actId="20577"/>
          <ac:spMkLst>
            <pc:docMk/>
            <pc:sldMk cId="1259949526" sldId="829"/>
            <ac:spMk id="2" creationId="{6A939C7D-538E-4EED-B7D8-F841D4BF848E}"/>
          </ac:spMkLst>
        </pc:spChg>
        <pc:spChg chg="del mod">
          <ac:chgData name="Joshua Waxman" userId="eefd6c19ffe3843e" providerId="LiveId" clId="{FCBD6275-0287-4073-B5C1-9FE7F33020B5}" dt="2020-01-29T02:08:06.839" v="1515"/>
          <ac:spMkLst>
            <pc:docMk/>
            <pc:sldMk cId="1259949526" sldId="829"/>
            <ac:spMk id="3" creationId="{386348E6-4218-42E5-8F89-94A6BFC02374}"/>
          </ac:spMkLst>
        </pc:spChg>
        <pc:picChg chg="add mod">
          <ac:chgData name="Joshua Waxman" userId="eefd6c19ffe3843e" providerId="LiveId" clId="{FCBD6275-0287-4073-B5C1-9FE7F33020B5}" dt="2020-01-29T02:08:13.723" v="1518" actId="14100"/>
          <ac:picMkLst>
            <pc:docMk/>
            <pc:sldMk cId="1259949526" sldId="829"/>
            <ac:picMk id="5" creationId="{8BB8B8AA-C422-4089-9D30-FBECCA31C5CA}"/>
          </ac:picMkLst>
        </pc:picChg>
      </pc:sldChg>
      <pc:sldChg chg="addSp delSp modSp add">
        <pc:chgData name="Joshua Waxman" userId="eefd6c19ffe3843e" providerId="LiveId" clId="{FCBD6275-0287-4073-B5C1-9FE7F33020B5}" dt="2020-01-29T02:14:23.193" v="1869" actId="20577"/>
        <pc:sldMkLst>
          <pc:docMk/>
          <pc:sldMk cId="850851048" sldId="830"/>
        </pc:sldMkLst>
        <pc:spChg chg="mod">
          <ac:chgData name="Joshua Waxman" userId="eefd6c19ffe3843e" providerId="LiveId" clId="{FCBD6275-0287-4073-B5C1-9FE7F33020B5}" dt="2020-01-29T02:11:39.871" v="1644" actId="27636"/>
          <ac:spMkLst>
            <pc:docMk/>
            <pc:sldMk cId="850851048" sldId="830"/>
            <ac:spMk id="2" creationId="{FD83C047-69E9-431C-86C5-FE3DBCEBCDAA}"/>
          </ac:spMkLst>
        </pc:spChg>
        <pc:spChg chg="del">
          <ac:chgData name="Joshua Waxman" userId="eefd6c19ffe3843e" providerId="LiveId" clId="{FCBD6275-0287-4073-B5C1-9FE7F33020B5}" dt="2020-01-29T02:10:53.845" v="1574"/>
          <ac:spMkLst>
            <pc:docMk/>
            <pc:sldMk cId="850851048" sldId="830"/>
            <ac:spMk id="3" creationId="{7EAC35DE-4B13-4F4D-B31C-62C7D31C008D}"/>
          </ac:spMkLst>
        </pc:spChg>
        <pc:spChg chg="add mod">
          <ac:chgData name="Joshua Waxman" userId="eefd6c19ffe3843e" providerId="LiveId" clId="{FCBD6275-0287-4073-B5C1-9FE7F33020B5}" dt="2020-01-29T02:14:23.193" v="1869" actId="20577"/>
          <ac:spMkLst>
            <pc:docMk/>
            <pc:sldMk cId="850851048" sldId="830"/>
            <ac:spMk id="6" creationId="{C7A22926-B7AA-4A5F-B5E0-57131D375755}"/>
          </ac:spMkLst>
        </pc:spChg>
        <pc:picChg chg="add mod">
          <ac:chgData name="Joshua Waxman" userId="eefd6c19ffe3843e" providerId="LiveId" clId="{FCBD6275-0287-4073-B5C1-9FE7F33020B5}" dt="2020-01-29T02:11:03.063" v="1576" actId="1076"/>
          <ac:picMkLst>
            <pc:docMk/>
            <pc:sldMk cId="850851048" sldId="830"/>
            <ac:picMk id="5" creationId="{E858BD41-D237-43C3-84EA-F21273EBA2EB}"/>
          </ac:picMkLst>
        </pc:picChg>
      </pc:sldChg>
      <pc:sldChg chg="addSp delSp modSp add">
        <pc:chgData name="Joshua Waxman" userId="eefd6c19ffe3843e" providerId="LiveId" clId="{FCBD6275-0287-4073-B5C1-9FE7F33020B5}" dt="2020-01-29T02:17:13.295" v="2039" actId="20577"/>
        <pc:sldMkLst>
          <pc:docMk/>
          <pc:sldMk cId="765291139" sldId="831"/>
        </pc:sldMkLst>
        <pc:spChg chg="mod">
          <ac:chgData name="Joshua Waxman" userId="eefd6c19ffe3843e" providerId="LiveId" clId="{FCBD6275-0287-4073-B5C1-9FE7F33020B5}" dt="2020-01-29T02:11:51.308" v="1667" actId="20577"/>
          <ac:spMkLst>
            <pc:docMk/>
            <pc:sldMk cId="765291139" sldId="831"/>
            <ac:spMk id="2" creationId="{713355AE-4036-428D-93FA-FA78B93E33D0}"/>
          </ac:spMkLst>
        </pc:spChg>
        <pc:spChg chg="add del mod">
          <ac:chgData name="Joshua Waxman" userId="eefd6c19ffe3843e" providerId="LiveId" clId="{FCBD6275-0287-4073-B5C1-9FE7F33020B5}" dt="2020-01-29T02:15:47.231" v="1871"/>
          <ac:spMkLst>
            <pc:docMk/>
            <pc:sldMk cId="765291139" sldId="831"/>
            <ac:spMk id="3" creationId="{166C7C9B-0CAC-419B-8D36-4781707C8619}"/>
          </ac:spMkLst>
        </pc:spChg>
        <pc:spChg chg="add del mod">
          <ac:chgData name="Joshua Waxman" userId="eefd6c19ffe3843e" providerId="LiveId" clId="{FCBD6275-0287-4073-B5C1-9FE7F33020B5}" dt="2020-01-29T02:15:48.606" v="1872"/>
          <ac:spMkLst>
            <pc:docMk/>
            <pc:sldMk cId="765291139" sldId="831"/>
            <ac:spMk id="6" creationId="{A2B1E3BD-DFBB-46B7-B6D4-1279087D23EE}"/>
          </ac:spMkLst>
        </pc:spChg>
        <pc:spChg chg="add mod">
          <ac:chgData name="Joshua Waxman" userId="eefd6c19ffe3843e" providerId="LiveId" clId="{FCBD6275-0287-4073-B5C1-9FE7F33020B5}" dt="2020-01-29T02:17:13.295" v="2039" actId="20577"/>
          <ac:spMkLst>
            <pc:docMk/>
            <pc:sldMk cId="765291139" sldId="831"/>
            <ac:spMk id="7" creationId="{36541311-30C1-42F0-9053-A547612F32C4}"/>
          </ac:spMkLst>
        </pc:spChg>
        <pc:spChg chg="add mod">
          <ac:chgData name="Joshua Waxman" userId="eefd6c19ffe3843e" providerId="LiveId" clId="{FCBD6275-0287-4073-B5C1-9FE7F33020B5}" dt="2020-01-29T02:16:39.843" v="1926" actId="478"/>
          <ac:spMkLst>
            <pc:docMk/>
            <pc:sldMk cId="765291139" sldId="831"/>
            <ac:spMk id="10" creationId="{1B20509B-B519-45DC-BDC3-AEAFD3F55CCB}"/>
          </ac:spMkLst>
        </pc:spChg>
        <pc:picChg chg="add del mod">
          <ac:chgData name="Joshua Waxman" userId="eefd6c19ffe3843e" providerId="LiveId" clId="{FCBD6275-0287-4073-B5C1-9FE7F33020B5}" dt="2020-01-29T02:11:54.273" v="1670"/>
          <ac:picMkLst>
            <pc:docMk/>
            <pc:sldMk cId="765291139" sldId="831"/>
            <ac:picMk id="5" creationId="{F1EE908C-9AA2-4706-AF81-5733A23122C4}"/>
          </ac:picMkLst>
        </pc:picChg>
        <pc:picChg chg="add del mod">
          <ac:chgData name="Joshua Waxman" userId="eefd6c19ffe3843e" providerId="LiveId" clId="{FCBD6275-0287-4073-B5C1-9FE7F33020B5}" dt="2020-01-29T02:16:39.843" v="1926" actId="478"/>
          <ac:picMkLst>
            <pc:docMk/>
            <pc:sldMk cId="765291139" sldId="831"/>
            <ac:picMk id="8" creationId="{10AAD23B-80AE-414C-B853-9AF446F38C0E}"/>
          </ac:picMkLst>
        </pc:picChg>
        <pc:picChg chg="add mod">
          <ac:chgData name="Joshua Waxman" userId="eefd6c19ffe3843e" providerId="LiveId" clId="{FCBD6275-0287-4073-B5C1-9FE7F33020B5}" dt="2020-01-29T02:16:47.351" v="1929" actId="1076"/>
          <ac:picMkLst>
            <pc:docMk/>
            <pc:sldMk cId="765291139" sldId="831"/>
            <ac:picMk id="11" creationId="{BFA937C3-3F57-402E-B49C-805575B9E215}"/>
          </ac:picMkLst>
        </pc:picChg>
      </pc:sldChg>
      <pc:sldChg chg="addSp delSp modSp add">
        <pc:chgData name="Joshua Waxman" userId="eefd6c19ffe3843e" providerId="LiveId" clId="{FCBD6275-0287-4073-B5C1-9FE7F33020B5}" dt="2020-01-29T02:27:50.129" v="2312" actId="20577"/>
        <pc:sldMkLst>
          <pc:docMk/>
          <pc:sldMk cId="218616573" sldId="832"/>
        </pc:sldMkLst>
        <pc:spChg chg="mod">
          <ac:chgData name="Joshua Waxman" userId="eefd6c19ffe3843e" providerId="LiveId" clId="{FCBD6275-0287-4073-B5C1-9FE7F33020B5}" dt="2020-01-29T02:27:50.129" v="2312" actId="20577"/>
          <ac:spMkLst>
            <pc:docMk/>
            <pc:sldMk cId="218616573" sldId="832"/>
            <ac:spMk id="2" creationId="{31270CEA-68D5-4DFE-99E4-2F24906A442A}"/>
          </ac:spMkLst>
        </pc:spChg>
        <pc:spChg chg="del mod">
          <ac:chgData name="Joshua Waxman" userId="eefd6c19ffe3843e" providerId="LiveId" clId="{FCBD6275-0287-4073-B5C1-9FE7F33020B5}" dt="2020-01-29T02:19:14.706" v="2078"/>
          <ac:spMkLst>
            <pc:docMk/>
            <pc:sldMk cId="218616573" sldId="832"/>
            <ac:spMk id="3" creationId="{2F01AB32-23C5-4452-ACA0-5D7105D9B5FE}"/>
          </ac:spMkLst>
        </pc:spChg>
        <pc:spChg chg="add mod">
          <ac:chgData name="Joshua Waxman" userId="eefd6c19ffe3843e" providerId="LiveId" clId="{FCBD6275-0287-4073-B5C1-9FE7F33020B5}" dt="2020-01-29T02:21:09.479" v="2308" actId="20577"/>
          <ac:spMkLst>
            <pc:docMk/>
            <pc:sldMk cId="218616573" sldId="832"/>
            <ac:spMk id="5" creationId="{F09F1E73-A119-4D39-AD84-65FB6E109741}"/>
          </ac:spMkLst>
        </pc:spChg>
        <pc:picChg chg="add mod">
          <ac:chgData name="Joshua Waxman" userId="eefd6c19ffe3843e" providerId="LiveId" clId="{FCBD6275-0287-4073-B5C1-9FE7F33020B5}" dt="2020-01-29T02:19:14.706" v="2078"/>
          <ac:picMkLst>
            <pc:docMk/>
            <pc:sldMk cId="218616573" sldId="832"/>
            <ac:picMk id="6" creationId="{5027CE1C-2C99-480D-B865-E41D638FDFF2}"/>
          </ac:picMkLst>
        </pc:picChg>
      </pc:sldChg>
      <pc:sldChg chg="addSp delSp modSp add">
        <pc:chgData name="Joshua Waxman" userId="eefd6c19ffe3843e" providerId="LiveId" clId="{FCBD6275-0287-4073-B5C1-9FE7F33020B5}" dt="2020-01-29T02:29:30.233" v="2457" actId="20577"/>
        <pc:sldMkLst>
          <pc:docMk/>
          <pc:sldMk cId="3279953632" sldId="833"/>
        </pc:sldMkLst>
        <pc:spChg chg="mod">
          <ac:chgData name="Joshua Waxman" userId="eefd6c19ffe3843e" providerId="LiveId" clId="{FCBD6275-0287-4073-B5C1-9FE7F33020B5}" dt="2020-01-29T02:27:59.186" v="2336" actId="20577"/>
          <ac:spMkLst>
            <pc:docMk/>
            <pc:sldMk cId="3279953632" sldId="833"/>
            <ac:spMk id="2" creationId="{D050B152-EB36-4490-B797-DC0BF9B84A79}"/>
          </ac:spMkLst>
        </pc:spChg>
        <pc:spChg chg="add del">
          <ac:chgData name="Joshua Waxman" userId="eefd6c19ffe3843e" providerId="LiveId" clId="{FCBD6275-0287-4073-B5C1-9FE7F33020B5}" dt="2020-01-29T02:28:42.881" v="2339"/>
          <ac:spMkLst>
            <pc:docMk/>
            <pc:sldMk cId="3279953632" sldId="833"/>
            <ac:spMk id="3" creationId="{3D829CE4-B95D-4AEB-8964-5FB8BD7E3D88}"/>
          </ac:spMkLst>
        </pc:spChg>
        <pc:spChg chg="mod">
          <ac:chgData name="Joshua Waxman" userId="eefd6c19ffe3843e" providerId="LiveId" clId="{FCBD6275-0287-4073-B5C1-9FE7F33020B5}" dt="2020-01-29T02:29:30.233" v="2457" actId="20577"/>
          <ac:spMkLst>
            <pc:docMk/>
            <pc:sldMk cId="3279953632" sldId="833"/>
            <ac:spMk id="4" creationId="{80EAA5B9-CEFE-4318-A99D-539276C86DA7}"/>
          </ac:spMkLst>
        </pc:spChg>
        <pc:picChg chg="add del mod">
          <ac:chgData name="Joshua Waxman" userId="eefd6c19ffe3843e" providerId="LiveId" clId="{FCBD6275-0287-4073-B5C1-9FE7F33020B5}" dt="2020-01-29T02:28:26.615" v="2338"/>
          <ac:picMkLst>
            <pc:docMk/>
            <pc:sldMk cId="3279953632" sldId="833"/>
            <ac:picMk id="6" creationId="{A2974A6C-EF49-4041-B3D0-642544FEFE1E}"/>
          </ac:picMkLst>
        </pc:picChg>
        <pc:picChg chg="add mod">
          <ac:chgData name="Joshua Waxman" userId="eefd6c19ffe3843e" providerId="LiveId" clId="{FCBD6275-0287-4073-B5C1-9FE7F33020B5}" dt="2020-01-29T02:28:49.525" v="2341" actId="1076"/>
          <ac:picMkLst>
            <pc:docMk/>
            <pc:sldMk cId="3279953632" sldId="833"/>
            <ac:picMk id="7" creationId="{E98B940F-6E78-42B0-9B5A-3C1F591CECC0}"/>
          </ac:picMkLst>
        </pc:picChg>
      </pc:sldChg>
      <pc:sldChg chg="add del">
        <pc:chgData name="Joshua Waxman" userId="eefd6c19ffe3843e" providerId="LiveId" clId="{FCBD6275-0287-4073-B5C1-9FE7F33020B5}" dt="2020-01-29T02:36:51.794" v="2559" actId="47"/>
        <pc:sldMkLst>
          <pc:docMk/>
          <pc:sldMk cId="21537779" sldId="834"/>
        </pc:sldMkLst>
      </pc:sldChg>
      <pc:sldChg chg="add del">
        <pc:chgData name="Joshua Waxman" userId="eefd6c19ffe3843e" providerId="LiveId" clId="{FCBD6275-0287-4073-B5C1-9FE7F33020B5}" dt="2020-01-29T02:42:51.886" v="2603" actId="47"/>
        <pc:sldMkLst>
          <pc:docMk/>
          <pc:sldMk cId="2340880501" sldId="834"/>
        </pc:sldMkLst>
      </pc:sldChg>
      <pc:sldChg chg="add del">
        <pc:chgData name="Joshua Waxman" userId="eefd6c19ffe3843e" providerId="LiveId" clId="{FCBD6275-0287-4073-B5C1-9FE7F33020B5}" dt="2020-01-29T02:37:19.948" v="2562" actId="47"/>
        <pc:sldMkLst>
          <pc:docMk/>
          <pc:sldMk cId="2538684127" sldId="834"/>
        </pc:sldMkLst>
      </pc:sldChg>
      <pc:sldChg chg="modSp add">
        <pc:chgData name="Joshua Waxman" userId="eefd6c19ffe3843e" providerId="LiveId" clId="{FCBD6275-0287-4073-B5C1-9FE7F33020B5}" dt="2020-01-29T02:49:07.249" v="2656" actId="20577"/>
        <pc:sldMkLst>
          <pc:docMk/>
          <pc:sldMk cId="3743527106" sldId="834"/>
        </pc:sldMkLst>
        <pc:spChg chg="mod">
          <ac:chgData name="Joshua Waxman" userId="eefd6c19ffe3843e" providerId="LiveId" clId="{FCBD6275-0287-4073-B5C1-9FE7F33020B5}" dt="2020-01-29T02:49:07.249" v="2656" actId="20577"/>
          <ac:spMkLst>
            <pc:docMk/>
            <pc:sldMk cId="3743527106" sldId="834"/>
            <ac:spMk id="4" creationId="{996FD8A5-624B-4C81-B52E-A710E7A36F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72C4D-27ED-44CB-B189-1549CB229AF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83BA8-E4FE-4B86-87B4-3F1FEDB9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Say how this is often a very large part of IE</a:t>
            </a:r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 – knowing entity types takes you a long way in IE.  Biomedical example.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let's talk a bit more about NER and how it's evaluated, and then we'll talk about two approaches for doing it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I already defined NER.  you have a piece of text, and you want to: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1. find things that are names: European Commission, John Lloyd Jones,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2. give them labels: ORG, PERS,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in this particular example "Thursday" was not labeled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88FD605-9B7E-1649-9A34-F26A8A2A45E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one way to think of task: sequence labeling, label each token with ORG/PER/.../O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one way you could eval is per-token, but that's not satisfactory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any user wants complete entity names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also, it's possible (though rare) to have adjacent entities "showed Sue Bill 's book"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standard eval is, you have subsequences of tokens and assess whether those are right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also, usually most tokens are O (other) -- this example not typical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it doesn't seem like you should get points for getting O right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we use the same eval metrics that are typical in IR: precision and recall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88FD605-9B7E-1649-9A34-F26A8A2A45E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 classes: c + 1 labels vs. 2c + 1 labels.</a:t>
            </a:r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 Stanford NER uses IO encoding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one way to think of task: sequence labeling, label each token with ORG/PER/.../O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one way you could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 per-token, but that's not satisfactory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any user wants complete entity names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also, it's possible (though rare) to have adjacent entities "showed Sue Bill 's book"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is, you have subsequences of tokens and assess whether those are right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also, usually most tokens are O (other) -- this example not typical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it doesn't seem like you should get points for getting O right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we use the same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metrics that are typical in IR: precision and recall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C1209-841C-3749-9319-3415309BA974}" type="slidenum">
              <a:rPr lang="de-DE"/>
              <a:pPr/>
              <a:t>39</a:t>
            </a:fld>
            <a:endParaRPr lang="de-DE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EA257-BBC4-3B4D-BF0C-1044415BD0E4}" type="slidenum">
              <a:rPr lang="en-US"/>
              <a:pPr/>
              <a:t>44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46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EA257-BBC4-3B4D-BF0C-1044415BD0E4}" type="slidenum">
              <a:rPr lang="en-US"/>
              <a:pPr/>
              <a:t>48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8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18C1A739-6CA5-4A4D-90AE-486B2FE7E801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77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46AF-1303-482A-8AEB-46721E04B05F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3FF-FEFE-45BB-B20A-B049EDCE1C4E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5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D9ECF77-71FE-4354-BFD9-6E0BC2B0E013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6CA-6548-4ECC-9D3F-2144C30138DA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D1A714F-34E0-4810-8B36-6888A3816B81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AB616AA-6138-4011-8AE1-FD1D4AAD7420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C36F-65C5-4C40-88B4-FAC282D5AB79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7B78-A56B-4887-9E02-A6AC0E2FDFC4}" type="datetime1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245F9960-0419-4A4A-A947-4D51B5F324B2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24EB4A30-C6ED-4B92-90A2-DC10383F8C90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C244-5AA9-441E-A184-E27C3CCE123F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7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vami.org/talmud/Berakhot.27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anno/webanno/releases/download/webanno-3.6.4/webanno-standalone-3.6.4.jar" TargetMode="External"/><Relationship Id="rId2" Type="http://schemas.openxmlformats.org/officeDocument/2006/relationships/hyperlink" Target="https://webanno.github.io/webanno/download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anno.github.io/webanno/download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404C8193-2D8E-4CA4-A9C0-E0F1CA224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B5C09-ECBF-42A0-BCDB-ECC083AEA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Introduction to </a:t>
            </a:r>
            <a:r>
              <a:rPr lang="en-US" sz="4800" dirty="0" err="1"/>
              <a:t>WebAnno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C67B0-00DF-4DF3-BBA5-B46AFB27F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77500" lnSpcReduction="20000"/>
          </a:bodyPr>
          <a:lstStyle/>
          <a:p>
            <a:endParaRPr lang="en-US" sz="2000" dirty="0"/>
          </a:p>
          <a:p>
            <a:r>
              <a:rPr lang="en-US" dirty="0"/>
              <a:t>Dr. Joshua Waxman</a:t>
            </a:r>
          </a:p>
          <a:p>
            <a:r>
              <a:rPr lang="en-US" dirty="0"/>
              <a:t>Stern College for Women, YU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5C3E9-E386-4BCA-B489-59EB6890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55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E776-20C2-4666-843D-A9203B50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92" y="566395"/>
            <a:ext cx="2826117" cy="1697411"/>
          </a:xfrm>
        </p:spPr>
        <p:txBody>
          <a:bodyPr/>
          <a:lstStyle/>
          <a:p>
            <a:r>
              <a:rPr lang="en-US" dirty="0"/>
              <a:t>My own use of 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54EC5-F72D-46FD-94C9-C749BBC4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FCEE8-38F2-4CA8-859E-81393388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441" y="136525"/>
            <a:ext cx="8434559" cy="5847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64206B-5664-481D-BCBD-C1F3F4C93DB3}"/>
              </a:ext>
            </a:extLst>
          </p:cNvPr>
          <p:cNvSpPr txBox="1"/>
          <p:nvPr/>
        </p:nvSpPr>
        <p:spPr>
          <a:xfrm>
            <a:off x="479394" y="6214369"/>
            <a:ext cx="506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http://www.mivami.org/talmud/Berakhot.27b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7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F3DC-EA24-4349-AFAE-F5A5F1BF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do 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94BB-9D34-4222-83F9-4D728C03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</a:t>
            </a:r>
          </a:p>
          <a:p>
            <a:r>
              <a:rPr lang="en-US" dirty="0"/>
              <a:t>Expert crafts rules, regular expression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9DF85-6A3D-4399-9C7A-140C6B5C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ML sequence model approach to 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Training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000" dirty="0"/>
              <a:t>Collect a set of representative training documents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000" dirty="0"/>
              <a:t>Label each token for its entity class or other (O)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000" dirty="0"/>
              <a:t>Design feature extractors appropriate to the text and classes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000" dirty="0"/>
              <a:t>Train a sequence classifier to predict the labels from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D2EA2-E9AE-45FE-BAF4-7AA56400E2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584BB"/>
                </a:solidFill>
              </a:rPr>
              <a:t>Testing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Receive a set of testing documents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Run sequence model inference to label each token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Appropriately output the recognized entities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028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Encoding classes for sequence labeling</a:t>
            </a:r>
            <a:endParaRPr lang="en-US" sz="4267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568" y="2104007"/>
            <a:ext cx="10168128" cy="4474345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			IO encoding	IOB encoding</a:t>
            </a:r>
          </a:p>
          <a:p>
            <a:pPr eaLnBrk="1" hangingPunct="1">
              <a:buFont typeface="Times" charset="0"/>
              <a:buNone/>
            </a:pPr>
            <a:endParaRPr lang="en-US" sz="9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Fred	 	</a:t>
            </a:r>
            <a:r>
              <a:rPr lang="en-US" sz="18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PER		B-PER</a:t>
            </a:r>
          </a:p>
          <a:p>
            <a:pPr eaLnBrk="1" hangingPunct="1">
              <a:buFont typeface="Time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	showed 	</a:t>
            </a:r>
            <a:r>
              <a:rPr lang="en-US" sz="18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</a:p>
          <a:p>
            <a:pPr eaLnBrk="1" hangingPunct="1">
              <a:buFont typeface="Time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	Sue	 	</a:t>
            </a:r>
            <a:r>
              <a:rPr lang="en-US" sz="18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B-PER</a:t>
            </a:r>
          </a:p>
          <a:p>
            <a:pPr eaLnBrk="1" hangingPunct="1">
              <a:buFont typeface="Time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Mengqiu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	</a:t>
            </a:r>
            <a:r>
              <a:rPr lang="en-US" sz="18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B-PER</a:t>
            </a:r>
          </a:p>
          <a:p>
            <a:pPr eaLnBrk="1" hangingPunct="1">
              <a:buFont typeface="Time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	Huang 	</a:t>
            </a:r>
            <a:r>
              <a:rPr lang="en-US" sz="18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I-PER</a:t>
            </a:r>
          </a:p>
          <a:p>
            <a:pPr eaLnBrk="1" hangingPunct="1">
              <a:buFont typeface="Time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	‘s 		</a:t>
            </a:r>
            <a:r>
              <a:rPr lang="en-US" sz="18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</a:p>
          <a:p>
            <a:pPr eaLnBrk="1" hangingPunct="1">
              <a:buFont typeface="Time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	new 		</a:t>
            </a:r>
            <a:r>
              <a:rPr lang="en-US" sz="18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</a:p>
          <a:p>
            <a:pPr eaLnBrk="1" hangingPunct="1">
              <a:buFont typeface="Time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	painting	</a:t>
            </a:r>
            <a:r>
              <a:rPr lang="en-US" sz="18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</a:p>
        </p:txBody>
      </p:sp>
    </p:spTree>
    <p:extLst>
      <p:ext uri="{BB962C8B-B14F-4D97-AF65-F5344CB8AC3E}">
        <p14:creationId xmlns:p14="http://schemas.microsoft.com/office/powerpoint/2010/main" val="37073536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for sequence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</a:t>
            </a:r>
          </a:p>
          <a:p>
            <a:pPr lvl="1"/>
            <a:r>
              <a:rPr lang="en-US" dirty="0"/>
              <a:t>Current word (essentially like a learned dictionary)</a:t>
            </a:r>
          </a:p>
          <a:p>
            <a:pPr lvl="1"/>
            <a:r>
              <a:rPr lang="en-US" dirty="0"/>
              <a:t>Previous/next word (context)</a:t>
            </a:r>
          </a:p>
          <a:p>
            <a:r>
              <a:rPr lang="en-US" dirty="0"/>
              <a:t>Other kinds of inferred linguistic classification</a:t>
            </a:r>
          </a:p>
          <a:p>
            <a:pPr lvl="1"/>
            <a:r>
              <a:rPr lang="en-US" dirty="0"/>
              <a:t>Part-of-speech tags</a:t>
            </a:r>
          </a:p>
          <a:p>
            <a:r>
              <a:rPr lang="en-US" dirty="0"/>
              <a:t>Label context</a:t>
            </a:r>
          </a:p>
          <a:p>
            <a:pPr lvl="1"/>
            <a:r>
              <a:rPr lang="en-US" dirty="0"/>
              <a:t>Previous (and perhaps next)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FD8A5-624B-4C81-B52E-A710E7A3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WebAnno</a:t>
            </a:r>
            <a:r>
              <a:rPr lang="en-US" dirty="0"/>
              <a:t>, Named Entities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5CF68-D6AC-4F22-954C-46ADD1A2C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tag files, to correct machine-tagged files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661DC-34BD-4371-92CC-70232821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5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56C3-82FC-4D9F-ABA8-BA928240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/ Starting </a:t>
            </a:r>
            <a:r>
              <a:rPr lang="en-US" dirty="0" err="1"/>
              <a:t>WebAnno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E168-54A9-40B7-B8A9-B52E39FD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https://webanno.github.io/webanno/downloads/</a:t>
            </a:r>
            <a:endParaRPr lang="en-US" dirty="0"/>
          </a:p>
          <a:p>
            <a:pPr lvl="1"/>
            <a:r>
              <a:rPr lang="en-US" b="1" dirty="0" err="1">
                <a:hlinkClick r:id="rId3"/>
              </a:rPr>
              <a:t>WebAnno</a:t>
            </a:r>
            <a:r>
              <a:rPr lang="en-US" b="1" dirty="0">
                <a:hlinkClick r:id="rId3"/>
              </a:rPr>
              <a:t> 3.6.4 standalone (executable JAR)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Run it</a:t>
            </a:r>
          </a:p>
          <a:p>
            <a:r>
              <a:rPr lang="en-US" dirty="0" err="1"/>
              <a:t>WebAnno</a:t>
            </a:r>
            <a:r>
              <a:rPr lang="en-US" dirty="0"/>
              <a:t> will create a directory called .</a:t>
            </a:r>
            <a:r>
              <a:rPr lang="en-US" dirty="0" err="1"/>
              <a:t>webanno</a:t>
            </a:r>
            <a:r>
              <a:rPr lang="en-US" dirty="0"/>
              <a:t> under your home directory and store its database and files there.</a:t>
            </a:r>
          </a:p>
          <a:p>
            <a:r>
              <a:rPr lang="en-US" dirty="0"/>
              <a:t>Then navigate to localhost:8080</a:t>
            </a:r>
          </a:p>
          <a:p>
            <a:r>
              <a:rPr lang="en-US" dirty="0"/>
              <a:t>Username: admin 	Password: Admin</a:t>
            </a:r>
          </a:p>
          <a:p>
            <a:r>
              <a:rPr lang="en-US" dirty="0"/>
              <a:t>(Of course, would want to host it, add additional users)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DC986-4F7F-4CA3-88AA-1CD97E19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74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6BEA-55E9-4FDE-80CB-DC345E62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English </a:t>
            </a:r>
            <a:r>
              <a:rPr lang="en-US" dirty="0" err="1"/>
              <a:t>Webanno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661C-E24A-4726-BE47-E020A798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https://webanno.github.io/webanno/downloads/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</a:t>
            </a:r>
            <a:r>
              <a:rPr lang="en-US" b="1" dirty="0"/>
              <a:t>NOT </a:t>
            </a:r>
            <a:r>
              <a:rPr lang="en-US" dirty="0"/>
              <a:t>unzip the zip file. It will be imported as a zip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01266-5461-442A-85FB-7C6166D8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2B864-0A46-493A-88B4-726F6CF49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29" y="4616450"/>
            <a:ext cx="51339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2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A077-EC51-4D3E-8639-515BEA16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Navigate to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6C65D-6D21-4936-B20B-E37F2F26C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288" y="2478088"/>
            <a:ext cx="8705386" cy="36941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A433B-3A87-457D-B110-7A6C1C2D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DABB-25C1-4AFD-976D-118CBB6E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Browse to zip file, then import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E385F-6D2C-4BDD-890E-E38F5B384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515" y="1687141"/>
            <a:ext cx="6690981" cy="50343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2010-DC26-4501-A129-89BDC8AD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1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2DD4-1245-4F82-8EA8-4899A01E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71AC-5ED1-4B1A-8F47-E6AB3EA9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Named Entity Recognition?</a:t>
            </a:r>
          </a:p>
          <a:p>
            <a:pPr lvl="1"/>
            <a:r>
              <a:rPr lang="en-US" dirty="0"/>
              <a:t>Walkthrough of built-in </a:t>
            </a:r>
            <a:r>
              <a:rPr lang="en-US" dirty="0" err="1"/>
              <a:t>WebAnno</a:t>
            </a:r>
            <a:r>
              <a:rPr lang="en-US" dirty="0"/>
              <a:t> Demo for Named Entities</a:t>
            </a:r>
          </a:p>
          <a:p>
            <a:r>
              <a:rPr lang="en-US" dirty="0"/>
              <a:t>What is Relation Extraction?</a:t>
            </a:r>
          </a:p>
          <a:p>
            <a:pPr lvl="1"/>
            <a:r>
              <a:rPr lang="en-US" dirty="0"/>
              <a:t>Walkthrough of built-in </a:t>
            </a:r>
            <a:r>
              <a:rPr lang="en-US" dirty="0" err="1"/>
              <a:t>WebAnno</a:t>
            </a:r>
            <a:r>
              <a:rPr lang="en-US" dirty="0"/>
              <a:t> Demo for Relations</a:t>
            </a:r>
          </a:p>
          <a:p>
            <a:r>
              <a:rPr lang="en-US" dirty="0"/>
              <a:t>A look at the export file format</a:t>
            </a:r>
          </a:p>
          <a:p>
            <a:r>
              <a:rPr lang="en-US" dirty="0"/>
              <a:t>From scratch, Create Project, Layers, </a:t>
            </a:r>
            <a:r>
              <a:rPr lang="en-US" dirty="0" err="1"/>
              <a:t>Tagset</a:t>
            </a:r>
            <a:r>
              <a:rPr lang="en-US" dirty="0"/>
              <a:t>, Exporting</a:t>
            </a:r>
          </a:p>
          <a:p>
            <a:r>
              <a:rPr lang="en-US" dirty="0"/>
              <a:t>Reading in the exported file, using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6B28-8BDA-4733-B7A4-662A1706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3B4A-6191-4B37-9BE6-CB9E5EE3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168128" cy="1179576"/>
          </a:xfrm>
        </p:spPr>
        <p:txBody>
          <a:bodyPr/>
          <a:lstStyle/>
          <a:p>
            <a:r>
              <a:rPr lang="en-US" dirty="0"/>
              <a:t>Step 3: Take a minute to explore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15D14-7595-4FC4-9D8A-C80D8529E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304" y="1103451"/>
            <a:ext cx="7471310" cy="5435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8A51A-515D-4F0E-880E-2C75361A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7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47DD-70D4-47C2-9050-CF7E8BE5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2B276-DF9F-4017-B159-F1ADC6B54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597" y="1825690"/>
            <a:ext cx="8674547" cy="45950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3E188-3518-458F-AA79-7C99DC66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20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8ACA-52B4-4F11-8B65-A9BED2AF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Documents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BB35D-9734-4186-83C3-17A35E8CE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885" y="1614440"/>
            <a:ext cx="8540339" cy="48556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1EA89-10A6-4217-BFB9-6AB225D0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93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C03D-24EB-4AE8-B13F-CBA216C9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Layers (see POS, </a:t>
            </a:r>
            <a:r>
              <a:rPr lang="en-US" dirty="0" err="1"/>
              <a:t>coref</a:t>
            </a:r>
            <a:r>
              <a:rPr lang="en-US" dirty="0"/>
              <a:t> layer)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16461-2838-4CFC-A71C-2D99D8450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73" y="2015231"/>
            <a:ext cx="11029612" cy="41303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98B42-7925-4922-BDB6-2A12BB48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20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FC35-3E6C-45DF-BFCB-8D9057FB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Tagsets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9A359-75D3-4D4E-BC39-242E237BD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6901" y="279450"/>
            <a:ext cx="7571219" cy="6076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54FC-B824-47F8-BFCB-94B103A6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3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4FF-EE86-45EB-835D-859F2CEF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Navigate to Annotation Task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7B296-DBC0-4D9F-9242-F91D9EFF1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551579"/>
            <a:ext cx="10167937" cy="35471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A8B15-7A3F-4E66-9722-39D6AC4C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16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9C7D-538E-4EED-B7D8-F841D4BF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Open </a:t>
            </a:r>
            <a:r>
              <a:rPr lang="en-US" dirty="0" err="1"/>
              <a:t>Mockingjay.tsv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8B8AA-C422-4089-9D30-FBECCA31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1728216"/>
            <a:ext cx="9028792" cy="47458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A96A-1EC8-46E8-AFB9-9CEA1B52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4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C047-69E9-431C-86C5-FE3DBCEB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document look like?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8BD41-D237-43C3-84EA-F21273EBA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168" y="2281562"/>
            <a:ext cx="11037663" cy="36734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DFCDF-07C6-4AF6-A1C5-6B4F083C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22926-B7AA-4A5F-B5E0-57131D375755}"/>
              </a:ext>
            </a:extLst>
          </p:cNvPr>
          <p:cNvSpPr txBox="1"/>
          <p:nvPr/>
        </p:nvSpPr>
        <p:spPr>
          <a:xfrm>
            <a:off x="3817398" y="5246703"/>
            <a:ext cx="5397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Tasks: </a:t>
            </a:r>
            <a:br>
              <a:rPr lang="en-US" dirty="0"/>
            </a:br>
            <a:r>
              <a:rPr lang="en-US" dirty="0"/>
              <a:t>1) Hover over “morning”. What is it? What layer?</a:t>
            </a:r>
          </a:p>
          <a:p>
            <a:r>
              <a:rPr lang="en-US" dirty="0"/>
              <a:t>2) Change to that layer</a:t>
            </a:r>
          </a:p>
          <a:p>
            <a:r>
              <a:rPr lang="en-US" dirty="0"/>
              <a:t>3) Move to </a:t>
            </a:r>
            <a:r>
              <a:rPr lang="en-US" dirty="0" err="1"/>
              <a:t>Prev</a:t>
            </a:r>
            <a:r>
              <a:rPr lang="en-US" dirty="0"/>
              <a:t> and Next </a:t>
            </a:r>
            <a:r>
              <a:rPr lang="en-US" b="1" dirty="0"/>
              <a:t>Page </a:t>
            </a:r>
            <a:r>
              <a:rPr lang="en-US" dirty="0"/>
              <a:t>(not document)</a:t>
            </a:r>
          </a:p>
          <a:p>
            <a:r>
              <a:rPr lang="en-US" dirty="0"/>
              <a:t>4) Adjust settings, more rows, dynamic pastels</a:t>
            </a:r>
          </a:p>
        </p:txBody>
      </p:sp>
    </p:spTree>
    <p:extLst>
      <p:ext uri="{BB962C8B-B14F-4D97-AF65-F5344CB8AC3E}">
        <p14:creationId xmlns:p14="http://schemas.microsoft.com/office/powerpoint/2010/main" val="850851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55AE-4036-428D-93FA-FA78B93E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Adjust Settings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541311-30C1-42F0-9053-A547612F32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40 rows (not 5)</a:t>
            </a:r>
          </a:p>
          <a:p>
            <a:r>
              <a:rPr lang="en-US" dirty="0"/>
              <a:t>Remember layer</a:t>
            </a:r>
          </a:p>
          <a:p>
            <a:r>
              <a:rPr lang="en-US" dirty="0"/>
              <a:t>Named Entity layer should be dynamic </a:t>
            </a:r>
            <a:r>
              <a:rPr lang="en-US" dirty="0" err="1"/>
              <a:t>pastelle</a:t>
            </a:r>
            <a:r>
              <a:rPr lang="en-US" dirty="0"/>
              <a:t>. That way, different tag types will be different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555C9-5B2D-4C49-B05E-C3D10706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20509B-B519-45DC-BDC3-AEAFD3F55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A937C3-3F57-402E-B49C-805575B9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1" y="2192502"/>
            <a:ext cx="5270167" cy="46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91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0CEA-68D5-4DFE-99E4-2F24906A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Apply some tags.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27CE1C-2C99-480D-B865-E41D638FDF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5755" y="2478088"/>
            <a:ext cx="4617640" cy="369411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9F1E73-A119-4D39-AD84-65FB6E1097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Tag Cressida as a PERSON</a:t>
            </a:r>
          </a:p>
          <a:p>
            <a:r>
              <a:rPr lang="en-US" dirty="0"/>
              <a:t>You can tag a span of words. (e.g. “waiting for people”)</a:t>
            </a:r>
          </a:p>
          <a:p>
            <a:r>
              <a:rPr lang="en-US" dirty="0"/>
              <a:t>Delete that Tag</a:t>
            </a:r>
          </a:p>
          <a:p>
            <a:r>
              <a:rPr lang="en-US" dirty="0"/>
              <a:t>Fix Peeta, who was marked as a LOCATION</a:t>
            </a:r>
          </a:p>
          <a:p>
            <a:r>
              <a:rPr lang="en-US" dirty="0"/>
              <a:t>Tag all PERSONs in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15213-E4E5-4A5F-95F7-FFC46373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FD8A5-624B-4C81-B52E-A710E7A3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5CF68-D6AC-4F22-954C-46ADD1A2C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661DC-34BD-4371-92CC-70232821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0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B152-EB36-4490-B797-DC0BF9B8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See multiple layers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8B940F-6E78-42B0-9B5A-3C1F591CEC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515" y="2478024"/>
            <a:ext cx="6064117" cy="332684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AA5B9-CEFE-4318-A99D-539276C86D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Navigate to Cinderella</a:t>
            </a:r>
          </a:p>
          <a:p>
            <a:r>
              <a:rPr lang="en-US" dirty="0"/>
              <a:t>POS layer</a:t>
            </a:r>
          </a:p>
          <a:p>
            <a:r>
              <a:rPr lang="en-US" dirty="0"/>
              <a:t>Lemma layer</a:t>
            </a:r>
          </a:p>
          <a:p>
            <a:r>
              <a:rPr lang="en-US" dirty="0"/>
              <a:t>Relationships (dependencies) based on POS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A8BF9-9B7D-486A-BE7D-37B679A0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53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9582-452D-4171-8B98-37C079E2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Export (Mockingjay as </a:t>
            </a:r>
            <a:r>
              <a:rPr lang="en-US" dirty="0" err="1"/>
              <a:t>tsv</a:t>
            </a:r>
            <a:r>
              <a:rPr lang="en-US" dirty="0"/>
              <a:t> file)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A4DFC-12C1-466D-B643-6ACDD494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C87FB-67BB-4D90-BA94-06A3905F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35" y="2169936"/>
            <a:ext cx="8478175" cy="43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40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BAE8-4DD5-42E8-B32C-D9641734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Examine file (using Notepad++)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5A4CEC-32C3-474C-9589-E642673998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8571" y="2478088"/>
            <a:ext cx="4492009" cy="369411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F18A52-C57E-4803-82B1-BA0A3D84FA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7874" y="2478088"/>
            <a:ext cx="4893439" cy="36941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64532-BBA4-479A-8164-F1E541F4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06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FD8A5-624B-4C81-B52E-A710E7A3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5CF68-D6AC-4F22-954C-46ADD1A2C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(again adapted from </a:t>
            </a:r>
            <a:r>
              <a:rPr lang="en-US" dirty="0" err="1"/>
              <a:t>Jurafsky</a:t>
            </a:r>
            <a:r>
              <a:rPr lang="en-US" dirty="0"/>
              <a:t> and Manning lectures)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661DC-34BD-4371-92CC-70232821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2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relations from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192784"/>
            <a:ext cx="11582400" cy="466521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AU" dirty="0">
                <a:ea typeface="ＭＳ Ｐゴシック" charset="0"/>
              </a:rPr>
              <a:t>Company report: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sz="2667" dirty="0">
                <a:ea typeface="ＭＳ Ｐゴシック" charset="0"/>
              </a:rPr>
              <a:t>“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International Business Machines Corporation (IBM or the company) was incorporated in the State of New York on June 16, 1911, as the Computing-Tabulating-Recording Co. (C-T-R)…”</a:t>
            </a:r>
          </a:p>
          <a:p>
            <a:r>
              <a:rPr lang="en-US" dirty="0">
                <a:ea typeface="ＭＳ Ｐゴシック" charset="0"/>
              </a:rPr>
              <a:t>Extracted Complex Relation:</a:t>
            </a:r>
          </a:p>
          <a:p>
            <a:pPr marL="1981150" lvl="4" indent="0">
              <a:lnSpc>
                <a:spcPct val="70000"/>
              </a:lnSpc>
              <a:buNone/>
            </a:pPr>
            <a:r>
              <a:rPr lang="en-US" sz="2667" dirty="0">
                <a:solidFill>
                  <a:srgbClr val="0000FF"/>
                </a:solidFill>
                <a:ea typeface="ＭＳ Ｐゴシック" charset="0"/>
              </a:rPr>
              <a:t>Company-Founding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Company 	IBM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Location  	New York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Date 		June 16, 1911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Original-Name  	Computing-Tabulating-Recording Co.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But we will focus on the simpler task of extracting relation </a:t>
            </a:r>
            <a:r>
              <a:rPr lang="en-US" b="1" dirty="0">
                <a:ea typeface="ＭＳ Ｐゴシック" charset="0"/>
              </a:rPr>
              <a:t>triples</a:t>
            </a:r>
          </a:p>
          <a:p>
            <a:pPr marL="1981150" lvl="4" indent="0">
              <a:lnSpc>
                <a:spcPct val="90000"/>
              </a:lnSpc>
              <a:buNone/>
            </a:pPr>
            <a:r>
              <a:rPr lang="en-US" sz="2667" dirty="0">
                <a:solidFill>
                  <a:srgbClr val="3366FF"/>
                </a:solidFill>
                <a:ea typeface="ＭＳ Ｐゴシック" charset="0"/>
              </a:rPr>
              <a:t>Founding-year(IBM,1911)</a:t>
            </a:r>
          </a:p>
          <a:p>
            <a:pPr marL="1981150" lvl="4" indent="0">
              <a:lnSpc>
                <a:spcPct val="90000"/>
              </a:lnSpc>
              <a:buNone/>
            </a:pPr>
            <a:r>
              <a:rPr lang="en-US" sz="2667" dirty="0">
                <a:solidFill>
                  <a:srgbClr val="3366FF"/>
                </a:solidFill>
                <a:ea typeface="ＭＳ Ｐゴシック" charset="0"/>
              </a:rPr>
              <a:t>Founding-location(</a:t>
            </a:r>
            <a:r>
              <a:rPr lang="en-US" sz="2667" dirty="0" err="1">
                <a:solidFill>
                  <a:srgbClr val="3366FF"/>
                </a:solidFill>
                <a:ea typeface="ＭＳ Ｐゴシック" charset="0"/>
              </a:rPr>
              <a:t>IBM,New</a:t>
            </a:r>
            <a:r>
              <a:rPr lang="en-US" sz="2667" dirty="0">
                <a:solidFill>
                  <a:srgbClr val="3366FF"/>
                </a:solidFill>
                <a:ea typeface="ＭＳ Ｐゴシック" charset="0"/>
              </a:rPr>
              <a:t> York)</a:t>
            </a:r>
          </a:p>
        </p:txBody>
      </p:sp>
    </p:spTree>
    <p:extLst>
      <p:ext uri="{BB962C8B-B14F-4D97-AF65-F5344CB8AC3E}">
        <p14:creationId xmlns:p14="http://schemas.microsoft.com/office/powerpoint/2010/main" val="325470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334" y="1701800"/>
            <a:ext cx="5360109" cy="34544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256005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279400"/>
            <a:ext cx="10566400" cy="914400"/>
          </a:xfrm>
          <a:ln/>
        </p:spPr>
        <p:txBody>
          <a:bodyPr vert="horz" lIns="91440" tIns="45720" rIns="176107" bIns="45720" rtlCol="0" anchor="ctr">
            <a:normAutofit/>
          </a:bodyPr>
          <a:lstStyle/>
          <a:p>
            <a:r>
              <a:rPr lang="en-US" dirty="0"/>
              <a:t>Extracting Relation Triples from Text</a:t>
            </a:r>
          </a:p>
        </p:txBody>
      </p:sp>
      <p:sp>
        <p:nvSpPr>
          <p:cNvPr id="256008" name="Rectangle 8"/>
          <p:cNvSpPr>
            <a:spLocks/>
          </p:cNvSpPr>
          <p:nvPr/>
        </p:nvSpPr>
        <p:spPr bwMode="auto">
          <a:xfrm>
            <a:off x="6739467" y="2019300"/>
            <a:ext cx="4978400" cy="1422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54185" bIns="0">
            <a:prstTxWarp prst="textNoShape">
              <a:avLst/>
            </a:prstTxWarp>
          </a:bodyPr>
          <a:lstStyle/>
          <a:p>
            <a:pPr marL="52916" algn="ctr"/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56009" name="AutoShape 9"/>
          <p:cNvSpPr>
            <a:spLocks/>
          </p:cNvSpPr>
          <p:nvPr/>
        </p:nvSpPr>
        <p:spPr bwMode="auto">
          <a:xfrm rot="5407130">
            <a:off x="9094042" y="4191103"/>
            <a:ext cx="405765" cy="304592"/>
          </a:xfrm>
          <a:prstGeom prst="rightArrow">
            <a:avLst>
              <a:gd name="adj1" fmla="val 20000"/>
              <a:gd name="adj2" fmla="val 96003"/>
            </a:avLst>
          </a:prstGeom>
          <a:solidFill>
            <a:srgbClr val="000000"/>
          </a:solidFill>
          <a:ln w="254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197600" y="1193801"/>
            <a:ext cx="558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Leland Stanford Junior University, commonly referred to as Stanford University or Stanford</a:t>
            </a:r>
            <a:r>
              <a:rPr lang="en-US" sz="2400" dirty="0"/>
              <a:t>, is an American private </a:t>
            </a:r>
            <a:r>
              <a:rPr lang="en-US" sz="2400" dirty="0">
                <a:solidFill>
                  <a:srgbClr val="660066"/>
                </a:solidFill>
              </a:rPr>
              <a:t>research university </a:t>
            </a:r>
            <a:r>
              <a:rPr lang="en-US" sz="2400" dirty="0">
                <a:solidFill>
                  <a:srgbClr val="008000"/>
                </a:solidFill>
              </a:rPr>
              <a:t>located in Stanford, California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… near Palo Alto, California</a:t>
            </a:r>
            <a:r>
              <a:rPr lang="en-US" sz="2400" dirty="0">
                <a:solidFill>
                  <a:srgbClr val="FF6600"/>
                </a:solidFill>
              </a:rPr>
              <a:t>… Leland Stanford…founded the university in 1891</a:t>
            </a:r>
          </a:p>
        </p:txBody>
      </p:sp>
      <p:sp>
        <p:nvSpPr>
          <p:cNvPr id="256006" name="Rectangle 6"/>
          <p:cNvSpPr>
            <a:spLocks/>
          </p:cNvSpPr>
          <p:nvPr/>
        </p:nvSpPr>
        <p:spPr bwMode="auto">
          <a:xfrm>
            <a:off x="5994400" y="4811696"/>
            <a:ext cx="6105864" cy="1843103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54185" bIns="0">
            <a:prstTxWarp prst="textNoShape">
              <a:avLst/>
            </a:prstTxWarp>
          </a:bodyPr>
          <a:lstStyle/>
          <a:p>
            <a:pPr marL="52916"/>
            <a:r>
              <a:rPr lang="en-US" sz="2133" dirty="0">
                <a:solidFill>
                  <a:srgbClr val="0000FF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0000FF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0000FF"/>
                </a:solidFill>
                <a:ea typeface="Arial" charset="0"/>
                <a:cs typeface="Arial" charset="0"/>
              </a:rPr>
              <a:t>EQ Leland Stanford Junior University</a:t>
            </a:r>
          </a:p>
          <a:p>
            <a:pPr marL="52916"/>
            <a:r>
              <a:rPr lang="en-US" sz="2133" dirty="0">
                <a:solidFill>
                  <a:srgbClr val="008000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008000"/>
                </a:solidFill>
                <a:ea typeface="Arial" charset="0"/>
                <a:cs typeface="Arial" charset="0"/>
              </a:rPr>
              <a:t>LOC-IN California</a:t>
            </a:r>
          </a:p>
          <a:p>
            <a:pPr marL="52916"/>
            <a:r>
              <a:rPr lang="en-US" sz="2133" dirty="0">
                <a:solidFill>
                  <a:srgbClr val="660066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660066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660066"/>
                </a:solidFill>
                <a:ea typeface="Arial" charset="0"/>
                <a:cs typeface="Arial" charset="0"/>
              </a:rPr>
              <a:t>IS-A research university</a:t>
            </a:r>
          </a:p>
          <a:p>
            <a:pPr marL="52916"/>
            <a:r>
              <a:rPr lang="en-US" sz="2133" dirty="0">
                <a:solidFill>
                  <a:srgbClr val="FF0000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FF0000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FF0000"/>
                </a:solidFill>
                <a:ea typeface="Arial" charset="0"/>
                <a:cs typeface="Arial" charset="0"/>
              </a:rPr>
              <a:t>LOC-NEAR Palo Alto</a:t>
            </a:r>
          </a:p>
          <a:p>
            <a:pPr marL="52916"/>
            <a:r>
              <a:rPr lang="en-US" sz="2133" dirty="0">
                <a:solidFill>
                  <a:srgbClr val="FF6600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FF6600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FF6600"/>
                </a:solidFill>
                <a:ea typeface="Arial" charset="0"/>
                <a:cs typeface="Arial" charset="0"/>
              </a:rPr>
              <a:t>FOUNDED-IN 1891</a:t>
            </a:r>
          </a:p>
          <a:p>
            <a:pPr marL="52916"/>
            <a:r>
              <a:rPr lang="en-US" sz="2133" dirty="0">
                <a:solidFill>
                  <a:srgbClr val="FF6600"/>
                </a:solidFill>
                <a:ea typeface="Arial" charset="0"/>
                <a:cs typeface="Arial" charset="0"/>
              </a:rPr>
              <a:t>Stanford FOUNDER Leland Stanford</a:t>
            </a:r>
          </a:p>
        </p:txBody>
      </p:sp>
    </p:spTree>
    <p:extLst>
      <p:ext uri="{BB962C8B-B14F-4D97-AF65-F5344CB8AC3E}">
        <p14:creationId xmlns:p14="http://schemas.microsoft.com/office/powerpoint/2010/main" val="1702876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9" grpId="0" animBg="1"/>
      <p:bldP spid="2" grpId="0"/>
      <p:bldP spid="25600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Relation Extraction?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684000" cy="4445000"/>
          </a:xfrm>
        </p:spPr>
        <p:txBody>
          <a:bodyPr/>
          <a:lstStyle/>
          <a:p>
            <a:r>
              <a:rPr lang="en-US" dirty="0"/>
              <a:t>Create new structured knowledge bases, useful for any app</a:t>
            </a:r>
          </a:p>
          <a:p>
            <a:r>
              <a:rPr lang="en-US" dirty="0"/>
              <a:t>Augment current knowledge bases</a:t>
            </a:r>
          </a:p>
          <a:p>
            <a:pPr lvl="1"/>
            <a:r>
              <a:rPr lang="en-US" dirty="0"/>
              <a:t>Adding words to </a:t>
            </a:r>
            <a:r>
              <a:rPr lang="en-US" dirty="0" err="1"/>
              <a:t>WordNet</a:t>
            </a:r>
            <a:r>
              <a:rPr lang="en-US" dirty="0"/>
              <a:t> thesaurus, facts to </a:t>
            </a:r>
            <a:r>
              <a:rPr lang="en-US" dirty="0" err="1"/>
              <a:t>FreeBase</a:t>
            </a:r>
            <a:r>
              <a:rPr lang="en-US" dirty="0"/>
              <a:t> or </a:t>
            </a:r>
            <a:r>
              <a:rPr lang="en-US" dirty="0" err="1"/>
              <a:t>DBPedia</a:t>
            </a:r>
            <a:endParaRPr lang="en-US" dirty="0"/>
          </a:p>
          <a:p>
            <a:r>
              <a:rPr lang="en-US" dirty="0"/>
              <a:t>Support question answering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 granddaughter of which actor starred in the movie “E.T.”?</a:t>
            </a:r>
          </a:p>
          <a:p>
            <a:pPr marL="609585" lvl="1" indent="0">
              <a:buNone/>
            </a:pPr>
            <a:r>
              <a:rPr lang="en-US" dirty="0">
                <a:latin typeface="Courier"/>
                <a:cs typeface="Courier"/>
              </a:rPr>
              <a:t>(acted-in ?x “E.T.”)(is-a ?y actor)(granddaughter-of ?x ?y)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9956800" cy="711200"/>
          </a:xfrm>
        </p:spPr>
        <p:txBody>
          <a:bodyPr/>
          <a:lstStyle/>
          <a:p>
            <a:r>
              <a:rPr lang="en-US" dirty="0"/>
              <a:t>Automated Content Extraction (ACE)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935365"/>
            <a:ext cx="11125200" cy="4883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889001"/>
            <a:ext cx="6937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 relations from 2008 “Relation Extraction Task”</a:t>
            </a:r>
          </a:p>
        </p:txBody>
      </p:sp>
    </p:spTree>
    <p:extLst>
      <p:ext uri="{BB962C8B-B14F-4D97-AF65-F5344CB8AC3E}">
        <p14:creationId xmlns:p14="http://schemas.microsoft.com/office/powerpoint/2010/main" val="1928993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Content Extraction (ACE)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Physical-Located            </a:t>
            </a:r>
            <a:r>
              <a:rPr lang="en-US" dirty="0">
                <a:solidFill>
                  <a:srgbClr val="008000"/>
                </a:solidFill>
              </a:rPr>
              <a:t>PER-GPE</a:t>
            </a:r>
          </a:p>
          <a:p>
            <a:pPr marL="609585" lvl="1" indent="0">
              <a:buNone/>
            </a:pPr>
            <a:r>
              <a:rPr lang="en-US" dirty="0">
                <a:latin typeface="Courier"/>
                <a:cs typeface="Courier"/>
              </a:rPr>
              <a:t> 	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He</a:t>
            </a:r>
            <a:r>
              <a:rPr lang="en-US" dirty="0">
                <a:latin typeface="Courier"/>
                <a:cs typeface="Courier"/>
              </a:rPr>
              <a:t> was in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Tennessee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Part-Whole-Subsidiary  </a:t>
            </a:r>
            <a:r>
              <a:rPr lang="en-US" dirty="0">
                <a:solidFill>
                  <a:srgbClr val="008000"/>
                </a:solidFill>
              </a:rPr>
              <a:t>ORG-ORG</a:t>
            </a:r>
          </a:p>
          <a:p>
            <a:pPr marL="609585" lvl="1" indent="0">
              <a:buNone/>
            </a:pPr>
            <a:r>
              <a:rPr lang="en-US" dirty="0">
                <a:cs typeface="Courier"/>
              </a:rPr>
              <a:t> 	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XYZ</a:t>
            </a:r>
            <a:r>
              <a:rPr lang="en-US" dirty="0">
                <a:latin typeface="Courier"/>
                <a:cs typeface="Courier"/>
              </a:rPr>
              <a:t>, the parent company of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ABC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Person-Social-Family     </a:t>
            </a:r>
            <a:r>
              <a:rPr lang="en-US" dirty="0">
                <a:solidFill>
                  <a:srgbClr val="008000"/>
                </a:solidFill>
              </a:rPr>
              <a:t>PER-PER</a:t>
            </a:r>
          </a:p>
          <a:p>
            <a:pPr marL="609585" lvl="1" indent="0">
              <a:buNone/>
            </a:pP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John’s</a:t>
            </a:r>
            <a:r>
              <a:rPr lang="en-US" dirty="0">
                <a:latin typeface="Courier"/>
                <a:cs typeface="Courier"/>
              </a:rPr>
              <a:t> wife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Yoko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Org-AFF-Founder           </a:t>
            </a:r>
            <a:r>
              <a:rPr lang="en-US" dirty="0">
                <a:solidFill>
                  <a:srgbClr val="008000"/>
                </a:solidFill>
              </a:rPr>
              <a:t>PER-ORG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Steve Jobs</a:t>
            </a:r>
            <a:r>
              <a:rPr lang="en-US" dirty="0">
                <a:latin typeface="Courier"/>
                <a:cs typeface="Courier"/>
              </a:rPr>
              <a:t>, co-founder of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Apple</a:t>
            </a:r>
            <a:r>
              <a:rPr lang="en-US" dirty="0">
                <a:latin typeface="Courier"/>
                <a:cs typeface="Courier"/>
              </a:rPr>
              <a:t>…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33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10261600" cy="990600"/>
          </a:xfrm>
        </p:spPr>
        <p:txBody>
          <a:bodyPr/>
          <a:lstStyle/>
          <a:p>
            <a:r>
              <a:rPr lang="en-US" dirty="0"/>
              <a:t>UMLS: Unified Medical Language System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4433" y="1765301"/>
            <a:ext cx="11618384" cy="850900"/>
          </a:xfrm>
        </p:spPr>
        <p:txBody>
          <a:bodyPr/>
          <a:lstStyle/>
          <a:p>
            <a:r>
              <a:rPr lang="en-US" sz="3467" dirty="0"/>
              <a:t>134 entity types, 54 relations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06400" y="2921000"/>
            <a:ext cx="1168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Injury		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disrupts</a:t>
            </a:r>
            <a:r>
              <a:rPr lang="en-US" sz="2400" dirty="0">
                <a:latin typeface="Calibri"/>
                <a:cs typeface="Calibri"/>
              </a:rPr>
              <a:t>		Physiological Function</a:t>
            </a:r>
          </a:p>
          <a:p>
            <a:r>
              <a:rPr lang="en-US" sz="2400" dirty="0">
                <a:latin typeface="Calibri"/>
                <a:cs typeface="Calibri"/>
              </a:rPr>
              <a:t>Bodily Location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location-of</a:t>
            </a:r>
            <a:r>
              <a:rPr lang="en-US" sz="2400" dirty="0">
                <a:latin typeface="Calibri"/>
                <a:cs typeface="Calibri"/>
              </a:rPr>
              <a:t>	Biologic Function</a:t>
            </a:r>
          </a:p>
          <a:p>
            <a:r>
              <a:rPr lang="en-US" sz="2400" dirty="0">
                <a:latin typeface="Calibri"/>
                <a:cs typeface="Calibri"/>
              </a:rPr>
              <a:t>Anatomical Structure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part-of</a:t>
            </a:r>
            <a:r>
              <a:rPr lang="en-US" sz="2400" dirty="0">
                <a:latin typeface="Calibri"/>
                <a:cs typeface="Calibri"/>
              </a:rPr>
              <a:t>		Organism</a:t>
            </a:r>
          </a:p>
          <a:p>
            <a:r>
              <a:rPr lang="en-US" sz="2400" dirty="0">
                <a:latin typeface="Calibri"/>
                <a:cs typeface="Calibri"/>
              </a:rPr>
              <a:t>Pharmacologic Substance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causes</a:t>
            </a:r>
            <a:r>
              <a:rPr lang="en-US" sz="2400" dirty="0">
                <a:latin typeface="Calibri"/>
                <a:cs typeface="Calibri"/>
              </a:rPr>
              <a:t>		Pathological Function</a:t>
            </a:r>
          </a:p>
          <a:p>
            <a:r>
              <a:rPr lang="en-US" sz="2400" dirty="0">
                <a:latin typeface="Calibri"/>
                <a:cs typeface="Calibri"/>
              </a:rPr>
              <a:t>Pharmacologic Substance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treats</a:t>
            </a:r>
            <a:r>
              <a:rPr lang="en-US" sz="2400" dirty="0">
                <a:latin typeface="Calibri"/>
                <a:cs typeface="Calibri"/>
              </a:rPr>
              <a:t> 		Pathologic Function</a:t>
            </a:r>
          </a:p>
        </p:txBody>
      </p:sp>
    </p:spTree>
    <p:extLst>
      <p:ext uri="{BB962C8B-B14F-4D97-AF65-F5344CB8AC3E}">
        <p14:creationId xmlns:p14="http://schemas.microsoft.com/office/powerpoint/2010/main" val="37149457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AD81-9F85-471C-8206-A1BC4B72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6821-1DFA-46BE-BC2B-6A3689C9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Extraction = extract clear, factual information; find important parts of text, assemble, produce structured representation of information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0336F-E050-4D87-96EA-5FFF2C1B5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2"/>
          <a:stretch/>
        </p:blipFill>
        <p:spPr>
          <a:xfrm>
            <a:off x="1797657" y="4215020"/>
            <a:ext cx="8268551" cy="1732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CEC601-E52B-498C-A278-7CB0A7B7C3F1}"/>
              </a:ext>
            </a:extLst>
          </p:cNvPr>
          <p:cNvSpPr txBox="1"/>
          <p:nvPr/>
        </p:nvSpPr>
        <p:spPr>
          <a:xfrm>
            <a:off x="7442421" y="6384897"/>
            <a:ext cx="446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Credit to </a:t>
            </a:r>
            <a:r>
              <a:rPr lang="en-US" dirty="0" err="1"/>
              <a:t>Jurafsky</a:t>
            </a:r>
            <a:r>
              <a:rPr lang="en-US" dirty="0"/>
              <a:t> and Manning Slides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6EE3-415A-428D-AEBD-6577AF41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9956800" cy="787400"/>
          </a:xfrm>
        </p:spPr>
        <p:txBody>
          <a:bodyPr/>
          <a:lstStyle/>
          <a:p>
            <a:r>
              <a:rPr lang="en-US" dirty="0"/>
              <a:t>Ontological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r>
              <a:rPr lang="en-US" sz="3733" dirty="0">
                <a:solidFill>
                  <a:srgbClr val="0000FF"/>
                </a:solidFill>
              </a:rPr>
              <a:t>IS-A (</a:t>
            </a:r>
            <a:r>
              <a:rPr lang="en-US" sz="3733" dirty="0" err="1">
                <a:solidFill>
                  <a:srgbClr val="0000FF"/>
                </a:solidFill>
              </a:rPr>
              <a:t>hypernym</a:t>
            </a:r>
            <a:r>
              <a:rPr lang="en-US" sz="3733" dirty="0">
                <a:solidFill>
                  <a:srgbClr val="0000FF"/>
                </a:solidFill>
              </a:rPr>
              <a:t>): </a:t>
            </a:r>
            <a:r>
              <a:rPr lang="en-US" sz="3733" dirty="0" err="1">
                <a:solidFill>
                  <a:srgbClr val="0000FF"/>
                </a:solidFill>
              </a:rPr>
              <a:t>subsumption</a:t>
            </a:r>
            <a:r>
              <a:rPr lang="en-US" sz="3733" dirty="0">
                <a:solidFill>
                  <a:srgbClr val="0000FF"/>
                </a:solidFill>
              </a:rPr>
              <a:t> between classes</a:t>
            </a:r>
          </a:p>
          <a:p>
            <a:pPr lvl="1"/>
            <a:r>
              <a:rPr lang="en-US" sz="3733" dirty="0">
                <a:latin typeface="Courier"/>
                <a:cs typeface="Courier"/>
              </a:rPr>
              <a:t>Giraffe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 </a:t>
            </a:r>
            <a:r>
              <a:rPr lang="en-US" sz="3733" dirty="0">
                <a:latin typeface="Courier"/>
                <a:cs typeface="Courier"/>
              </a:rPr>
              <a:t>ruminant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</a:t>
            </a:r>
            <a:r>
              <a:rPr lang="en-US" sz="3733" dirty="0"/>
              <a:t> </a:t>
            </a:r>
            <a:r>
              <a:rPr lang="en-US" sz="3733" dirty="0">
                <a:latin typeface="Courier"/>
                <a:cs typeface="Courier"/>
              </a:rPr>
              <a:t>ungulate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</a:t>
            </a:r>
            <a:r>
              <a:rPr lang="en-US" sz="3733" dirty="0"/>
              <a:t> </a:t>
            </a:r>
            <a:r>
              <a:rPr lang="en-US" sz="3733" dirty="0">
                <a:latin typeface="Courier"/>
                <a:cs typeface="Courier"/>
              </a:rPr>
              <a:t>mammal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 </a:t>
            </a:r>
            <a:r>
              <a:rPr lang="en-US" sz="3733" dirty="0">
                <a:latin typeface="Courier"/>
                <a:cs typeface="Courier"/>
              </a:rPr>
              <a:t>vertebrate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 </a:t>
            </a:r>
            <a:r>
              <a:rPr lang="en-US" sz="3733" dirty="0">
                <a:latin typeface="Courier"/>
                <a:cs typeface="Courier"/>
              </a:rPr>
              <a:t>animal</a:t>
            </a:r>
            <a:r>
              <a:rPr lang="en-US" sz="3733" dirty="0"/>
              <a:t>… </a:t>
            </a:r>
          </a:p>
          <a:p>
            <a:pPr lvl="2"/>
            <a:endParaRPr lang="en-US" sz="3200" dirty="0">
              <a:solidFill>
                <a:srgbClr val="0000FF"/>
              </a:solidFill>
            </a:endParaRPr>
          </a:p>
          <a:p>
            <a:r>
              <a:rPr lang="en-US" sz="3733" dirty="0">
                <a:solidFill>
                  <a:srgbClr val="0000FF"/>
                </a:solidFill>
              </a:rPr>
              <a:t>Instance-of: relation between individual and class</a:t>
            </a:r>
          </a:p>
          <a:p>
            <a:pPr lvl="1"/>
            <a:r>
              <a:rPr lang="en-US" sz="3733" dirty="0">
                <a:latin typeface="Courier"/>
                <a:cs typeface="Courier"/>
              </a:rPr>
              <a:t>San Francisco </a:t>
            </a:r>
            <a:r>
              <a:rPr lang="en-US" sz="3733" dirty="0">
                <a:solidFill>
                  <a:srgbClr val="0000FF"/>
                </a:solidFill>
              </a:rPr>
              <a:t>instance-of    </a:t>
            </a:r>
            <a:r>
              <a:rPr lang="en-US" sz="3733" dirty="0">
                <a:latin typeface="Courier"/>
                <a:cs typeface="Courier"/>
              </a:rPr>
              <a:t>city</a:t>
            </a:r>
          </a:p>
          <a:p>
            <a:pPr marL="152396" indent="0">
              <a:buNone/>
            </a:pPr>
            <a:endParaRPr lang="en-US" sz="3733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8667" y="1209358"/>
            <a:ext cx="566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 from the </a:t>
            </a:r>
            <a:r>
              <a:rPr lang="en-US" sz="2400" dirty="0" err="1"/>
              <a:t>WordNet</a:t>
            </a:r>
            <a:r>
              <a:rPr lang="en-US" sz="2400" dirty="0"/>
              <a:t> Thesaurus</a:t>
            </a:r>
          </a:p>
        </p:txBody>
      </p:sp>
    </p:spTree>
    <p:extLst>
      <p:ext uri="{BB962C8B-B14F-4D97-AF65-F5344CB8AC3E}">
        <p14:creationId xmlns:p14="http://schemas.microsoft.com/office/powerpoint/2010/main" val="3283367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81000"/>
            <a:ext cx="10058400" cy="1143000"/>
          </a:xfrm>
        </p:spPr>
        <p:txBody>
          <a:bodyPr/>
          <a:lstStyle/>
          <a:p>
            <a:r>
              <a:rPr lang="en-US" sz="4800" dirty="0"/>
              <a:t>How to build relation extractors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990575" indent="-990575">
              <a:lnSpc>
                <a:spcPct val="90000"/>
              </a:lnSpc>
              <a:buFont typeface="+mj-lt"/>
              <a:buAutoNum type="arabicPeriod"/>
            </a:pPr>
            <a:r>
              <a:rPr lang="en-US" sz="4800" dirty="0">
                <a:latin typeface="Calibri"/>
                <a:cs typeface="Calibri"/>
              </a:rPr>
              <a:t>Hand-written patterns</a:t>
            </a:r>
          </a:p>
          <a:p>
            <a:pPr marL="990575" indent="-990575">
              <a:lnSpc>
                <a:spcPct val="90000"/>
              </a:lnSpc>
              <a:buFont typeface="+mj-lt"/>
              <a:buAutoNum type="arabicPeriod"/>
            </a:pPr>
            <a:r>
              <a:rPr lang="en-US" sz="4800" dirty="0">
                <a:solidFill>
                  <a:srgbClr val="C00000"/>
                </a:solidFill>
              </a:rPr>
              <a:t>Supervised machine learning</a:t>
            </a:r>
          </a:p>
          <a:p>
            <a:pPr marL="990575" indent="-990575">
              <a:lnSpc>
                <a:spcPct val="90000"/>
              </a:lnSpc>
              <a:buFont typeface="+mj-lt"/>
              <a:buAutoNum type="arabicPeriod"/>
            </a:pPr>
            <a:r>
              <a:rPr lang="en-US" sz="4800" dirty="0"/>
              <a:t>Semi-supervised and unsupervised </a:t>
            </a:r>
          </a:p>
          <a:p>
            <a:pPr marL="1447764" lvl="1" indent="-990575">
              <a:lnSpc>
                <a:spcPct val="90000"/>
              </a:lnSpc>
            </a:pPr>
            <a:r>
              <a:rPr lang="en-US" sz="4267" dirty="0"/>
              <a:t>Bootstrapping (using seeds)</a:t>
            </a:r>
            <a:endParaRPr lang="en-US" sz="4267" dirty="0">
              <a:cs typeface="Calibri"/>
            </a:endParaRPr>
          </a:p>
          <a:p>
            <a:pPr marL="1447764" lvl="1" indent="-990575">
              <a:lnSpc>
                <a:spcPct val="90000"/>
              </a:lnSpc>
            </a:pPr>
            <a:r>
              <a:rPr lang="en-US" sz="4267" dirty="0">
                <a:latin typeface="Calibri"/>
                <a:cs typeface="Calibri"/>
              </a:rPr>
              <a:t>Distant supervision</a:t>
            </a:r>
          </a:p>
          <a:p>
            <a:pPr marL="1447764" lvl="1" indent="-990575">
              <a:lnSpc>
                <a:spcPct val="90000"/>
              </a:lnSpc>
            </a:pPr>
            <a:r>
              <a:rPr lang="en-US" sz="4267" dirty="0">
                <a:cs typeface="Calibri"/>
              </a:rPr>
              <a:t>Unsupervised learning from the web</a:t>
            </a:r>
          </a:p>
          <a:p>
            <a:pPr marL="990575" indent="-990575">
              <a:buFont typeface="+mj-lt"/>
              <a:buAutoNum type="arabicPeriod"/>
            </a:pPr>
            <a:endParaRPr lang="en-US" sz="53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221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D9C6-FB08-4E4F-A856-2576AB7E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own use of Relation 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D93576-7E3E-418D-890A-5E5D4EF1A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798" y="2286889"/>
            <a:ext cx="9522121" cy="40224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7C99D-3FC4-40CE-9B09-5BD0C0A3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51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 for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Choose a set of relations we’d like to extract</a:t>
            </a:r>
          </a:p>
          <a:p>
            <a:r>
              <a:rPr lang="en-US" dirty="0"/>
              <a:t>Choose a set of relevant named entities</a:t>
            </a:r>
          </a:p>
          <a:p>
            <a:r>
              <a:rPr lang="en-US" dirty="0">
                <a:solidFill>
                  <a:srgbClr val="FF0000"/>
                </a:solidFill>
              </a:rPr>
              <a:t>Find and label data</a:t>
            </a:r>
          </a:p>
          <a:p>
            <a:pPr lvl="1"/>
            <a:r>
              <a:rPr lang="en-US" dirty="0"/>
              <a:t>Choose a representative corpus</a:t>
            </a:r>
          </a:p>
          <a:p>
            <a:pPr lvl="1"/>
            <a:r>
              <a:rPr lang="en-US" dirty="0"/>
              <a:t>Label the named entities in the corpus</a:t>
            </a:r>
          </a:p>
          <a:p>
            <a:pPr lvl="1"/>
            <a:r>
              <a:rPr lang="en-US" dirty="0"/>
              <a:t>Hand-label the relations between these entities</a:t>
            </a:r>
          </a:p>
          <a:p>
            <a:pPr lvl="1"/>
            <a:r>
              <a:rPr lang="en-US" dirty="0"/>
              <a:t>Break into training, development, and test</a:t>
            </a:r>
          </a:p>
          <a:p>
            <a:r>
              <a:rPr lang="en-US" dirty="0"/>
              <a:t>Train a classifier on the 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3200"/>
            <a:ext cx="9956800" cy="1498600"/>
          </a:xfrm>
        </p:spPr>
        <p:txBody>
          <a:bodyPr/>
          <a:lstStyle/>
          <a:p>
            <a:r>
              <a:rPr lang="en-US" sz="4800" dirty="0"/>
              <a:t>How to do classification in supervised relation extraction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684000" cy="4876800"/>
          </a:xfrm>
        </p:spPr>
        <p:txBody>
          <a:bodyPr/>
          <a:lstStyle/>
          <a:p>
            <a:pPr marL="654034" indent="-685783">
              <a:buFont typeface="+mj-lt"/>
              <a:buAutoNum type="arabicPeriod"/>
            </a:pPr>
            <a:r>
              <a:rPr lang="en-US" sz="4267" dirty="0">
                <a:latin typeface="Calibri"/>
                <a:cs typeface="Calibri"/>
              </a:rPr>
              <a:t>Find all pairs of named entities </a:t>
            </a:r>
            <a:r>
              <a:rPr lang="en-US" sz="2667" dirty="0">
                <a:latin typeface="Calibri"/>
                <a:cs typeface="Calibri"/>
              </a:rPr>
              <a:t>(usually in same sentence)</a:t>
            </a:r>
            <a:endParaRPr lang="en-US" sz="4267" dirty="0">
              <a:latin typeface="Calibri"/>
              <a:cs typeface="Calibri"/>
            </a:endParaRPr>
          </a:p>
          <a:p>
            <a:pPr marL="654034" indent="-685783">
              <a:buFont typeface="+mj-lt"/>
              <a:buAutoNum type="arabicPeriod"/>
            </a:pPr>
            <a:r>
              <a:rPr lang="en-US" sz="4267" dirty="0">
                <a:latin typeface="Calibri"/>
                <a:cs typeface="Calibri"/>
              </a:rPr>
              <a:t>Decide if 2 entities are related</a:t>
            </a:r>
          </a:p>
          <a:p>
            <a:pPr marL="654034" indent="-685783">
              <a:buFont typeface="+mj-lt"/>
              <a:buAutoNum type="arabicPeriod"/>
            </a:pPr>
            <a:r>
              <a:rPr lang="en-US" sz="4267" dirty="0">
                <a:latin typeface="Calibri"/>
                <a:cs typeface="Calibri"/>
              </a:rPr>
              <a:t>If yes, classify the relation</a:t>
            </a:r>
          </a:p>
          <a:p>
            <a:pPr>
              <a:lnSpc>
                <a:spcPct val="110000"/>
              </a:lnSpc>
            </a:pPr>
            <a:r>
              <a:rPr lang="en-US" sz="3733" dirty="0">
                <a:latin typeface="Calibri"/>
                <a:cs typeface="Calibri"/>
              </a:rPr>
              <a:t>Why the extra step?</a:t>
            </a:r>
          </a:p>
          <a:p>
            <a:pPr lvl="1"/>
            <a:r>
              <a:rPr lang="en-US" sz="3200" dirty="0">
                <a:latin typeface="Calibri"/>
                <a:cs typeface="Calibri"/>
              </a:rPr>
              <a:t>Faster classification training by eliminating most pairs</a:t>
            </a:r>
          </a:p>
          <a:p>
            <a:pPr lvl="1"/>
            <a:r>
              <a:rPr lang="en-US" sz="3200" dirty="0">
                <a:latin typeface="Calibri"/>
                <a:cs typeface="Calibri"/>
              </a:rPr>
              <a:t>Can use distinct feature-sets appropriate for each task.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A600D-5103-8D45-A2C3-1551A77309D9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9400"/>
            <a:ext cx="9956800" cy="990600"/>
          </a:xfrm>
        </p:spPr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01800"/>
            <a:ext cx="11379200" cy="7112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733" dirty="0"/>
              <a:t>Classify the relation between two entities in a sentence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9599" y="2829005"/>
            <a:ext cx="11379199" cy="954107"/>
          </a:xfrm>
          <a:prstGeom prst="rect">
            <a:avLst/>
          </a:prstGeom>
          <a:solidFill>
            <a:srgbClr val="BA935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sz="2800" dirty="0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203200" y="5765800"/>
            <a:ext cx="2438400" cy="914400"/>
          </a:xfrm>
          <a:prstGeom prst="homePlate">
            <a:avLst>
              <a:gd name="adj" fmla="val 0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SUBSIDIARY</a:t>
            </a: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304800" y="4445000"/>
            <a:ext cx="1930400" cy="9144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FAMILY</a:t>
            </a:r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9042400" y="4140200"/>
            <a:ext cx="2641600" cy="9144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EMPLOYMENT</a:t>
            </a: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8128000" y="4445000"/>
            <a:ext cx="812800" cy="914400"/>
          </a:xfrm>
          <a:prstGeom prst="homePlate">
            <a:avLst>
              <a:gd name="adj" fmla="val 74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NIL</a:t>
            </a: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2946400" y="5765800"/>
            <a:ext cx="1930400" cy="9144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FOUNDER</a:t>
            </a:r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2336800" y="4648200"/>
            <a:ext cx="1625600" cy="9144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CITIZEN</a:t>
            </a: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8229600" y="5562600"/>
            <a:ext cx="2133600" cy="9144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INVENTOR</a:t>
            </a:r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10549467" y="5257800"/>
            <a:ext cx="1625600" cy="9144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267" b="1" dirty="0"/>
              <a:t>…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914400" y="2819400"/>
            <a:ext cx="3149600" cy="6096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994400" y="3327400"/>
            <a:ext cx="2133600" cy="6096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011860" y="2590800"/>
            <a:ext cx="835232" cy="508000"/>
          </a:xfrm>
          <a:custGeom>
            <a:avLst/>
            <a:gdLst>
              <a:gd name="connsiteX0" fmla="*/ 39105 w 626424"/>
              <a:gd name="connsiteY0" fmla="*/ 330200 h 381000"/>
              <a:gd name="connsiteX1" fmla="*/ 39105 w 626424"/>
              <a:gd name="connsiteY1" fmla="*/ 266700 h 381000"/>
              <a:gd name="connsiteX2" fmla="*/ 445505 w 626424"/>
              <a:gd name="connsiteY2" fmla="*/ 0 h 381000"/>
              <a:gd name="connsiteX3" fmla="*/ 445505 w 626424"/>
              <a:gd name="connsiteY3" fmla="*/ 0 h 381000"/>
              <a:gd name="connsiteX4" fmla="*/ 623305 w 626424"/>
              <a:gd name="connsiteY4" fmla="*/ 114300 h 381000"/>
              <a:gd name="connsiteX5" fmla="*/ 559805 w 626424"/>
              <a:gd name="connsiteY5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424" h="381000">
                <a:moveTo>
                  <a:pt x="39105" y="330200"/>
                </a:moveTo>
                <a:cubicBezTo>
                  <a:pt x="5238" y="325966"/>
                  <a:pt x="-28628" y="321733"/>
                  <a:pt x="39105" y="266700"/>
                </a:cubicBezTo>
                <a:cubicBezTo>
                  <a:pt x="106838" y="211667"/>
                  <a:pt x="445505" y="0"/>
                  <a:pt x="445505" y="0"/>
                </a:cubicBezTo>
                <a:lnTo>
                  <a:pt x="445505" y="0"/>
                </a:lnTo>
                <a:cubicBezTo>
                  <a:pt x="475138" y="19050"/>
                  <a:pt x="604255" y="50800"/>
                  <a:pt x="623305" y="114300"/>
                </a:cubicBezTo>
                <a:cubicBezTo>
                  <a:pt x="642355" y="177800"/>
                  <a:pt x="568272" y="342900"/>
                  <a:pt x="559805" y="381000"/>
                </a:cubicBezTo>
              </a:path>
            </a:pathLst>
          </a:custGeom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cxnSp>
        <p:nvCxnSpPr>
          <p:cNvPr id="7168" name="Straight Connector 7167"/>
          <p:cNvCxnSpPr/>
          <p:nvPr/>
        </p:nvCxnSpPr>
        <p:spPr bwMode="auto">
          <a:xfrm>
            <a:off x="2032000" y="3429000"/>
            <a:ext cx="4013200" cy="2336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174" name="Straight Connector 7173"/>
          <p:cNvCxnSpPr/>
          <p:nvPr/>
        </p:nvCxnSpPr>
        <p:spPr bwMode="auto">
          <a:xfrm flipH="1">
            <a:off x="6604000" y="3937000"/>
            <a:ext cx="457200" cy="2133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" name="Picture 14" descr="200px-Gtk-dialog-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257800"/>
            <a:ext cx="1380067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0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nimBg="1"/>
      <p:bldP spid="7184" grpId="0" animBg="1"/>
      <p:bldP spid="7185" grpId="0" animBg="1"/>
      <p:bldP spid="7187" grpId="0" animBg="1"/>
      <p:bldP spid="29" grpId="0" animBg="1"/>
      <p:bldP spid="30" grpId="0" animBg="1"/>
      <p:bldP spid="31" grpId="0" animBg="1"/>
      <p:bldP spid="32" grpId="0" animBg="1"/>
      <p:bldP spid="17" grpId="0" animBg="1"/>
      <p:bldP spid="3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r>
              <a:rPr lang="en-US" dirty="0"/>
              <a:t>Word Features for Relation Extraction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2209800"/>
            <a:ext cx="11785600" cy="45466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Headwords of M1 and M2, and combination</a:t>
            </a:r>
          </a:p>
          <a:p>
            <a:pPr marL="1066773" lvl="2" indent="0">
              <a:lnSpc>
                <a:spcPct val="8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Airlines             Wagner               Airlines-Wagner</a:t>
            </a:r>
          </a:p>
          <a:p>
            <a:r>
              <a:rPr lang="en-US" dirty="0">
                <a:latin typeface="Calibri"/>
                <a:cs typeface="Calibri"/>
              </a:rPr>
              <a:t>Bag of words and bigrams in M1 and M2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00FF"/>
                </a:solidFill>
                <a:latin typeface="Calibri"/>
                <a:cs typeface="Calibri"/>
              </a:rPr>
              <a:t>          {American, Airlines, Tim, Wagner, American Airlines, Tim Wagner}</a:t>
            </a:r>
          </a:p>
          <a:p>
            <a:r>
              <a:rPr lang="en-US" dirty="0">
                <a:latin typeface="Calibri"/>
                <a:cs typeface="Calibri"/>
              </a:rPr>
              <a:t>Words or bigrams in particular positions left and right of M1/M2</a:t>
            </a:r>
          </a:p>
          <a:p>
            <a:pPr marL="1066773" lvl="2" indent="0">
              <a:buNone/>
            </a:pPr>
            <a:r>
              <a:rPr lang="en-US" i="1" dirty="0">
                <a:latin typeface="Calibri"/>
                <a:cs typeface="Calibri"/>
              </a:rPr>
              <a:t>M2: -1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spokesman</a:t>
            </a:r>
          </a:p>
          <a:p>
            <a:pPr marL="1066773" lvl="2" indent="0">
              <a:buNone/>
            </a:pPr>
            <a:r>
              <a:rPr lang="en-US" i="1" dirty="0">
                <a:latin typeface="Calibri"/>
                <a:cs typeface="Calibri"/>
              </a:rPr>
              <a:t>M2: +1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said</a:t>
            </a:r>
          </a:p>
          <a:p>
            <a:r>
              <a:rPr lang="en-US" dirty="0">
                <a:latin typeface="Calibri"/>
                <a:cs typeface="Calibri"/>
              </a:rPr>
              <a:t>Bag of words or bigrams between the two entities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{a, AMR, of, immediately, matched, move, spokesman, the, unit}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601" y="1498601"/>
            <a:ext cx="12122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03401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7145" y="1803401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229942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FD8A5-624B-4C81-B52E-A710E7A3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WebAnno</a:t>
            </a:r>
            <a:r>
              <a:rPr lang="en-US"/>
              <a:t>, Relationships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5CF68-D6AC-4F22-954C-46ADD1A2C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tag files, to correct machine-tagged files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661DC-34BD-4371-92CC-70232821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7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3200"/>
            <a:ext cx="9956800" cy="1498600"/>
          </a:xfrm>
        </p:spPr>
        <p:txBody>
          <a:bodyPr/>
          <a:lstStyle/>
          <a:p>
            <a:r>
              <a:rPr lang="en-US" sz="4800" dirty="0"/>
              <a:t>How to do classification in supervised relation extraction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684000" cy="4876800"/>
          </a:xfrm>
        </p:spPr>
        <p:txBody>
          <a:bodyPr/>
          <a:lstStyle/>
          <a:p>
            <a:pPr marL="654034" indent="-685783">
              <a:buFont typeface="+mj-lt"/>
              <a:buAutoNum type="arabicPeriod"/>
            </a:pPr>
            <a:r>
              <a:rPr lang="en-US" sz="4267" dirty="0">
                <a:latin typeface="Calibri"/>
                <a:cs typeface="Calibri"/>
              </a:rPr>
              <a:t>Find all pairs of named entities </a:t>
            </a:r>
            <a:r>
              <a:rPr lang="en-US" sz="2667" dirty="0">
                <a:latin typeface="Calibri"/>
                <a:cs typeface="Calibri"/>
              </a:rPr>
              <a:t>(usually in same sentence)</a:t>
            </a:r>
            <a:endParaRPr lang="en-US" sz="4267" dirty="0">
              <a:latin typeface="Calibri"/>
              <a:cs typeface="Calibri"/>
            </a:endParaRPr>
          </a:p>
          <a:p>
            <a:pPr marL="654034" indent="-685783">
              <a:buFont typeface="+mj-lt"/>
              <a:buAutoNum type="arabicPeriod"/>
            </a:pPr>
            <a:r>
              <a:rPr lang="en-US" sz="4267" dirty="0">
                <a:latin typeface="Calibri"/>
                <a:cs typeface="Calibri"/>
              </a:rPr>
              <a:t>Decide if 2 entities are related</a:t>
            </a:r>
          </a:p>
          <a:p>
            <a:pPr marL="654034" indent="-685783">
              <a:buFont typeface="+mj-lt"/>
              <a:buAutoNum type="arabicPeriod"/>
            </a:pPr>
            <a:r>
              <a:rPr lang="en-US" sz="4267" dirty="0">
                <a:latin typeface="Calibri"/>
                <a:cs typeface="Calibri"/>
              </a:rPr>
              <a:t>If yes, classify the relation</a:t>
            </a:r>
          </a:p>
          <a:p>
            <a:pPr>
              <a:lnSpc>
                <a:spcPct val="110000"/>
              </a:lnSpc>
            </a:pPr>
            <a:r>
              <a:rPr lang="en-US" sz="3733" dirty="0">
                <a:latin typeface="Calibri"/>
                <a:cs typeface="Calibri"/>
              </a:rPr>
              <a:t>Why the extra step?</a:t>
            </a:r>
          </a:p>
          <a:p>
            <a:pPr lvl="1"/>
            <a:r>
              <a:rPr lang="en-US" sz="3200" dirty="0">
                <a:latin typeface="Calibri"/>
                <a:cs typeface="Calibri"/>
              </a:rPr>
              <a:t>Faster classification training by eliminating most pairs</a:t>
            </a:r>
          </a:p>
          <a:p>
            <a:pPr lvl="1"/>
            <a:r>
              <a:rPr lang="en-US" sz="3200" dirty="0">
                <a:latin typeface="Calibri"/>
                <a:cs typeface="Calibri"/>
              </a:rPr>
              <a:t>Can use distinct feature-sets appropriate for each task.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A600D-5103-8D45-A2C3-1551A77309D9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E792F-1CDE-461D-B4C2-5E656A50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Tag POS (Mockingjay)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D30F52-555C-4B43-8F7E-F476373F8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180393"/>
            <a:ext cx="4937760" cy="3694176"/>
          </a:xfrm>
        </p:spPr>
        <p:txBody>
          <a:bodyPr/>
          <a:lstStyle/>
          <a:p>
            <a:r>
              <a:rPr lang="en-US" dirty="0"/>
              <a:t>Layer: POS</a:t>
            </a:r>
          </a:p>
          <a:p>
            <a:r>
              <a:rPr lang="en-US" dirty="0"/>
              <a:t>Finnick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NNP</a:t>
            </a:r>
          </a:p>
          <a:p>
            <a:r>
              <a:rPr lang="en-US" dirty="0"/>
              <a:t>hauls </a:t>
            </a:r>
            <a:r>
              <a:rPr lang="en-US" dirty="0">
                <a:sym typeface="Wingdings" panose="05000000000000000000" pitchFamily="2" charset="2"/>
              </a:rPr>
              <a:t> VBZ</a:t>
            </a:r>
          </a:p>
          <a:p>
            <a:r>
              <a:rPr lang="en-US" dirty="0">
                <a:sym typeface="Wingdings" panose="05000000000000000000" pitchFamily="2" charset="2"/>
              </a:rPr>
              <a:t>it  PRP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F628-A045-4106-9D60-F8E9FC5F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1228ED-796F-4B10-9FD1-F6855D05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180393"/>
            <a:ext cx="5018565" cy="24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4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628F-165D-4F65-8733-5D77FB86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683E-9528-49B4-AB34-D47D7283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Important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subtask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classify</a:t>
            </a:r>
            <a:r>
              <a:rPr lang="en-US" dirty="0">
                <a:ea typeface="ＭＳ Ｐゴシック" charset="0"/>
                <a:cs typeface="ＭＳ Ｐゴシック" charset="0"/>
              </a:rPr>
              <a:t> names in text, for example:</a:t>
            </a:r>
          </a:p>
          <a:p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Andrew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 to withdraw his support for the minority Labor government sounded dramatic but it should not further threaten its stability. When, after the 2010 election,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Rob Oakeshott, Tony Windsor and the Greens agreed to support Labor, they gave just two guarantees: confidence and supply.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14E1B-46AC-4A2B-8D79-2EB114BC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54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3E4D-9A95-4DCC-97C6-F96A2CCA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Tag relationships (Mockingjay)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569D3-184B-40A3-AA24-C990EF532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2017" y="5015883"/>
            <a:ext cx="4866562" cy="1293477"/>
          </a:xfrm>
        </p:spPr>
        <p:txBody>
          <a:bodyPr>
            <a:normAutofit/>
          </a:bodyPr>
          <a:lstStyle/>
          <a:p>
            <a:r>
              <a:rPr lang="en-US" dirty="0"/>
              <a:t>Connect Finnick-hauls</a:t>
            </a:r>
          </a:p>
          <a:p>
            <a:r>
              <a:rPr lang="en-US" dirty="0"/>
              <a:t>Connect hauls-it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CDAF3-A8E1-47D2-AEB7-1010D117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50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D5C2AA-4DB9-47BE-A212-C3832CAC72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7123" y="2422586"/>
            <a:ext cx="5860086" cy="2389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5B80B7-6D8E-4748-A483-919F492F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295" y="2178646"/>
            <a:ext cx="3115555" cy="35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97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7607-E45A-462D-96C2-3ED5269D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Export and inspect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9DE03-7841-4300-A09F-E5FDDABC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37541-E499-4E54-B878-4A61FE09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10" y="2228724"/>
            <a:ext cx="8398276" cy="42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60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999CD4-2BF3-4A90-B967-3C97D91D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 from scratch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8F044B-B114-47A7-8705-EA64F5DDF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would do to tag the Talmud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CFC99-7E88-4DA9-BFA3-5EF5D1DE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135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C36A4F-31B1-4FBD-AF09-89C3991E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new project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5D8B18-DB9D-48C3-8B6D-170B9CB4D7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7603" y="2478024"/>
            <a:ext cx="1777355" cy="369411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56F3E6-2AA3-4DE8-B405-CDD91EE5CB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Home / Projects / Create</a:t>
            </a:r>
          </a:p>
          <a:p>
            <a:r>
              <a:rPr lang="en-US" dirty="0"/>
              <a:t>Fill in details</a:t>
            </a:r>
          </a:p>
          <a:p>
            <a:pPr lvl="1"/>
            <a:r>
              <a:rPr lang="en-US" dirty="0"/>
              <a:t>Name, project type, desc</a:t>
            </a:r>
          </a:p>
          <a:p>
            <a:pPr lvl="1"/>
            <a:r>
              <a:rPr lang="en-US" dirty="0"/>
              <a:t>Left to right?</a:t>
            </a:r>
          </a:p>
          <a:p>
            <a:r>
              <a:rPr lang="en-US" dirty="0"/>
              <a:t>Save (will suddenly populate tabs)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25177-4096-485D-960F-A49F4F51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DF97D-70AB-430A-A926-09FEC3E73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929" y="2539915"/>
            <a:ext cx="3722703" cy="36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69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6440-8EE1-46C3-A460-8EF30614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0EA1-4EB5-4D94-B2E1-96B648A3FD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will add:</a:t>
            </a:r>
          </a:p>
          <a:p>
            <a:pPr lvl="1"/>
            <a:r>
              <a:rPr lang="en-US" dirty="0"/>
              <a:t>Berakhot.30a.txt</a:t>
            </a:r>
          </a:p>
          <a:p>
            <a:pPr lvl="1"/>
            <a:r>
              <a:rPr lang="en-US" dirty="0"/>
              <a:t>Berakhot.30b.txt</a:t>
            </a:r>
          </a:p>
          <a:p>
            <a:pPr lvl="1"/>
            <a:r>
              <a:rPr lang="en-US" dirty="0"/>
              <a:t>Can add more later</a:t>
            </a:r>
          </a:p>
          <a:p>
            <a:pPr lvl="1"/>
            <a:r>
              <a:rPr lang="en-US" dirty="0"/>
              <a:t>Format: plain text</a:t>
            </a:r>
          </a:p>
          <a:p>
            <a:r>
              <a:rPr lang="en-US" dirty="0"/>
              <a:t>Select files / Import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8D0C8A-0BEB-441D-8C2B-42C39EF96C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5238" y="2876859"/>
            <a:ext cx="4938712" cy="289656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1D0E-57D6-4FA9-B8EE-D430BC79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D912-911C-42EE-95D2-82C02887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Create </a:t>
            </a:r>
            <a:r>
              <a:rPr lang="en-US" dirty="0" err="1"/>
              <a:t>MyNamedEntity</a:t>
            </a:r>
            <a:r>
              <a:rPr lang="en-US" dirty="0"/>
              <a:t> layer </a:t>
            </a:r>
            <a:br>
              <a:rPr lang="en-US" dirty="0"/>
            </a:br>
            <a:r>
              <a:rPr lang="en-US" dirty="0"/>
              <a:t>(instead of using existing)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2926FF-87F5-484D-AD32-ACE2CE7A08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6013" y="2517009"/>
            <a:ext cx="4937125" cy="361627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0627E-BAD4-4985-9127-D6C969AFC3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Layers / Create</a:t>
            </a:r>
          </a:p>
          <a:p>
            <a:r>
              <a:rPr lang="en-US" dirty="0"/>
              <a:t>Discuss 3 Types </a:t>
            </a:r>
          </a:p>
          <a:p>
            <a:r>
              <a:rPr lang="en-US" dirty="0"/>
              <a:t>Discuss Granularity</a:t>
            </a:r>
          </a:p>
          <a:p>
            <a:r>
              <a:rPr lang="en-US" dirty="0"/>
              <a:t>Save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89E16-AB1B-4BF3-B668-E319E3B7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80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738F-2E90-43E0-9A13-1CB8B03F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Create </a:t>
            </a:r>
            <a:r>
              <a:rPr lang="en-US" dirty="0" err="1"/>
              <a:t>MyRelation</a:t>
            </a:r>
            <a:r>
              <a:rPr lang="en-US" dirty="0"/>
              <a:t> layer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601AAB-15D6-4BDF-886D-389BF1067C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6028" y="2478088"/>
            <a:ext cx="4917094" cy="36941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40A02-ECA5-431E-B010-BDE2C0D1B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Layers / Create</a:t>
            </a:r>
          </a:p>
          <a:p>
            <a:r>
              <a:rPr lang="en-US" dirty="0"/>
              <a:t>Type is Relation</a:t>
            </a:r>
          </a:p>
          <a:p>
            <a:r>
              <a:rPr lang="en-US" dirty="0"/>
              <a:t>Attach to </a:t>
            </a:r>
            <a:r>
              <a:rPr lang="en-US" dirty="0" err="1"/>
              <a:t>MyNER</a:t>
            </a:r>
            <a:r>
              <a:rPr lang="en-US" dirty="0"/>
              <a:t>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670BF-F621-4D0C-995A-1D3484B9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80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0AD6-A536-43DC-9D5A-375F2FC5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4a. Create a new Relationship </a:t>
            </a:r>
            <a:r>
              <a:rPr lang="en-US" dirty="0" err="1"/>
              <a:t>tagset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83AF7A-EE45-457D-B474-B6756E7C0B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469" y="2599094"/>
            <a:ext cx="7527567" cy="253069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00747-1D09-4B27-992F-2F3E97A43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67035" y="2662174"/>
            <a:ext cx="3909623" cy="3694176"/>
          </a:xfrm>
        </p:spPr>
        <p:txBody>
          <a:bodyPr>
            <a:normAutofit fontScale="92500"/>
          </a:bodyPr>
          <a:lstStyle/>
          <a:p>
            <a:r>
              <a:rPr lang="en-US" dirty="0"/>
              <a:t>For the </a:t>
            </a:r>
            <a:r>
              <a:rPr lang="en-US" dirty="0" err="1"/>
              <a:t>MyNER</a:t>
            </a:r>
            <a:r>
              <a:rPr lang="en-US" dirty="0"/>
              <a:t> layer, we choose to reuse </a:t>
            </a:r>
            <a:r>
              <a:rPr lang="en-US" dirty="0" err="1"/>
              <a:t>NamedEntity</a:t>
            </a:r>
            <a:r>
              <a:rPr lang="en-US" dirty="0"/>
              <a:t> </a:t>
            </a:r>
            <a:r>
              <a:rPr lang="en-US" dirty="0" err="1"/>
              <a:t>Tagset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MyRelationship</a:t>
            </a:r>
            <a:r>
              <a:rPr lang="en-US" dirty="0"/>
              <a:t>, will create new </a:t>
            </a:r>
            <a:r>
              <a:rPr lang="en-US" dirty="0" err="1"/>
              <a:t>Tagset</a:t>
            </a:r>
            <a:endParaRPr lang="en-US" dirty="0"/>
          </a:p>
          <a:p>
            <a:r>
              <a:rPr lang="en-US" dirty="0"/>
              <a:t>Create / fill in details / save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92D23-E545-4E08-890C-5972649D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46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7519-1920-4524-BD79-C0889582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4b. Add tags to </a:t>
            </a:r>
            <a:r>
              <a:rPr lang="en-US" dirty="0" err="1"/>
              <a:t>tagset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BD6A6C-D7E8-4C54-AE6F-56B466578C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569" y="2858611"/>
            <a:ext cx="5840570" cy="25401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1A872-4A83-423F-B287-8006DB5C66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“Create” tags for cites and inquires.</a:t>
            </a:r>
          </a:p>
          <a:p>
            <a:r>
              <a:rPr lang="en-US" dirty="0"/>
              <a:t>Add details.</a:t>
            </a:r>
          </a:p>
          <a:p>
            <a:r>
              <a:rPr lang="en-US" dirty="0"/>
              <a:t>Save will add to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08B14-9734-4DA3-9BDE-1B2FEFCF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51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4E4D-0959-4628-8103-E06B49C4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5a. Associate </a:t>
            </a:r>
            <a:r>
              <a:rPr lang="en-US" dirty="0" err="1"/>
              <a:t>tagset</a:t>
            </a:r>
            <a:r>
              <a:rPr lang="en-US" dirty="0"/>
              <a:t> with layer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1C25E0-C6BE-413B-B4A8-4913DEDF03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491" y="2291748"/>
            <a:ext cx="8211581" cy="40176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8A5D0-03E9-4C53-8E47-352CD5644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1238" y="2478024"/>
            <a:ext cx="3391271" cy="3694176"/>
          </a:xfrm>
        </p:spPr>
        <p:txBody>
          <a:bodyPr>
            <a:normAutofit/>
          </a:bodyPr>
          <a:lstStyle/>
          <a:p>
            <a:r>
              <a:rPr lang="en-US" sz="1800" dirty="0"/>
              <a:t>Features: Create</a:t>
            </a:r>
          </a:p>
          <a:p>
            <a:r>
              <a:rPr lang="en-US" sz="1800" dirty="0"/>
              <a:t>Give Name, Type</a:t>
            </a:r>
          </a:p>
          <a:p>
            <a:pPr lvl="1"/>
            <a:r>
              <a:rPr lang="en-US" sz="1600" dirty="0"/>
              <a:t>Is Primitive: String</a:t>
            </a:r>
          </a:p>
          <a:p>
            <a:r>
              <a:rPr lang="en-US" sz="1800" dirty="0"/>
              <a:t>Select Remember</a:t>
            </a:r>
          </a:p>
          <a:p>
            <a:r>
              <a:rPr lang="en-US" sz="1800" dirty="0"/>
              <a:t>Scroll down</a:t>
            </a:r>
          </a:p>
          <a:p>
            <a:r>
              <a:rPr lang="en-US" sz="1800" dirty="0" err="1"/>
              <a:t>Tagset</a:t>
            </a:r>
            <a:r>
              <a:rPr lang="en-US" sz="1800" dirty="0"/>
              <a:t>: Named Entity tags</a:t>
            </a:r>
          </a:p>
          <a:p>
            <a:r>
              <a:rPr lang="en-US" sz="1800" dirty="0"/>
              <a:t>Save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0816B-41DB-4706-8818-1573FA61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4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628F-165D-4F65-8733-5D77FB86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683E-9528-49B4-AB34-D47D7283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Important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subtask</a:t>
            </a:r>
            <a:r>
              <a:rPr lang="en-US" dirty="0"/>
              <a:t> –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classify</a:t>
            </a:r>
            <a:r>
              <a:rPr lang="en-US" dirty="0">
                <a:ea typeface="ＭＳ Ｐゴシック" charset="0"/>
                <a:cs typeface="ＭＳ Ｐゴシック" charset="0"/>
              </a:rPr>
              <a:t> names in text, for example:</a:t>
            </a:r>
          </a:p>
          <a:p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</a:t>
            </a:r>
            <a:r>
              <a:rPr lang="en-US" dirty="0">
                <a:solidFill>
                  <a:srgbClr val="A4001D"/>
                </a:solidFill>
                <a:ea typeface="ＭＳ Ｐゴシック" charset="0"/>
              </a:rPr>
              <a:t>Andrew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A4001D"/>
                </a:solidFill>
                <a:ea typeface="ＭＳ Ｐゴシック" charset="0"/>
              </a:rPr>
              <a:t>Wilkie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to withdraw his support for the minority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 government sounded dramatic but it should not further threaten its stability. When, after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2010</a:t>
            </a:r>
            <a:r>
              <a:rPr lang="en-US" dirty="0">
                <a:ea typeface="ＭＳ Ｐゴシック" charset="0"/>
                <a:cs typeface="ＭＳ Ｐゴシック" charset="0"/>
              </a:rPr>
              <a:t> election, </a:t>
            </a:r>
            <a:r>
              <a:rPr lang="en-US" dirty="0" err="1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Rob Oakeshott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Tony Windsor </a:t>
            </a:r>
            <a:r>
              <a:rPr lang="en-US" dirty="0">
                <a:ea typeface="ＭＳ Ｐゴシック" charset="0"/>
                <a:cs typeface="ＭＳ Ｐゴシック" charset="0"/>
              </a:rPr>
              <a:t>and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Greens</a:t>
            </a:r>
            <a:r>
              <a:rPr lang="en-US" dirty="0">
                <a:ea typeface="ＭＳ Ｐゴシック" charset="0"/>
                <a:cs typeface="ＭＳ Ｐゴシック" charset="0"/>
              </a:rPr>
              <a:t> agreed to support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, they gave just two guarantees: confidence and supply.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5FA2-1528-471B-9A7E-D8AFBAA3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690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BCAF-9DF6-4CD7-8AF6-880ADDC0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5b. Associate </a:t>
            </a:r>
            <a:r>
              <a:rPr lang="en-US" dirty="0" err="1"/>
              <a:t>tagset</a:t>
            </a:r>
            <a:r>
              <a:rPr lang="en-US" dirty="0"/>
              <a:t> with layer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DBBCB4-C3B5-4924-993A-E72CFA6807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9193" y="2313662"/>
            <a:ext cx="5413946" cy="369732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1E363-9AEF-4346-B7B3-AA256FB64D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Same as before</a:t>
            </a:r>
          </a:p>
          <a:p>
            <a:r>
              <a:rPr lang="en-US" dirty="0"/>
              <a:t>Since relationship layer, use </a:t>
            </a:r>
            <a:r>
              <a:rPr lang="en-US" dirty="0" err="1"/>
              <a:t>MyRelationship</a:t>
            </a:r>
            <a:r>
              <a:rPr lang="en-US" dirty="0"/>
              <a:t> </a:t>
            </a:r>
            <a:r>
              <a:rPr lang="en-US" dirty="0" err="1"/>
              <a:t>tagset</a:t>
            </a:r>
            <a:endParaRPr lang="en-US" dirty="0"/>
          </a:p>
          <a:p>
            <a:r>
              <a:rPr lang="en-US" dirty="0"/>
              <a:t>Save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A4A8F-582F-424B-86D1-4D91C5A9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4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573B-837E-4D2C-A13D-4ED32986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6a. Tag your Named Entities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8445C0-091D-49C1-8A23-79F732F517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0969" y="2478088"/>
            <a:ext cx="4707212" cy="36941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8F87B-83BD-4E63-9030-4193745402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Home / Annotation</a:t>
            </a:r>
          </a:p>
          <a:p>
            <a:r>
              <a:rPr lang="en-US" dirty="0"/>
              <a:t>Select first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088F-CBD3-4E13-8FB2-64B5E620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5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45BA-F120-4AE3-98B8-79E9B91D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6b. Tag your Named Entities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240ED-131A-490D-8782-24CF2EBBDA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6469" y="3000653"/>
            <a:ext cx="6091676" cy="224184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83BBD-A7BB-4A16-BCC7-A68FB90C5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9475" y="2478024"/>
            <a:ext cx="5226055" cy="36941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Modify settings</a:t>
            </a:r>
          </a:p>
          <a:p>
            <a:r>
              <a:rPr lang="en-US" dirty="0"/>
              <a:t>LTR / RTL</a:t>
            </a:r>
          </a:p>
          <a:p>
            <a:r>
              <a:rPr lang="en-US" dirty="0"/>
              <a:t>40 rows</a:t>
            </a:r>
          </a:p>
          <a:p>
            <a:r>
              <a:rPr lang="en-US" dirty="0"/>
              <a:t>Dynamic </a:t>
            </a:r>
            <a:r>
              <a:rPr lang="en-US" dirty="0" err="1"/>
              <a:t>pastelle</a:t>
            </a:r>
            <a:r>
              <a:rPr lang="en-US" dirty="0"/>
              <a:t> for our two layers</a:t>
            </a:r>
          </a:p>
          <a:p>
            <a:r>
              <a:rPr lang="en-US" dirty="0"/>
              <a:t>Layer is </a:t>
            </a:r>
            <a:r>
              <a:rPr lang="en-US" dirty="0" err="1"/>
              <a:t>MyNer</a:t>
            </a:r>
            <a:endParaRPr lang="en-US" dirty="0"/>
          </a:p>
          <a:p>
            <a:r>
              <a:rPr lang="en-US" dirty="0"/>
              <a:t>Persons are </a:t>
            </a:r>
            <a:r>
              <a:rPr lang="en-US" dirty="0" err="1"/>
              <a:t>Rav</a:t>
            </a:r>
            <a:r>
              <a:rPr lang="en-US" dirty="0"/>
              <a:t> </a:t>
            </a:r>
            <a:r>
              <a:rPr lang="en-US" dirty="0" err="1"/>
              <a:t>Hisda</a:t>
            </a:r>
            <a:r>
              <a:rPr lang="en-US" dirty="0"/>
              <a:t> and Rabbi Yaakov</a:t>
            </a:r>
          </a:p>
          <a:p>
            <a:r>
              <a:rPr lang="en-US" dirty="0"/>
              <a:t>Citation relationship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BD123-3CBB-43EC-B866-E280A485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993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012908-454C-4F6F-AEF6-93FB6DE0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Python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D8DBF1-2D4F-48A1-8461-F2DD23BD9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2B121-EA46-42F6-A7DD-517D4A3B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08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A9E0-B38E-41AA-8951-D22DDCFC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Reading in the </a:t>
            </a:r>
            <a:r>
              <a:rPr lang="en-US" dirty="0" err="1"/>
              <a:t>tsv</a:t>
            </a:r>
            <a:r>
              <a:rPr lang="en-US" dirty="0"/>
              <a:t> file, create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4EE72-B65D-47FD-AD95-516715BE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F13D6-9BE1-46AC-B4AD-D21434AC6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12" y="1626853"/>
            <a:ext cx="7630859" cy="49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388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E270-AF8A-415D-9D51-98F58FDF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Defining features for CRF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08A84-2CB1-485C-8125-C46DEEC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88893-4848-450A-B62D-F15BA404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55" y="1518829"/>
            <a:ext cx="6597034" cy="520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46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D920-10F5-43BB-A4D8-3767D4DE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Using features to train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B5E7F-55F7-4B34-B8E2-C6598990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FB95E-03E5-4B97-B85A-26543E68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4" y="2066925"/>
            <a:ext cx="11839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324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4FD5-E631-4DB4-A141-350597A7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Tag texts using CRF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59DFA-A9F2-4A6F-93C7-03EDD2FD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A3F53-967E-4C3B-BB17-47208169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5" y="2976100"/>
            <a:ext cx="11249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9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406401" y="2290438"/>
            <a:ext cx="9198776" cy="3957961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Important subtask: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classify </a:t>
            </a:r>
            <a:r>
              <a:rPr lang="en-US" dirty="0">
                <a:ea typeface="ＭＳ Ｐゴシック" charset="0"/>
                <a:cs typeface="ＭＳ Ｐゴシック" charset="0"/>
              </a:rPr>
              <a:t>names in text, for example:</a:t>
            </a:r>
          </a:p>
          <a:p>
            <a:pPr eaLnBrk="1" hangingPunct="1"/>
            <a:endParaRPr lang="en-US" sz="2667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</a:t>
            </a:r>
            <a:r>
              <a:rPr lang="en-US" dirty="0">
                <a:solidFill>
                  <a:srgbClr val="2584BB"/>
                </a:solidFill>
              </a:rPr>
              <a:t>Andrew </a:t>
            </a:r>
            <a:r>
              <a:rPr lang="en-US" dirty="0" err="1">
                <a:solidFill>
                  <a:srgbClr val="2584BB"/>
                </a:solidFill>
              </a:rPr>
              <a:t>Wilkie</a:t>
            </a:r>
            <a:r>
              <a:rPr lang="en-US" dirty="0">
                <a:solidFill>
                  <a:srgbClr val="2584BB"/>
                </a:solidFill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to withdraw his support for the minority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 government sounded dramatic but it should not further threaten its stability. When, after the </a:t>
            </a:r>
            <a:r>
              <a:rPr lang="en-US" dirty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2010</a:t>
            </a:r>
            <a:r>
              <a:rPr lang="en-US" dirty="0">
                <a:ea typeface="ＭＳ Ｐゴシック" charset="0"/>
                <a:cs typeface="ＭＳ Ｐゴシック" charset="0"/>
              </a:rPr>
              <a:t> election, </a:t>
            </a:r>
            <a:r>
              <a:rPr lang="en-US" dirty="0" err="1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Rob </a:t>
            </a:r>
            <a:r>
              <a:rPr lang="en-US" dirty="0" err="1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Oakeshott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Tony Windsor </a:t>
            </a:r>
            <a:r>
              <a:rPr lang="en-US" dirty="0">
                <a:ea typeface="ＭＳ Ｐゴシック" charset="0"/>
                <a:cs typeface="ＭＳ Ｐゴシック" charset="0"/>
              </a:rPr>
              <a:t>and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Greens</a:t>
            </a:r>
            <a:r>
              <a:rPr lang="en-US" dirty="0">
                <a:ea typeface="ＭＳ Ｐゴシック" charset="0"/>
                <a:cs typeface="ＭＳ Ｐゴシック" charset="0"/>
              </a:rPr>
              <a:t> agreed to support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, they gave just two guarantees: confidence and supply.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Named Entity Recognition (NER)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08543" y="3327401"/>
            <a:ext cx="2483457" cy="263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>
                <a:solidFill>
                  <a:srgbClr val="2584BB"/>
                </a:solidFill>
              </a:rPr>
              <a:t>Person</a:t>
            </a:r>
          </a:p>
          <a:p>
            <a:r>
              <a:rPr lang="en-US" sz="2933" dirty="0">
                <a:solidFill>
                  <a:schemeClr val="accent3"/>
                </a:solidFill>
              </a:rPr>
              <a:t>Date</a:t>
            </a:r>
          </a:p>
          <a:p>
            <a:r>
              <a:rPr lang="en-US" sz="2933" dirty="0">
                <a:solidFill>
                  <a:schemeClr val="accent6"/>
                </a:solidFill>
              </a:rPr>
              <a:t>Location</a:t>
            </a:r>
          </a:p>
          <a:p>
            <a:pPr indent="-609585"/>
            <a:r>
              <a:rPr lang="en-US" sz="2933" dirty="0">
                <a:solidFill>
                  <a:srgbClr val="C00000"/>
                </a:solidFill>
              </a:rPr>
              <a:t>Organization</a:t>
            </a:r>
          </a:p>
          <a:p>
            <a:endParaRPr lang="en-US" sz="2400" dirty="0">
              <a:solidFill>
                <a:srgbClr val="2584BB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788056" y="3327400"/>
            <a:ext cx="2258170" cy="29819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Lucida Sans" pitchFamily="-65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738CE-D91A-46D1-8587-025E5E56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 (NER)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uses:</a:t>
            </a:r>
          </a:p>
          <a:p>
            <a:pPr lvl="1"/>
            <a:r>
              <a:rPr lang="en-US" dirty="0"/>
              <a:t>Named entities can be indexed, linked off, etc.</a:t>
            </a:r>
          </a:p>
          <a:p>
            <a:pPr lvl="1"/>
            <a:r>
              <a:rPr lang="en-US" dirty="0"/>
              <a:t>Sentiment can be attributed to companies or products</a:t>
            </a:r>
          </a:p>
          <a:p>
            <a:pPr lvl="1"/>
            <a:r>
              <a:rPr lang="en-US" dirty="0"/>
              <a:t>A lot of IE relations are associations between named entities</a:t>
            </a:r>
          </a:p>
          <a:p>
            <a:pPr lvl="1"/>
            <a:r>
              <a:rPr lang="en-US" dirty="0"/>
              <a:t>For question answering, answers are often named entities.</a:t>
            </a:r>
          </a:p>
          <a:p>
            <a:pPr lvl="1"/>
            <a:endParaRPr lang="en-US" sz="1400" dirty="0"/>
          </a:p>
          <a:p>
            <a:r>
              <a:rPr lang="en-US" dirty="0"/>
              <a:t>Concretely:</a:t>
            </a:r>
          </a:p>
          <a:p>
            <a:pPr lvl="1"/>
            <a:r>
              <a:rPr lang="en-US" dirty="0"/>
              <a:t>Many web pages tag various entities, with links to bio or topic pages, etc.</a:t>
            </a:r>
          </a:p>
          <a:p>
            <a:pPr lvl="2"/>
            <a:r>
              <a:rPr lang="en-US" dirty="0"/>
              <a:t>Reuters</a:t>
            </a:r>
            <a:r>
              <a:rPr lang="en-US" altLang="ja-JP" dirty="0"/>
              <a:t>’ </a:t>
            </a:r>
            <a:r>
              <a:rPr lang="en-US" altLang="ja-JP" dirty="0" err="1"/>
              <a:t>OpenCalais</a:t>
            </a:r>
            <a:r>
              <a:rPr lang="en-US" altLang="ja-JP" dirty="0"/>
              <a:t>, </a:t>
            </a:r>
            <a:r>
              <a:rPr lang="en-US" altLang="ja-JP" dirty="0" err="1"/>
              <a:t>Evri</a:t>
            </a:r>
            <a:r>
              <a:rPr lang="en-US" altLang="ja-JP" dirty="0"/>
              <a:t>, </a:t>
            </a:r>
            <a:r>
              <a:rPr lang="en-US" altLang="ja-JP" dirty="0" err="1"/>
              <a:t>AlchemyAPI</a:t>
            </a:r>
            <a:r>
              <a:rPr lang="en-US" altLang="ja-JP" dirty="0"/>
              <a:t>, Yahoo’s Term Extraction, …</a:t>
            </a:r>
            <a:endParaRPr lang="en-US" dirty="0"/>
          </a:p>
          <a:p>
            <a:pPr lvl="1"/>
            <a:r>
              <a:rPr lang="en-US" altLang="ja-JP" dirty="0"/>
              <a:t>Apple/Google/Microsoft/… smart recognizers for document content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644447-1264-413E-ACD4-8EDECEBF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sz="4267" dirty="0">
                <a:ea typeface="ＭＳ Ｐゴシック" charset="0"/>
                <a:cs typeface="ＭＳ Ｐゴシック" charset="0"/>
              </a:rPr>
              <a:t>Named Entity Recognition Task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buFont typeface="Times" charset="0"/>
              <a:buNone/>
            </a:pPr>
            <a:r>
              <a:rPr lang="en-US" sz="2933" dirty="0">
                <a:ea typeface="ＭＳ Ｐゴシック" charset="0"/>
                <a:cs typeface="ＭＳ Ｐゴシック" charset="0"/>
              </a:rPr>
              <a:t>Task: Predict entities in a text</a:t>
            </a:r>
          </a:p>
          <a:p>
            <a:pPr eaLnBrk="1" hangingPunct="1">
              <a:buFont typeface="Times" charset="0"/>
              <a:buNone/>
            </a:pPr>
            <a:endParaRPr lang="en-US" sz="1333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2667" dirty="0">
                <a:ea typeface="ＭＳ Ｐゴシック" charset="0"/>
                <a:cs typeface="ＭＳ Ｐゴシック" charset="0"/>
              </a:rPr>
              <a:t>Foreign 	</a:t>
            </a:r>
            <a:r>
              <a:rPr lang="en-US" sz="2667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</a:p>
          <a:p>
            <a:pPr eaLnBrk="1" hangingPunct="1">
              <a:buFont typeface="Times" charset="0"/>
              <a:buNone/>
            </a:pPr>
            <a:r>
              <a:rPr lang="en-US" sz="2667" dirty="0">
                <a:ea typeface="ＭＳ Ｐゴシック" charset="0"/>
                <a:cs typeface="ＭＳ Ｐゴシック" charset="0"/>
              </a:rPr>
              <a:t>	Ministry 	</a:t>
            </a:r>
            <a:r>
              <a:rPr lang="en-US" sz="2667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</a:p>
          <a:p>
            <a:pPr eaLnBrk="1" hangingPunct="1">
              <a:buFont typeface="Times" charset="0"/>
              <a:buNone/>
            </a:pPr>
            <a:r>
              <a:rPr lang="en-US" sz="2667" dirty="0">
                <a:ea typeface="ＭＳ Ｐゴシック" charset="0"/>
                <a:cs typeface="ＭＳ Ｐゴシック" charset="0"/>
              </a:rPr>
              <a:t>	spokesman 	</a:t>
            </a:r>
            <a:r>
              <a:rPr lang="en-US" sz="2667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</a:t>
            </a:r>
          </a:p>
          <a:p>
            <a:pPr eaLnBrk="1" hangingPunct="1">
              <a:buFont typeface="Times" charset="0"/>
              <a:buNone/>
            </a:pPr>
            <a:r>
              <a:rPr lang="en-US" sz="2667" dirty="0">
                <a:ea typeface="ＭＳ Ｐゴシック" charset="0"/>
                <a:cs typeface="ＭＳ Ｐゴシック" charset="0"/>
              </a:rPr>
              <a:t>	</a:t>
            </a:r>
            <a:r>
              <a:rPr lang="en-US" sz="2667" dirty="0" err="1">
                <a:ea typeface="ＭＳ Ｐゴシック" charset="0"/>
                <a:cs typeface="ＭＳ Ｐゴシック" charset="0"/>
              </a:rPr>
              <a:t>Shen</a:t>
            </a:r>
            <a:r>
              <a:rPr lang="en-US" sz="2667" dirty="0">
                <a:ea typeface="ＭＳ Ｐゴシック" charset="0"/>
                <a:cs typeface="ＭＳ Ｐゴシック" charset="0"/>
              </a:rPr>
              <a:t> 		</a:t>
            </a:r>
            <a:r>
              <a:rPr lang="en-US" sz="2667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</a:t>
            </a:r>
          </a:p>
          <a:p>
            <a:pPr eaLnBrk="1" hangingPunct="1">
              <a:buFont typeface="Times" charset="0"/>
              <a:buNone/>
            </a:pPr>
            <a:r>
              <a:rPr lang="en-US" sz="2667" dirty="0">
                <a:ea typeface="ＭＳ Ｐゴシック" charset="0"/>
                <a:cs typeface="ＭＳ Ｐゴシック" charset="0"/>
              </a:rPr>
              <a:t>	</a:t>
            </a:r>
            <a:r>
              <a:rPr lang="en-US" sz="2667" dirty="0" err="1">
                <a:ea typeface="ＭＳ Ｐゴシック" charset="0"/>
                <a:cs typeface="ＭＳ Ｐゴシック" charset="0"/>
              </a:rPr>
              <a:t>Guofang</a:t>
            </a:r>
            <a:r>
              <a:rPr lang="en-US" sz="2667" dirty="0">
                <a:ea typeface="ＭＳ Ｐゴシック" charset="0"/>
                <a:cs typeface="ＭＳ Ｐゴシック" charset="0"/>
              </a:rPr>
              <a:t> 	</a:t>
            </a:r>
            <a:r>
              <a:rPr lang="en-US" sz="2667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</a:t>
            </a:r>
          </a:p>
          <a:p>
            <a:pPr eaLnBrk="1" hangingPunct="1">
              <a:buFont typeface="Times" charset="0"/>
              <a:buNone/>
            </a:pPr>
            <a:r>
              <a:rPr lang="en-US" sz="2667" dirty="0">
                <a:ea typeface="ＭＳ Ｐゴシック" charset="0"/>
                <a:cs typeface="ＭＳ Ｐゴシック" charset="0"/>
              </a:rPr>
              <a:t>	told 		</a:t>
            </a:r>
            <a:r>
              <a:rPr lang="en-US" sz="2667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</a:t>
            </a:r>
          </a:p>
          <a:p>
            <a:pPr eaLnBrk="1" hangingPunct="1">
              <a:buFont typeface="Times" charset="0"/>
              <a:buNone/>
            </a:pPr>
            <a:r>
              <a:rPr lang="en-US" sz="2667" dirty="0">
                <a:ea typeface="ＭＳ Ｐゴシック" charset="0"/>
                <a:cs typeface="ＭＳ Ｐゴシック" charset="0"/>
              </a:rPr>
              <a:t>	Reuters 	</a:t>
            </a:r>
            <a:r>
              <a:rPr lang="en-US" sz="2667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</a:p>
          <a:p>
            <a:pPr eaLnBrk="1" hangingPunct="1">
              <a:buFont typeface="Times" charset="0"/>
              <a:buNone/>
            </a:pPr>
            <a:r>
              <a:rPr lang="en-US" sz="2667" dirty="0">
                <a:ea typeface="ＭＳ Ｐゴシック" charset="0"/>
                <a:cs typeface="ＭＳ Ｐゴシック" charset="0"/>
              </a:rPr>
              <a:t>	: 		</a:t>
            </a:r>
            <a:r>
              <a:rPr lang="en-US" sz="2667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3860801" y="3903584"/>
            <a:ext cx="492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0" dirty="0">
                <a:solidFill>
                  <a:srgbClr val="00A000"/>
                </a:solidFill>
                <a:latin typeface="+mn-lt"/>
              </a:rPr>
              <a:t>}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4470401" y="3733800"/>
            <a:ext cx="2199217" cy="21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67" dirty="0">
                <a:solidFill>
                  <a:srgbClr val="00A000"/>
                </a:solidFill>
                <a:latin typeface="+mn-lt"/>
              </a:rPr>
              <a:t>Standard</a:t>
            </a:r>
            <a:r>
              <a:rPr lang="en-US" sz="2667" dirty="0">
                <a:latin typeface="+mn-lt"/>
              </a:rPr>
              <a:t>  </a:t>
            </a:r>
            <a:r>
              <a:rPr lang="en-US" sz="2667" dirty="0">
                <a:solidFill>
                  <a:srgbClr val="00A000"/>
                </a:solidFill>
                <a:latin typeface="+mn-lt"/>
              </a:rPr>
              <a:t>evaluation</a:t>
            </a:r>
          </a:p>
          <a:p>
            <a:pPr eaLnBrk="1" hangingPunct="1"/>
            <a:r>
              <a:rPr lang="en-US" sz="2667" dirty="0">
                <a:solidFill>
                  <a:srgbClr val="00A000"/>
                </a:solidFill>
                <a:latin typeface="+mn-lt"/>
              </a:rPr>
              <a:t>is per entity, </a:t>
            </a:r>
            <a:r>
              <a:rPr lang="en-US" sz="2667" i="1" dirty="0">
                <a:solidFill>
                  <a:srgbClr val="00A000"/>
                </a:solidFill>
                <a:latin typeface="+mn-lt"/>
              </a:rPr>
              <a:t>not</a:t>
            </a:r>
            <a:r>
              <a:rPr lang="en-US" sz="2667" dirty="0">
                <a:solidFill>
                  <a:srgbClr val="00A000"/>
                </a:solidFill>
                <a:latin typeface="+mn-lt"/>
              </a:rPr>
              <a:t> per token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8F2F55-E30E-4DBA-B1EB-5EFF177E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30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E32"/>
      </a:dk2>
      <a:lt2>
        <a:srgbClr val="E8E8E2"/>
      </a:lt2>
      <a:accent1>
        <a:srgbClr val="9699C6"/>
      </a:accent1>
      <a:accent2>
        <a:srgbClr val="7F9BBA"/>
      </a:accent2>
      <a:accent3>
        <a:srgbClr val="82ABB0"/>
      </a:accent3>
      <a:accent4>
        <a:srgbClr val="78B09F"/>
      </a:accent4>
      <a:accent5>
        <a:srgbClr val="84AE8F"/>
      </a:accent5>
      <a:accent6>
        <a:srgbClr val="81B179"/>
      </a:accent6>
      <a:hlink>
        <a:srgbClr val="87855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2777</Words>
  <Application>Microsoft Office PowerPoint</Application>
  <PresentationFormat>Widescreen</PresentationFormat>
  <Paragraphs>428</Paragraphs>
  <Slides>67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Avenir Next LT Pro</vt:lpstr>
      <vt:lpstr>Calibri</vt:lpstr>
      <vt:lpstr>Courier</vt:lpstr>
      <vt:lpstr>Lucida Sans</vt:lpstr>
      <vt:lpstr>Times</vt:lpstr>
      <vt:lpstr>AccentBoxVTI</vt:lpstr>
      <vt:lpstr>Introduction to WebAnno</vt:lpstr>
      <vt:lpstr>Outline</vt:lpstr>
      <vt:lpstr>Named Entities</vt:lpstr>
      <vt:lpstr>Information Extraction</vt:lpstr>
      <vt:lpstr>Named Entity Recognition (NER)</vt:lpstr>
      <vt:lpstr>Named Entity Recognition (NER)</vt:lpstr>
      <vt:lpstr>Named Entity Recognition (NER)</vt:lpstr>
      <vt:lpstr>Named Entity Recognition (NER)</vt:lpstr>
      <vt:lpstr>The Named Entity Recognition Task</vt:lpstr>
      <vt:lpstr>My own use of NER</vt:lpstr>
      <vt:lpstr>How do you do NER?</vt:lpstr>
      <vt:lpstr>The ML sequence model approach to NER</vt:lpstr>
      <vt:lpstr>Encoding classes for sequence labeling</vt:lpstr>
      <vt:lpstr>Features for sequence labeling</vt:lpstr>
      <vt:lpstr>WebAnno, Named Entities</vt:lpstr>
      <vt:lpstr>Downloading / Starting WebAnno</vt:lpstr>
      <vt:lpstr>Downloading English Webanno project</vt:lpstr>
      <vt:lpstr>Step 1: Navigate to Projects</vt:lpstr>
      <vt:lpstr>Step 2: Browse to zip file, then import</vt:lpstr>
      <vt:lpstr>Step 3: Take a minute to explore project</vt:lpstr>
      <vt:lpstr>a. Users</vt:lpstr>
      <vt:lpstr>b. Documents</vt:lpstr>
      <vt:lpstr>c. Layers (see POS, coref layer)</vt:lpstr>
      <vt:lpstr>d. Tagsets</vt:lpstr>
      <vt:lpstr>4. Navigate to Annotation Task</vt:lpstr>
      <vt:lpstr>5. Open Mockingjay.tsv</vt:lpstr>
      <vt:lpstr>What does the document look like?</vt:lpstr>
      <vt:lpstr>6. Adjust Settings</vt:lpstr>
      <vt:lpstr>7. Apply some tags.</vt:lpstr>
      <vt:lpstr>8. See multiple layers</vt:lpstr>
      <vt:lpstr>9. Export (Mockingjay as tsv file)</vt:lpstr>
      <vt:lpstr>10. Examine file (using Notepad++)</vt:lpstr>
      <vt:lpstr>Relation Extraction</vt:lpstr>
      <vt:lpstr>Extracting relations from text</vt:lpstr>
      <vt:lpstr>Extracting Relation Triples from Text</vt:lpstr>
      <vt:lpstr>Why Relation Extraction?</vt:lpstr>
      <vt:lpstr>Automated Content Extraction (ACE)</vt:lpstr>
      <vt:lpstr>Automated Content Extraction (ACE)</vt:lpstr>
      <vt:lpstr>UMLS: Unified Medical Language System</vt:lpstr>
      <vt:lpstr>Ontological relations</vt:lpstr>
      <vt:lpstr>How to build relation extractors</vt:lpstr>
      <vt:lpstr>My own use of Relation Extraction</vt:lpstr>
      <vt:lpstr>Supervised machine learning for relations</vt:lpstr>
      <vt:lpstr>How to do classification in supervised relation extraction</vt:lpstr>
      <vt:lpstr>Relation Extraction</vt:lpstr>
      <vt:lpstr>Word Features for Relation Extraction</vt:lpstr>
      <vt:lpstr>WebAnno, Relationships</vt:lpstr>
      <vt:lpstr>How to do classification in supervised relation extraction</vt:lpstr>
      <vt:lpstr>1. Tag POS (Mockingjay)</vt:lpstr>
      <vt:lpstr>2. Tag relationships (Mockingjay)</vt:lpstr>
      <vt:lpstr>3. Export and inspect</vt:lpstr>
      <vt:lpstr>Create project from scratch</vt:lpstr>
      <vt:lpstr>1. Create new project</vt:lpstr>
      <vt:lpstr>2. Add Documents</vt:lpstr>
      <vt:lpstr>3. Create MyNamedEntity layer  (instead of using existing)</vt:lpstr>
      <vt:lpstr>3. Create MyRelation layer</vt:lpstr>
      <vt:lpstr>4a. Create a new Relationship tagset</vt:lpstr>
      <vt:lpstr>4b. Add tags to tagset</vt:lpstr>
      <vt:lpstr>5a. Associate tagset with layer</vt:lpstr>
      <vt:lpstr>5b. Associate tagset with layer</vt:lpstr>
      <vt:lpstr>6a. Tag your Named Entities</vt:lpstr>
      <vt:lpstr>6b. Tag your Named Entities</vt:lpstr>
      <vt:lpstr>Some Python code</vt:lpstr>
      <vt:lpstr>1. Reading in the tsv file, create documents</vt:lpstr>
      <vt:lpstr>2. Defining features for CRF model</vt:lpstr>
      <vt:lpstr>3. Using features to train model</vt:lpstr>
      <vt:lpstr>4. Tag texts using CRF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WebAnno</dc:title>
  <dc:creator>Joshua Waxman</dc:creator>
  <cp:lastModifiedBy>Joshua Waxman</cp:lastModifiedBy>
  <cp:revision>37</cp:revision>
  <dcterms:created xsi:type="dcterms:W3CDTF">2020-01-28T17:00:36Z</dcterms:created>
  <dcterms:modified xsi:type="dcterms:W3CDTF">2020-02-02T20:22:49Z</dcterms:modified>
</cp:coreProperties>
</file>