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61FC-973A-4055-A135-00F957EA790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1FC6-8E31-49BC-87A4-00D35F4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99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0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4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5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6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8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U10V0931F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BA7-3AE7-44F2-9A7B-D6D3D572A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Workforce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5E70-C3D8-4421-AD34-902F78D85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Joshua Yi</a:t>
            </a:r>
          </a:p>
        </p:txBody>
      </p:sp>
    </p:spTree>
    <p:extLst>
      <p:ext uri="{BB962C8B-B14F-4D97-AF65-F5344CB8AC3E}">
        <p14:creationId xmlns:p14="http://schemas.microsoft.com/office/powerpoint/2010/main" val="18654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10FD-FE7A-48CA-80AE-72E1394E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607" y="609600"/>
            <a:ext cx="6785804" cy="5353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FAEA-064A-4334-ABFC-55058BCF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09" y="1288111"/>
            <a:ext cx="9443201" cy="4503089"/>
          </a:xfrm>
        </p:spPr>
        <p:txBody>
          <a:bodyPr/>
          <a:lstStyle/>
          <a:p>
            <a:r>
              <a:rPr lang="en-US" dirty="0"/>
              <a:t>Analyzing Attrition in the workplace specifically Budweiser</a:t>
            </a:r>
          </a:p>
          <a:p>
            <a:r>
              <a:rPr lang="en-US" dirty="0"/>
              <a:t>Agenda: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Linear Regression</a:t>
            </a:r>
          </a:p>
          <a:p>
            <a:pPr lvl="2"/>
            <a:r>
              <a:rPr lang="en-US" dirty="0"/>
              <a:t>By Job</a:t>
            </a:r>
          </a:p>
          <a:p>
            <a:pPr lvl="1"/>
            <a:r>
              <a:rPr lang="en-US" dirty="0"/>
              <a:t>KNN, KNN Weighted, Logistic Regression and Lasso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DA6B-2CB1-420D-B25D-8599ECB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04" y="624110"/>
            <a:ext cx="8459408" cy="851764"/>
          </a:xfrm>
        </p:spPr>
        <p:txBody>
          <a:bodyPr/>
          <a:lstStyle/>
          <a:p>
            <a:r>
              <a:rPr lang="en-US" dirty="0"/>
              <a:t>Data, Data and Some More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A3A81-C164-43E4-AA46-F12D54B6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4" y="1593182"/>
            <a:ext cx="8648700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8CE04-6CAE-43D5-8A57-84BAFB96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09" y="2268304"/>
            <a:ext cx="73533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DA6B-2CB1-420D-B25D-8599ECB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220" y="624110"/>
            <a:ext cx="7100392" cy="701351"/>
          </a:xfrm>
        </p:spPr>
        <p:txBody>
          <a:bodyPr/>
          <a:lstStyle/>
          <a:p>
            <a:r>
              <a:rPr lang="en-US" dirty="0"/>
              <a:t>Factors?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A8F6E-C210-494F-87F4-19A796DE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5" y="3048271"/>
            <a:ext cx="5665365" cy="3641415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Content Placeholder 11" title="Office Apps Fiddle for PowerPoint">
                <a:extLst>
                  <a:ext uri="{FF2B5EF4-FFF2-40B4-BE49-F238E27FC236}">
                    <a16:creationId xmlns:a16="http://schemas.microsoft.com/office/drawing/2014/main" id="{AB9265F0-E095-4B0E-AF7D-9690B4AE63A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931315"/>
                  </p:ext>
                </p:extLst>
              </p:nvPr>
            </p:nvGraphicFramePr>
            <p:xfrm>
              <a:off x="332574" y="1386978"/>
              <a:ext cx="6110171" cy="44945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2" name="Content Placeholder 11" title="Office Apps Fiddle for PowerPoint">
                <a:extLst>
                  <a:ext uri="{FF2B5EF4-FFF2-40B4-BE49-F238E27FC236}">
                    <a16:creationId xmlns:a16="http://schemas.microsoft.com/office/drawing/2014/main" id="{AB9265F0-E095-4B0E-AF7D-9690B4AE63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574" y="1386978"/>
                <a:ext cx="6110171" cy="449457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9F6E7E-A2CC-4FC9-8EE5-F133BABB43B4}"/>
              </a:ext>
            </a:extLst>
          </p:cNvPr>
          <p:cNvSpPr txBox="1">
            <a:spLocks/>
          </p:cNvSpPr>
          <p:nvPr/>
        </p:nvSpPr>
        <p:spPr>
          <a:xfrm>
            <a:off x="6526635" y="1325461"/>
            <a:ext cx="4977977" cy="157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 Since Last Promotion</a:t>
            </a:r>
          </a:p>
          <a:p>
            <a:r>
              <a:rPr lang="en-US" dirty="0"/>
              <a:t>Business Travel Frequently</a:t>
            </a:r>
          </a:p>
          <a:p>
            <a:r>
              <a:rPr lang="en-US" dirty="0"/>
              <a:t>Environment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DA6B-2CB1-420D-B25D-8599ECB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437" y="624110"/>
            <a:ext cx="7570175" cy="701351"/>
          </a:xfrm>
        </p:spPr>
        <p:txBody>
          <a:bodyPr/>
          <a:lstStyle/>
          <a:p>
            <a:r>
              <a:rPr lang="en-US" dirty="0"/>
              <a:t>Factors differ by Job…and more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Office Apps Fiddle for PowerPoint">
                <a:extLst>
                  <a:ext uri="{FF2B5EF4-FFF2-40B4-BE49-F238E27FC236}">
                    <a16:creationId xmlns:a16="http://schemas.microsoft.com/office/drawing/2014/main" id="{87D1272A-4582-4B2C-9602-BE49364527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346134"/>
                  </p:ext>
                </p:extLst>
              </p:nvPr>
            </p:nvGraphicFramePr>
            <p:xfrm>
              <a:off x="3597288" y="1664248"/>
              <a:ext cx="7907324" cy="45696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Office Apps Fiddle for PowerPoint">
                <a:extLst>
                  <a:ext uri="{FF2B5EF4-FFF2-40B4-BE49-F238E27FC236}">
                    <a16:creationId xmlns:a16="http://schemas.microsoft.com/office/drawing/2014/main" id="{87D1272A-4582-4B2C-9602-BE49364527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7288" y="1664248"/>
                <a:ext cx="7907324" cy="4569642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2502F4E-F486-4468-8CBB-2D3EB7D72909}"/>
              </a:ext>
            </a:extLst>
          </p:cNvPr>
          <p:cNvSpPr/>
          <p:nvPr/>
        </p:nvSpPr>
        <p:spPr>
          <a:xfrm>
            <a:off x="606059" y="3815154"/>
            <a:ext cx="267733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Martial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3A829-4EEA-4211-B36F-C0A90FA02316}"/>
              </a:ext>
            </a:extLst>
          </p:cNvPr>
          <p:cNvSpPr/>
          <p:nvPr/>
        </p:nvSpPr>
        <p:spPr>
          <a:xfrm>
            <a:off x="489039" y="2196428"/>
            <a:ext cx="2794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13438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3A0-842B-4CD8-9957-D2E704DD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Office Apps Fiddle for PowerPoint">
                <a:extLst>
                  <a:ext uri="{FF2B5EF4-FFF2-40B4-BE49-F238E27FC236}">
                    <a16:creationId xmlns:a16="http://schemas.microsoft.com/office/drawing/2014/main" id="{83DB1891-750A-4739-B7AB-C94EF17A4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521671"/>
                  </p:ext>
                </p:extLst>
              </p:nvPr>
            </p:nvGraphicFramePr>
            <p:xfrm>
              <a:off x="7806036" y="4413634"/>
              <a:ext cx="3970069" cy="21364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Office Apps Fiddle for PowerPoint">
                <a:extLst>
                  <a:ext uri="{FF2B5EF4-FFF2-40B4-BE49-F238E27FC236}">
                    <a16:creationId xmlns:a16="http://schemas.microsoft.com/office/drawing/2014/main" id="{83DB1891-750A-4739-B7AB-C94EF17A4D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6036" y="4413634"/>
                <a:ext cx="3970069" cy="213645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ED9FA2-B6BF-45E3-9820-2821CB4D2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95" y="1457725"/>
            <a:ext cx="4908781" cy="26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7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5F68-0EFC-41F1-8BAA-DF35F59B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661" y="609600"/>
            <a:ext cx="6978750" cy="657138"/>
          </a:xfrm>
        </p:spPr>
        <p:txBody>
          <a:bodyPr/>
          <a:lstStyle/>
          <a:p>
            <a:r>
              <a:rPr lang="en-US" dirty="0"/>
              <a:t>YouTube 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31C-D98D-4D3E-9436-C7AC0B0A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5" y="1325461"/>
            <a:ext cx="9411116" cy="44657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https://www.youtube.com/watch?v=wU10V0931FQ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6092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F35B6AC7-57F9-47DB-841F-7BA2B35F7724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&lt;meta charset=\&quot;utf-8\&quot; /&gt;\n&lt;script src=\&quot;data:application/x-javascript;base64,LyohIGpRdWVyeSB2MS4xMS4zIHwgKGMpIDIwMDUsIDIwMTUgalF1ZXJ5IEZvdW5kYXRpb24sIEluYy4gfCBqcXVlcnkub3JnL2xpY2Vuc2UgKi8KIWZ1bmN0aW9uKGEsYil7Im9iamVjdCI9PXR5cGVvZiBtb2R1bGUmJiJvYmplY3QiPT10eXBlb2YgbW9kdWxlLmV4cG9ydHM/bW9kdWxlLmV4cG9ydHM9YS5kb2N1bWVudD9iKGEsITApOmZ1bmN0aW9uKGEpe2lmKCFhLmRvY3VtZW50KXRocm93IG5ldyBFcnJvcigialF1ZXJ5IHJlcXVpcmVzIGEgd2luZG93IHdpdGggYSBkb2N1bWVudCIpO3JldHVybiBiKGEpfTpiKGEpfSgidW5kZWZpbmVkIiE9dHlwZW9mIHdpbmRvdz93aW5kb3c6dGhpcyxmdW5jdGlvbihhLGIpe3ZhciBjPVtdLGQ9Yy5zbGljZSxlPWMuY29uY2F0LGY9Yy5wdXNoLGc9Yy5pbmRleE9mLGg9e30saT1oLnRvU3RyaW5nLGo9aC5oYXNPd25Qcm9wZXJ0eSxrPXt9LGw9IjEuMTEuMyIsbT1mdW5jdGlvbihhLGIpe3JldHVybiBuZXcgbS5mbi5pbml0KGEsYil9LG49L15bXHNcdUZFRkZceEEwXSt8W1xzXHVGRUZGXHhBMF0rJC9nLG89L14tbXMtLyxwPS8tKFtcZGEtel0pL2dpLHE9ZnVuY3Rpb24oYSxiKXtyZXR1cm4gYi50b1VwcGVyQ2FzZSgpfTttLmZuPW0ucHJvdG90eXBlPXtqcXVlcnk6bCxjb25zdHJ1Y3RvcjptLHNlbGVjdG9yOiIiLGxlbmd0aDowLHRvQXJyYXk6ZnVuY3Rpb24oKXtyZXR1cm4gZC5jYWxsKHRoaXMpfSxnZXQ6ZnVuY3Rpb24oYSl7cmV0dXJuIG51bGwhPWE/MD5hP3RoaXNbYSt0aGlzLmxlbmd0aF06dGhpc1thXTpkLmNhbGwodGhpcyl9LHB1c2hTdGFjazpmdW5jdGlvbihhKXt2YXIgYj1tLm1lcmdlKHRoaXMuY29uc3RydWN0b3IoKSxhKTtyZXR1cm4gYi5wcmV2T2JqZWN0PXRoaXMsYi5jb250ZXh0PXRoaXMuY29udGV4dCxifSxlYWNoOmZ1bmN0aW9uKGEsYil7cmV0dXJuIG0uZWFjaCh0aGlzLGEsYil9LG1hcDpmdW5jdGlvbihhKXtyZXR1cm4gdGhpcy5wdXNoU3RhY2sobS5tYXAodGhpcyxmdW5jdGlvbihiLGMpe3JldHVybiBhLmNhbGwoYixjLGIpfSkpfSxzbGljZTpmdW5jdGlvbigpe3JldHVybiB0aGlzLnB1c2hTdGFjayhkLmFwcGx5KHRoaXMsYXJndW1lbnRzKSl9LGZpcnN0OmZ1bmN0aW9uKCl7cmV0dXJuIHRoaXMuZXEoMCl9LGxhc3Q6ZnVuY3Rpb24oKXtyZXR1cm4gdGhpcy5lcSgtMSl9LGVxOmZ1bmN0aW9uKGEpe3ZhciBiPXRoaXMubGVuZ3RoLGM9K2ErKDA+YT9iOjApO3JldHVybiB0aGlzLnB1c2hTdGFjayhjPj0wJiZiPmM/W3RoaXNbY11dOltdKX0sZW5kOmZ1bmN0aW9uKCl7cmV0dXJuIHRoaXMucHJldk9iamVjdHx8dGhpcy5jb25zdHJ1Y3RvcihudWxsKX0scHVzaDpmLHNvcnQ6Yy5zb3J0LHNwbGljZTpjLnNwbGljZX0sbS5leHRlbmQ9bS5mbi5leHRlbmQ9ZnVuY3Rpb24oKXt2YXIgYSxiLGMsZCxlLGYsZz1hcmd1bWVudHNbMF18fHt9LGg9MSxpPWFyZ3VtZW50cy5sZW5ndGgsaj0hMTtmb3IoImJvb2xlYW4iPT10eXBlb2YgZyYmKGo9ZyxnPWFyZ3VtZW50c1toXXx8e30saCsrKSwib2JqZWN0Ij09dHlwZW9mIGd8fG0uaXNGdW5jdGlvbihnKXx8KGc9e30pLGg9PT1pJiYoZz10aGlzLGgtLSk7aT5oO2grKylpZihudWxsIT0oZT1hcmd1bWVudHNbaF0pKWZvcihkIGluIGUpYT1nW2RdLGM9ZVtkXSxnIT09YyYmKGomJmMmJihtLmlzUGxhaW5PYmplY3QoYyl8fChiPW0uaXNBcnJheShjKSkpPyhiPyhiPSExLGY9YSYmbS5pc0FycmF5KGEpP2E6W10pOmY9YSYmbS5pc1BsYWluT2JqZWN0KGEpP2E6e30sZ1tkXT1tLmV4dGVuZChqLGYsYykpOnZvaWQgMCE9PWMmJihnW2RdPWMpKTtyZXR1cm4gZ30sbS5leHRlbmQoe2V4cGFuZG86ImpRdWVyeSIrKGwrTWF0aC5yYW5kb20oKSkucmVwbGFjZSgvXEQvZywiIiksaXNSZWFkeTohMCxlcnJvcjpmdW5jdGlvbihhKXt0aHJvdyBuZXcgRXJyb3IoYSl9LG5vb3A6ZnVuY3Rpb24oKXt9LGlzRnVuY3Rpb246ZnVuY3Rpb24oYSl7cmV0dXJuImZ1bmN0aW9uIj09PW0udHlwZShhKX0saXNBcnJheTpBcnJheS5pc0FycmF5fHxmdW5jdGlvbihhKXtyZXR1cm4iYXJyYXkiPT09bS50eXBlKGEpfSxpc1dpbmRvdzpmdW5jdGlvbihhKXtyZXR1cm4gbnVsbCE9YSYmYT09YS53aW5kb3d9LGlzTnVtZXJpYzpmdW5jdGlvbihhKXtyZXR1cm4hbS5pc0FycmF5KGEpJiZhLXBhcnNlRmxvYXQoYSkrMT49MH0saXNFbXB0eU9iamVjdDpmdW5jdGlvbihhKXt2YXIgYjtmb3IoYiBpbiBhKXJldHVybiExO3JldHVybiEwfSxpc1BsYWluT2JqZWN0OmZ1bmN0aW9uKGEpe3ZhciBiO2lmKCFhfHwib2JqZWN0IiE9PW0udHlwZShhKXx8YS5ub2RlVHlwZXx8bS5pc1dpbmRvdyhhKSlyZXR1cm4hMTt0cnl7aWYoYS5jb25zdHJ1Y3RvciYmIWouY2FsbChhLCJjb25zdHJ1Y3RvciIpJiYhai5jYWxsKGEuY29uc3RydWN0b3IucHJvdG90eXBlLCJpc1Byb3RvdHlwZU9mIikpcmV0dXJuITF9Y2F0Y2goYyl7cmV0dXJuITF9aWYoay5vd25MYXN0KWZvcihiIGluIGEpcmV0dXJuIGouY2FsbChhLGIpO2ZvcihiIGluIGEpO3JldHVybiB2b2lkIDA9PT1ifHxqLmNhbGwoYSxiKX0sdHlwZTpmdW5jdGlvbihhKXtyZXR1cm4gbnVsbD09YT9hKyIiOiJvYmplY3QiPT10eXBlb2YgYXx8ImZ1bmN0aW9uIj09dHlwZW9mIGE/aFtpLmNhbGwoYSldfHwib2JqZWN0Ijp0eXBlb2YgYX0sZ2xvYmFsRXZhbDpmdW5jdGlvbihiKXtiJiZtLnRyaW0oYikmJihhLmV4ZWNTY3JpcHR8fGZ1bmN0aW9uKGIpe2EuZXZhbC5jYWxsKGEsYil9KShiKX0sY2FtZWxDYXNlOmZ1bmN0aW9uKGEpe3JldHVybiBhLnJlcGxhY2UobywibXMtIikucmVwbGFjZShwLHEpfSxub2RlTmFtZTpmdW5jdGlvbihhLGIpe3JldHVybiBhLm5vZGVOYW1lJiZhLm5vZGVOYW1lLnRvTG93ZXJDYXNlKCk9PT1iLnRvTG93ZXJDYXNlKCl9LGVhY2g6ZnVuY3Rpb24oYSxiLGMpe3ZhciBkLGU9MCxmPWEubGVuZ3RoLGc9cihhKTtpZihjKXtpZihnKXtmb3IoO2Y+ZTtlKyspaWYoZD1iLmFwcGx5KGFbZV0sYyksZD09PSExKWJyZWFrfWVsc2UgZm9yKGUgaW4gYSlpZihkPWIuYXBwbHkoYVtlXSxjKSxkPT09ITEpYnJlYWt9ZWxzZSBpZihnKXtmb3IoO2Y+ZTtlKyspaWYoZD1iLmNhbGwoYVtlXSxlLGFbZV0pLGQ9PT0hMSlicmVha31lbHNlIGZvcihlIGluIGEpaWYoZD1iLmNhbGwoYVtlXSxlLGFbZV0pLGQ9PT0hMSlicmVhaztyZXR1cm4gYX0sdHJpbTpmdW5jdGlvbihhKXtyZXR1cm4gbnVsbD09YT8iIjooYSsiIikucmVwbGFjZShuLCIiKX0sbWFrZUFycmF5OmZ1bmN0aW9uKGEsYil7dmFyIGM9Ynx8W107cmV0dXJuIG51bGwhPWEmJihyKE9iamVjdChhKSk/bS5tZXJnZShjLCJzdHJpbmciPT10eXBlb2YgYT9bYV06YSk6Zi5jYWxsKGMsYSkpLGN9LGluQXJyYXk6ZnVuY3Rpb24oYSxiLGMpe3ZhciBkO2lmKGIpe2lmKGcpcmV0dXJuIGcuY2FsbChiLGEsYyk7Zm9yKGQ9Yi5sZW5ndGgsYz1jPzA+Yz9NYXRoLm1heCgwLGQrYyk6YzowO2Q+YztjKyspaWYoYyBpbiBiJiZiW2NdPT09YSlyZXR1cm4gY31yZXR1cm4tMX0sbWVyZ2U6ZnVuY3Rpb24oYSxiKXt2YXIgYz0rYi5sZW5ndGgsZD0wLGU9YS5sZW5ndGg7d2hpbGUoYz5kKWFbZSsrXT1iW2QrK107aWYoYyE9PWMpd2hpbGUodm9pZCAwIT09YltkXSlhW2UrK109YltkKytdO3JldHVybiBhLmxlbmd0aD1lLGF9LGdyZXA6ZnVuY3Rpb24oYSxiLGMpe2Zvcih2YXIgZCxlPVtdLGY9MCxnPWEubGVuZ3RoLGg9IWM7Zz5mO2YrKylkPSFiKGFbZl0sZiksZCE9PWgmJmUucHVzaChhW2ZdKTtyZXR1cm4gZX0sbWFwOmZ1bmN0aW9uKGEsYixjKXt2YXIgZCxmPTAsZz1hLmxlbmd0aCxoPXIoYSksaT1bXTtpZihoKWZvcig7Zz5mO2YrKylkPWIoYVtmXSxmLGMpLG51bGwhPWQmJmkucHVzaChkKTtlbHNlIGZvcihmIGluIGEpZD1iKGFbZl0sZixjKSxudWxsIT1kJiZpLnB1c2goZCk7cmV0dXJuIGUuYXBwbHkoW10saSl9LGd1aWQ6MSxwcm94eTpmdW5jdGlvbihhLGIpe3ZhciBjLGUsZjtyZXR1cm4ic3RyaW5nIj09dHlwZW9mIGImJihmPWFbYl0sYj1hLGE9ZiksbS5pc0Z1bmN0aW9uKGEpPyhjPWQuY2FsbChhcmd1bWVudHMsMiksZT1mdW5jdGlvbigpe3JldHVybiBhLmFwcGx5KGJ8fHRoaXMsYy5jb25jYXQoZC5jYWxsKGFyZ3VtZW50cykpKX0sZS5ndWlkPWEuZ3VpZD1hLmd1aWR8fG0uZ3VpZCsrLGUpOnZvaWQgMH0sbm93OmZ1bmN0aW9uKCl7cmV0dXJuK25ldyBEYXRlfSxzdXBwb3J0Omt9KSxtLmVhY2goIkJvb2xlYW4gTnVtYmVyIFN0cmluZyBGdW5jdGlvbiBBcnJheSBEYXRlIFJlZ0V4cCBPYmplY3QgRXJyb3IiLnNwbGl0KCIgIiksZnVuY3Rpb24oYSxiKXtoWyJbb2JqZWN0ICIrYisiXSJdPWIudG9Mb3dlckNhc2UoKX0pO2Z1bmN0aW9uIHIoYSl7dmFyIGI9Imxlbmd0aCJpbiBhJiZhLmxlbmd0aCxjPW0udHlwZShhKTtyZXR1cm4iZnVuY3Rpb24iPT09Y3x8bS5pc1dpbmRvdyhhKT8hMToxPT09YS5ub2RlVHlwZSYmYj8hMDoiYXJyYXkiPT09Y3x8MD09PWJ8fCJudW1iZXIiPT10eXBlb2YgYiYmYj4wJiZiLTEgaW4gYX12YXIgcz1mdW5jdGlvbihhKXt2YXIgYixjLGQsZSxmLGcsaCxpLGosayxsLG0sbixvLHAscSxyLHMsdCx1PSJzaXp6bGUiKzEqbmV3IERhdGUsdj1hLmRvY3VtZW50LHc9MCx4PTAseT1oYSgpLHo9aGEoKSxBPWhhKCksQj1mdW5jdGlvbihhLGIpe3JldHVybiBhPT09YiYmKGw9ITApLDB9LEM9MTw8MzEsRD17fS5oYXNPd25Qcm9wZXJ0eSxFPVtdLEY9RS5wb3AsRz1FLnB1c2gsSD1FLnB1c2gsST1FLnNsaWNlLEo9ZnVuY3Rpb24oYSxiKXtmb3IodmFyIGM9MCxkPWEubGVuZ3RoO2Q+YztjKyspaWYoYVtjXT09PWIpcmV0dXJuIGM7cmV0dXJuLTF9LEs9ImNoZWNrZWR8c2VsZWN0ZWR8YXN5bmN8YXV0b2ZvY3VzfGF1dG9wbGF5fGNvbnRyb2xzfGRlZmVyfGRpc2FibGVkfGhpZGRlbnxpc21hcHxsb29wfG11bHRpcGxlfG9wZW58cmVhZG9ubHl8cmVxdWlyZWR8c2NvcGVkIixMPSJbXFx4MjBcXHRcXHJcXG5cXGZdIixNPSIoPzpcXFxcLnxbXFx3LV18W15cXHgwMC1cXHhhMF0pKyIsTj1NLnJlcGxhY2UoInciLCJ3IyIpLE89IlxcWyIrTCsiKigiK00rIikoPzoiK0wrIiooWypeJHwhfl0/PSkiK0wrIiooPzonKCg/OlxcXFwufFteXFxcXCddKSopJ3xcIigoPzpcXFxcLnxbXlxcXFxcIl0pKilcInwoIitOKyIpKXwpIitMKyIqXFxdIixQPSI6KCIrTSsiKSg/OlxcKCgoJygoPzpcXFxcLnxbXlxcXFwnXSkqKSd8XCIoKD86XFxcXC58W15cXFxcXCJdKSopXCIpfCgoPzpcXFxcLnxbXlxcXFwoKVtcXF1dfCIrTysiKSopfC4qKVxcKXwpIixRPW5ldyBSZWdFeHAoTCsiKyIsImciKSxSPW5ldyBSZWdFeHAoIl4iK0wrIit8KCg/Ol58W15cXFxcXSkoPzpcXFxcLikqKSIrTCsiKyQiLCJnIiksUz1uZXcgUmVnRXhwKCJeIitMKyIqLCIrTCsiKiIpLFQ9bmV3IFJlZ0V4cCgiXiIrTCsiKihbPit+XXwiK0wrIikiK0wrIioiKSxVPW5ldyBSZWdFeHAoIj0iK0wrIiooW15cXF0nXCJdKj8pIitMKyIqXFxdIiwiZyIpLFY9bmV3IFJlZ0V4cChQKSxXPW5ldyBSZWdFeHAoIl4iK04rIiQiKSxYPXtJRDpuZXcgUmVnRXhwKCJeIygiK00rIikiKSxDTEFTUzpuZXcgUmVnRXhwKCJeXFwuKCIrTSsiKSIpLFRBRzpuZXcgUmVnRXhwKCJeKCIrTS5yZXBsYWNlKCJ3IiwidyoiKSsiKSIpLEFUVFI6bmV3IFJlZ0V4cCgiXiIrTyksUFNFVURPOm5ldyBSZWdFeHAoIl4iK1ApLENISUxEOm5ldyBSZWdFeHAoIl46KG9ubHl8Zmlyc3R8bGFzdHxudGh8bnRoLWxhc3QpLShjaGlsZHxvZi10eXBlKSg/OlxcKCIrTCsiKihldmVufG9kZHwoKFsrLV18KShcXGQqKW58KSIrTCsiKig/OihbKy1dfCkiK0wrIiooXFxkKyl8KSkiK0wrIipcXCl8KSIsImkiKSxib29sOm5ldyBSZWdFeHAoIl4oPzoiK0srIikkIiwiaSIpLG5lZWRzQ29udGV4dDpuZXcgUmVnRXhwKCJeIitMKyIqWz4rfl18OihldmVufG9kZHxlcXxndHxsdHxudGh8Zmlyc3R8bGFzdCkoPzpcXCgiK0wrIiooKD86LVxcZCk/XFxkKikiK0wrIipcXCl8KSg/PVteLV18JCkiLCJpIil9LFk9L14oPzppbnB1dHxzZWxlY3R8dGV4dGFyZWF8YnV0dG9uKSQvaSxaPS9eaFxkJC9pLCQ9L15bXntdK1x7XHMqXFtuYXRpdmUgXHcvLF89L14oPzojKFtcdy1dKyl8KFx3Kyl8XC4oW1x3LV0rKSkkLyxhYT0vWyt+XS8sYmE9Lyd8XFwvZyxjYT1uZXcgUmVnRXhwKCJcXFxcKFtcXGRhLWZdezEsNn0iK0wrIj98KCIrTCsiKXwuKSIsImlnIiksZGE9ZnVuY3Rpb24oYSxiLGMpe3ZhciBkPSIweCIrYi02NTUzNjtyZXR1cm4gZCE9PWR8fGM/YjowPmQ/U3RyaW5nLmZyb21DaGFyQ29kZShkKzY1NTM2KTpTdHJpbmcuZnJvbUNoYXJDb2RlKGQ+PjEwfDU1Mjk2LDEwMjMmZHw1NjMyMCl9LGVhPWZ1bmN0aW9uKCl7bSgpfTt0cnl7SC5hcHBseShFPUkuY2FsbCh2LmNoaWxkTm9kZXMpLHYuY2hpbGROb2RlcyksRVt2LmNoaWxkTm9kZXMubGVuZ3RoXS5ub2RlVHlwZX1jYXRjaChmYSl7SD17YXBwbHk6RS5sZW5ndGg/ZnVuY3Rpb24oYSxiKXtHLmFwcGx5KGEsSS5jYWxsKGIpKX06ZnVuY3Rpb24oYSxiKXt2YXIgYz1hLmxlbmd0aCxkPTA7d2hpbGUoYVtjKytdPWJbZCsrXSk7YS5sZW5ndGg9Yy0xfX19ZnVuY3Rpb24gZ2EoYSxiLGQsZSl7dmFyIGYsaCxqLGssbCxvLHIscyx3LHg7aWYoKGI/Yi5vd25lckRvY3VtZW50fHxiOnYpIT09biYmbShiKSxiPWJ8fG4sZD1kfHxbXSxrPWIubm9kZVR5cGUsInN0cmluZyIhPXR5cGVvZiBhfHwhYXx8MSE9PWsmJjkhPT1rJiYxMSE9PWspcmV0dXJuIGQ7aWYoIWUmJnApe2lmKDExIT09ayYmKGY9Xy5leGVjKGEpKSlpZihqPWZbMV0pe2lmKDk9PT1rKXtpZihoPWIuZ2V0RWxlbWVudEJ5SWQoaiksIWh8fCFoLnBhcmVudE5vZGUpcmV0dXJuIGQ7aWYoaC5pZD09PWopcmV0dXJuIGQucHVzaChoKSxkfWVsc2UgaWYoYi5vd25lckRvY3VtZW50JiYoaD1iLm93bmVyRG9jdW1lbnQuZ2V0RWxlbWVudEJ5SWQoaikpJiZ0KGIsaCkmJmguaWQ9PT1qKXJldHVybiBkLnB1c2goaCksZH1lbHNle2lmKGZbMl0pcmV0dXJuIEguYXBwbHkoZCxiLmdldEVsZW1lbnRzQnlUYWdOYW1lKGEpKSxkO2lmKChqPWZbM10pJiZjLmdldEVsZW1lbnRzQnlDbGFzc05hbWUpcmV0dXJuIEguYXBwbHkoZCxiLmdldEVsZW1lbnRzQnlDbGFzc05hbWUoaikpLGR9aWYoYy5xc2EmJighcXx8IXEudGVzdChhKSkpe2lmKHM9cj11LHc9Yix4PTEhPT1rJiZhLDE9PT1rJiYib2JqZWN0IiE9PWIubm9kZU5hbWUudG9Mb3dlckNhc2UoKSl7bz1nKGEpLChyPWIuZ2V0QXR0cmlidXRlKCJpZCIpKT9zPXIucmVwbGFjZShiYSwiXFwkJiIpOmIuc2V0QXR0cmlidXRlKCJpZCIscykscz0iW2lkPSciK3MrIiddICIsbD1vLmxlbmd0aDt3aGlsZShsLS0pb1tsXT1zK3JhKG9bbF0pO3c9YWEudGVzdChhKSYmcGEoYi5wYXJlbnROb2RlKXx8Yix4PW8uam9pbigiLCIpfWlmKHgpdHJ5e3JldHVybiBILmFwcGx5KGQsdy5xdWVyeVNlbGVjdG9yQWxsKHgpKSxkfWNhdGNoKHkpe31maW5hbGx5e3J8fGIucmVtb3ZlQXR0cmlidXRlKCJpZCIpfX19cmV0dXJuIGkoYS5yZXBsYWNlKFIsIiQxIiksYixkLGUpfWZ1bmN0aW9uIGhhKCl7dmFyIGE9W107ZnVuY3Rpb24gYihjLGUpe3JldHVybiBhLnB1c2goYysiICIpPmQuY2FjaGVMZW5ndGgmJmRlbGV0ZSBiW2Euc2hpZnQoKV0sYltjKyIgIl09ZX1yZXR1cm4gYn1mdW5jdGlvbiBpYShhKXtyZXR1cm4gYVt1XT0hMCxhfWZ1bmN0aW9uIGphKGEpe3ZhciBiPW4uY3JlYXRlRWxlbWVudCgiZGl2Iik7dHJ5e3JldHVybiEhYShiKX1jYXRjaChjKXtyZXR1cm4hMX1maW5hbGx5e2IucGFyZW50Tm9kZSYmYi5wYXJlbnROb2RlLnJlbW92ZUNoaWxkKGIpLGI9bnVsbH19ZnVuY3Rpb24ga2EoYSxiKXt2YXIgYz1hLnNwbGl0KCJ8IiksZT1hLmxlbmd0aDt3aGlsZShlLS0pZC5hdHRySGFuZGxlW2NbZV1dPWJ9ZnVuY3Rpb24gbGEoYSxiKXt2YXIgYz1iJiZhLGQ9YyYmMT09PWEubm9kZVR5cGUmJjE9PT1iLm5vZGVUeXBlJiYofmIuc291cmNlSW5kZXh8fEMpLSh+YS5zb3VyY2VJbmRleHx8Qyk7aWYoZClyZXR1cm4gZDtpZihjKXdoaWxlKGM9Yy5uZXh0U2libGluZylpZihjPT09YilyZXR1cm4tMTtyZXR1cm4gYT8xOi0xfWZ1bmN0aW9uIG1hKGEpe3JldHVybiBmdW5jdGlvbihiKXt2YXIgYz1iLm5vZGVOYW1lLnRvTG93ZXJDYXNlKCk7cmV0dXJuImlucHV0Ij09PWMmJmIudHlwZT09PWF9fWZ1bmN0aW9uIG5hKGEpe3JldHVybiBmdW5jdGlvbihiKXt2YXIgYz1iLm5vZGVOYW1lLnRvTG93ZXJDYXNlKCk7cmV0dXJuKCJpbnB1dCI9PT1jfHwiYnV0dG9uIj09PWMpJiZiLnR5cGU9PT1hfX1mdW5jdGlvbiBvYShhKXtyZXR1cm4gaWEoZnVuY3Rpb24oYil7cmV0dXJuIGI9K2IsaWEoZnVuY3Rpb24oYyxkKXt2YXIgZSxmPWEoW10sYy5sZW5ndGgsYiksZz1mLmxlbmd0aDt3aGlsZShnLS0pY1tlPWZbZ11dJiYoY1tlXT0hKGRbZV09Y1tlXSkpfSl9KX1mdW5jdGlvbiBwYShhKXtyZXR1cm4gYSYmInVuZGVmaW5lZCIhPXR5cGVvZiBhLmdldEVsZW1lbnRzQnlUYWdOYW1lJiZhfWM9Z2Euc3VwcG9ydD17fSxmPWdhLmlzWE1MPWZ1bmN0aW9uKGEpe3ZhciBiPWEmJihhLm93bmVyRG9jdW1lbnR8fGEpLmRvY3VtZW50RWxlbWVudDtyZXR1cm4gYj8iSFRNTCIhPT1iLm5vZGVOYW1lOiExfSxtPWdhLnNldERvY3VtZW50PWZ1bmN0aW9uKGEpe3ZhciBiLGUsZz1hP2Eub3duZXJEb2N1bWVudHx8YTp2O3JldHVybiBnIT09biYmOT09PWcubm9kZVR5cGUmJmcuZG9jdW1lbnRFbGVtZW50PyhuPWcsbz1nLmRvY3VtZW50RWxlbWVudCxlPWcuZGVmYXVsdFZpZXcsZSYmZSE9PWUudG9wJiYoZS5hZGRFdmVudExpc3RlbmVyP2UuYWRkRXZlbnRMaXN0ZW5lcigidW5sb2FkIixlYSwhMSk6ZS5hdHRhY2hFdmVudCYmZS5hdHRhY2hFdmVudCgib251bmxvYWQiLGVhKSkscD0hZihnKSxjLmF0dHJpYnV0ZXM9amEoZnVuY3Rpb24oYSl7cmV0dXJuIGEuY2xhc3NOYW1lPSJpIiwhYS5nZXRBdHRyaWJ1dGUoImNsYXNzTmFtZSIpfSksYy5nZXRFbGVtZW50c0J5VGFnTmFtZT1qYShmdW5jdGlvbihhKXtyZXR1cm4gYS5hcHBlbmRDaGlsZChnLmNyZWF0ZUNvbW1lbnQoIiIpKSwhYS5nZXRFbGVtZW50c0J5VGFnTmFtZSgiKiIpLmxlbmd0aH0pLGMuZ2V0RWxlbWVudHNCeUNsYXNzTmFtZT0kLnRlc3QoZy5nZXRFbGVtZW50c0J5Q2xhc3NOYW1lKSxjLmdldEJ5SWQ9amEoZnVuY3Rpb24oYSl7cmV0dXJuIG8uYXBwZW5kQ2hpbGQoYSkuaWQ9dSwhZy5nZXRFbGVtZW50c0J5TmFtZXx8IWcuZ2V0RWxlbWVudHNCeU5hbWUodSkubGVuZ3RofSksYy5nZXRCeUlkPyhkLmZpbmQuSUQ9ZnVuY3Rpb24oYSxiKXtpZigidW5kZWZpbmVkIiE9dHlwZW9mIGIuZ2V0RWxlbWVudEJ5SWQmJnApe3ZhciBjPWIuZ2V0RWxlbWVudEJ5SWQoYSk7cmV0dXJuIGMmJmMucGFyZW50Tm9kZT9bY106W119fSxkLmZpbHRlci5JRD1mdW5jdGlvbihhKXt2YXIgYj1hLnJlcGxhY2UoY2EsZGEpO3JldHVybiBmdW5jdGlvbihhKXtyZXR1cm4gYS5nZXRBdHRyaWJ1dGUoImlkIik9PT1ifX0pOihkZWxldGUgZC5maW5kLklELGQuZmlsdGVyLklEPWZ1bmN0aW9uKGEpe3ZhciBiPWEucmVwbGFjZShjYSxkYSk7cmV0dXJuIGZ1bmN0aW9uKGEpe3ZhciBjPSJ1bmRlZmluZWQiIT10eXBlb2YgYS5nZXRBdHRyaWJ1dGVOb2RlJiZhLmdldEF0dHJpYnV0ZU5vZGUoImlkIik7cmV0dXJuIGMmJmMudmFsdWU9PT1ifX0pLGQuZmluZC5UQUc9Yy5nZXRFbGVtZW50c0J5VGFnTmFtZT9mdW5jdGlvbihhLGIpe3JldHVybiJ1bmRlZmluZWQiIT10eXBlb2YgYi5nZXRFbGVtZW50c0J5VGFnTmFtZT9iLmdldEVsZW1lbnRzQnlUYWdOYW1lKGEpOmMucXNhP2IucXVlcnlTZWxlY3RvckFsbChhKTp2b2lkIDB9OmZ1bmN0aW9uKGEsYil7dmFyIGMsZD1bXSxlPTAsZj1iLmdldEVsZW1lbnRzQnlUYWdOYW1lKGEpO2lmKCIqIj09PWEpe3doaWxlKGM9ZltlKytdKTE9PT1jLm5vZGVUeXBlJiZkLnB1c2goYyk7cmV0dXJuIGR9cmV0dXJuIGZ9LGQuZmluZC5DTEFTUz1jLmdldEVsZW1lbnRzQnlDbGFzc05hbWUmJmZ1bmN0aW9uKGEsYil7cmV0dXJuIHA/Yi5nZXRFbGVtZW50c0J5Q2xhc3NOYW1lKGEpOnZvaWQgMH0scj1bXSxxPVtdLChjLnFzYT0kLnRlc3QoZy5xdWVyeVNlbGVjdG9yQWxsKSkmJihqYShmdW5jdGlvbihhKXtvLmFwcGVuZENoaWxkKGEpLmlubmVySFRNTD0iPGEgaWQ9JyIrdSsiJz48L2E+PHNlbGVjdCBpZD0nIit1KyItXGZdJyBtc2FsbG93Y2FwdHVyZT0nJz48b3B0aW9uIHNlbGVjdGVkPScnPjwvb3B0aW9uPjwvc2VsZWN0PiIsYS5xdWVyeVNlbGVjdG9yQWxsKCJbbXNhbGxvd2NhcHR1cmVePScnXSIpLmxlbmd0aCYmcS5wdXNoKCJbKl4kXT0iK0wrIiooPzonJ3xcIlwiKSIpLGEucXVlcnlTZWxlY3RvckFsbCgiW3NlbGVjdGVkXSIpLmxlbmd0aHx8cS5wdXNoKCJcXFsiK0wrIiooPzp2YWx1ZXwiK0srIikiKSxhLnF1ZXJ5U2VsZWN0b3JBbGwoIltpZH49Iit1KyItXSIpLmxlbmd0aHx8cS5wdXNoKCJ+PSIpLGEucXVlcnlTZWxlY3RvckFsbCgiOmNoZWNrZWQiKS5sZW5ndGh8fHEucHVzaCgiOmNoZWNrZWQiKSxhLnF1ZXJ5U2VsZWN0b3JBbGwoImEjIit1KyIrKiIpLmxlbmd0aHx8cS5wdXNoKCIuIy4rWyt+XSIpfSksamEoZnVuY3Rpb24oYSl7dmFyIGI9Zy5jcmVhdGVFbGVtZW50KCJpbnB1dCIpO2Iuc2V0QXR0cmlidXRlKCJ0eXBlIiwiaGlkZGVuIiksYS5hcHBlbmRDaGlsZChiKS5zZXRBdHRyaWJ1dGUoIm5hbWUiLCJEIiksYS5xdWVyeVNlbGVjdG9yQWxsKCJbbmFtZT1kXSIpLmxlbmd0aCYmcS5wdXNoKCJuYW1lIitMKyIqWypeJHwhfl0/PSIpLGEucXVlcnlTZWxlY3RvckFsbCgiOmVuYWJsZWQiKS5sZW5ndGh8fHEucHVzaCgiOmVuYWJsZWQiLCI6ZGlzYWJsZWQiKSxhLnF1ZXJ5U2VsZWN0b3JBbGwoIiosOngiKSxxLnB1c2goIiwuKjoiKX0pKSwoYy5tYXRjaGVzU2VsZWN0b3I9JC50ZXN0KHM9by5tYXRjaGVzfHxvLndlYmtpdE1hdGNoZXNTZWxlY3Rvcnx8by5tb3pNYXRjaGVzU2VsZWN0b3J8fG8ub01hdGNoZXNTZWxlY3Rvcnx8by5tc01hdGNoZXNTZWxlY3RvcikpJiZqYShmdW5jdGlvbihhKXtjLmRpc2Nvbm5lY3RlZE1hdGNoPXMuY2FsbChhLCJkaXYiKSxzLmNhbGwoYSwiW3MhPScnXTp4Iiksci5wdXNoKCIhPSIsUCl9KSxxPXEubGVuZ3RoJiZuZXcgUmVnRXhwKHEuam9pbigifCIpKSxyPXIubGVuZ3RoJiZuZXcgUmVnRXhwKHIuam9pbigifCIpKSxiPSQudGVzdChvLmNvbXBhcmVEb2N1bWVudFBvc2l0aW9uKSx0PWJ8fCQudGVzdChvLmNvbnRhaW5zKT9mdW5jdGlvbihhLGIpe3ZhciBjPTk9PT1hLm5vZGVUeXBlP2EuZG9jdW1lbnRFbGVtZW50OmEsZD1iJiZiLnBhcmVudE5vZGU7cmV0dXJuIGE9PT1kfHwhKCFkfHwxIT09ZC5ub2RlVHlwZXx8IShjLmNvbnRhaW5zP2MuY29udGFpbnMoZCk6YS5jb21wYXJlRG9jdW1lbnRQb3NpdGlvbiYmMTYmYS5jb21wYXJlRG9jdW1lbnRQb3NpdGlvbihkKSkpfTpmdW5jdGlvbihhLGIpe2lmKGIpd2hpbGUoYj1iLnBhcmVudE5vZGUpaWYoYj09PWEpcmV0dXJuITA7cmV0dXJuITF9LEI9Yj9mdW5jdGlvbihhLGIpe2lmKGE9PT1iKXJldHVybiBsPSEwLDA7dmFyIGQ9IWEuY29tcGFyZURvY3VtZW50UG9zaXRpb24tIWIuY29tcGFyZURvY3VtZW50UG9zaXRpb247cmV0dXJuIGQ/ZDooZD0oYS5vd25lckRvY3VtZW50fHxhKT09PShiLm93bmVyRG9jdW1lbnR8fGIpP2EuY29tcGFyZURvY3VtZW50UG9zaXRpb24oYik6MSwxJmR8fCFjLnNvcnREZXRhY2hlZCYmYi5jb21wYXJlRG9jdW1lbnRQb3NpdGlvbihhKT09PWQ/YT09PWd8fGEub3duZXJEb2N1bWVudD09PXYmJnQodixhKT8tMTpiPT09Z3x8Yi5vd25lckRvY3VtZW50PT09diYmdCh2LGIpPzE6az9KKGssYSktSihrLGIpOjA6NCZkPy0xOjEpfTpmdW5jdGlvbihhLGIpe2lmKGE9PT1iKXJldHVybiBsPSEwLDA7dmFyIGMsZD0wLGU9YS5wYXJlbnROb2RlLGY9Yi5wYXJlbnROb2RlLGg9W2FdLGk9W2JdO2lmKCFlfHwhZilyZXR1cm4gYT09PWc/LTE6Yj09PWc/MTplPy0xOmY/MTprP0ooayxhKS1KKGssYik6MDtpZihlPT09ZilyZXR1cm4gbGEoYSxiKTtjPWE7d2hpbGUoYz1jLnBhcmVudE5vZGUpaC51bnNoaWZ0KGMpO2M9Yjt3aGlsZShjPWMucGFyZW50Tm9kZSlpLnVuc2hpZnQoYyk7d2hpbGUoaFtkXT09PWlbZF0pZCsrO3JldHVybiBkP2xhKGhbZF0saVtkXSk6aFtkXT09PXY/LTE6aVtkXT09PXY/MTowfSxnKTpufSxnYS5tYXRjaGVzPWZ1bmN0aW9uKGEsYil7cmV0dXJuIGdhKGEsbnVsbCxudWxsLGIpfSxnYS5tYXRjaGVzU2VsZWN0b3I9ZnVuY3Rpb24oYSxiKXtpZigoYS5vd25lckRvY3VtZW50fHxhKSE9PW4mJm0oYSksYj1iLnJlcGxhY2UoVSwiPSckMSddIiksISghYy5tYXRjaGVzU2VsZWN0b3J8fCFwfHxyJiZyLnRlc3QoYil8fHEmJnEudGVzdChiKSkpdHJ5e3ZhciBkPXMuY2FsbChhLGIpO2lmKGR8fGMuZGlzY29ubmVjdGVkTWF0Y2h8fGEuZG9jdW1lbnQmJjExIT09YS5kb2N1bWVudC5ub2RlVHlwZSlyZXR1cm4gZH1jYXRjaChlKXt9cmV0dXJuIGdhKGIsbixudWxsLFthXSkubGVuZ3RoPjB9LGdhLmNvbnRhaW5zPWZ1bmN0aW9uKGEsYil7cmV0dXJuKGEub3duZXJEb2N1bWVudHx8YSkhPT1uJiZtKGEpLHQoYSxiKX0sZ2EuYXR0cj1mdW5jdGlvbihhLGIpeyhhLm93bmVyRG9jdW1lbnR8fGEpIT09biYmbShhKTt2YXIgZT1kLmF0dHJIYW5kbGVbYi50b0xvd2VyQ2FzZSgpXSxmPWUmJkQuY2FsbChkLmF0dHJIYW5kbGUsYi50b0xvd2VyQ2FzZSgpKT9lKGEsYiwhcCk6dm9pZCAwO3JldHVybiB2b2lkIDAhPT1mP2Y6Yy5hdHRyaWJ1dGVzfHwhcD9hLmdldEF0dHJpYnV0ZShiKTooZj1hLmdldEF0dHJpYnV0ZU5vZGUoYikpJiZmLnNwZWNpZmllZD9mLnZhbHVlOm51bGx9LGdhLmVycm9yPWZ1bmN0aW9uKGEpe3Rocm93IG5ldyBFcnJvcigiU3ludGF4IGVycm9yLCB1bnJlY29nbml6ZWQgZXhwcmVzc2lvbjogIithKX0sZ2EudW5pcXVlU29ydD1mdW5jdGlvbihhKXt2YXIgYixkPVtdLGU9MCxmPTA7aWYobD0hYy5kZXRlY3REdXBsaWNhdGVzLGs9IWMuc29ydFN0YWJsZSYmYS5zbGljZSgwKSxhLnNvcnQoQiksbCl7d2hpbGUoYj1hW2YrK10pYj09PWFbZl0mJihlPWQucHVzaChmKSk7d2hpbGUoZS0tKWEuc3BsaWNlKGRbZV0sMSl9cmV0dXJuIGs9bnVsbCxhfSxlPWdhLmdldFRleHQ9ZnVuY3Rpb24oYSl7dmFyIGIsYz0iIixkPTAsZj1hLm5vZGVUeXBlO2lmKGYpe2lmKDE9PT1mfHw5PT09Znx8MTE9PT1mKXtpZigic3RyaW5nIj09dHlwZW9mIGEudGV4dENvbnRlbnQpcmV0dXJuIGEudGV4dENvbnRlbnQ7Zm9yKGE9YS5maXJzdENoaWxkO2E7YT1hLm5leHRTaWJsaW5nKWMrPWUoYSl9ZWxzZSBpZigzPT09Znx8ND09PWYpcmV0dXJuIGEubm9kZVZhbHVlfWVsc2Ugd2hpbGUoYj1hW2QrK10pYys9ZShiKTtyZXR1cm4gY30sZD1nYS5zZWxlY3RvcnM9e2NhY2hlTGVuZ3RoOjUwLGNyZWF0ZVBzZXVkbzppYSxtYXRjaDpYLGF0dHJIYW5kbGU6e30sZmluZDp7fSxyZWxhdGl2ZTp7Ij4iOntkaXI6InBhcmVudE5vZGUiLGZpcnN0OiEwfSwiICI6e2RpcjoicGFyZW50Tm9kZSJ9LCIrIjp7ZGlyOiJwcmV2aW91c1NpYmxpbmciLGZpcnN0OiEwfSwifiI6e2RpcjoicHJldmlvdXNTaWJsaW5nIn19LHByZUZpbHRlcjp7QVRUUjpmdW5jdGlvbihhKXtyZXR1cm4gYVsxXT1hWzFdLnJlcGxhY2UoY2EsZGEpLGFbM109KGFbM118fGFbNF18fGFbNV18fCIiKS5yZXBsYWNlKGNhLGRhKSwifj0iPT09YVsyXSYmKGFbM109IiAiK2FbM10rIiAiKSxhLnNsaWNlKDAsNCl9LENISUxEOmZ1bmN0aW9uKGEpe3JldHVybiBhWzFdPWFbMV0udG9Mb3dlckNhc2UoKSwibnRoIj09PWFbMV0uc2xpY2UoMCwzKT8oYVszXXx8Z2EuZXJyb3IoYVswXSksYVs0XT0rKGFbNF0/YVs1XSsoYVs2XXx8MSk6MiooImV2ZW4iPT09YVszXXx8Im9kZCI9PT1hWzNdKSksYVs1XT0rKGFbN10rYVs4XXx8Im9kZCI9PT1hWzNdKSk6YVszXSYmZ2EuZXJyb3IoYVswXSksYX0sUFNFVURPOmZ1bmN0aW9uKGEpe3ZhciBiLGM9IWFbNl0mJmFbMl07cmV0dXJuIFguQ0hJTEQudGVzdChhWzBdKT9udWxsOihhWzNdP2FbMl09YVs0XXx8YVs1XXx8IiI6YyYmVi50ZXN0KGMpJiYoYj1nKGMsITApKSYmKGI9Yy5pbmRleE9mKCIpIixjLmxlbmd0aC1iKS1jLmxlbmd0aCkmJihhWzBdPWFbMF0uc2xpY2UoMCxiKSxhWzJdPWMuc2xpY2UoMCxiKSksYS5zbGljZSgwLDMpKX19LGZpbHRlcjp7VEFHOmZ1bmN0aW9uKGEpe3ZhciBiPWEucmVwbGFjZShjYSxkYSkudG9Mb3dlckNhc2UoKTtyZXR1cm4iKiI9PT1hP2Z1bmN0aW9uKCl7cmV0dXJuITB9OmZ1bmN0aW9uKGEpe3JldHVybiBhLm5vZGVOYW1lJiZhLm5vZGVOYW1lLnRvTG93ZXJDYXNlKCk9PT1ifX0sQ0xBU1M6ZnVuY3Rpb24oYSl7dmFyIGI9eVthKyIgIl07cmV0dXJuIGJ8fChiPW5ldyBSZWdFeHAoIihefCIrTCsiKSIrYSsiKCIrTCsifCQpIikpJiZ5KGEsZnVuY3Rpb24oYSl7cmV0dXJuIGIudGVzdCgic3RyaW5nIj09dHlwZW9mIGEuY2xhc3NOYW1lJiZhLmNsYXNzTmFtZXx8InVuZGVmaW5lZCIhPXR5cGVvZiBhLmdldEF0dHJpYnV0ZSYmYS5nZXRBdHRyaWJ1dGUoImNsYXNzIil8fCIiKX0pfSxBVFRSOmZ1bmN0aW9uKGEsYixjKXtyZXR1cm4gZnVuY3Rpb24oZCl7dmFyIGU9Z2EuYXR0cihkLGEpO3JldHVybiBudWxsPT1lPyIhPSI9PT1iOmI/KGUrPSIiLCI9Ij09PWI/ZT09PWM6IiE9Ij09PWI/ZSE9PWM6Il49Ij09PWI/YyYmMD09PWUuaW5kZXhPZihjKToiKj0iPT09Yj9jJiZlLmluZGV4T2YoYyk+LTE6IiQ9Ij09PWI/YyYmZS5zbGljZSgtYy5sZW5ndGgpPT09Yzoifj0iPT09Yj8oIiAiK2UucmVwbGFjZShRLCIgIikrIiAiKS5pbmRleE9mKGMpPi0xOiJ8PSI9PT1iP2U9PT1jfHxlLnNsaWNlKDAsYy5sZW5ndGgrMSk9PT1jKyItIjohMSk6ITB9fSxDSElMRDpmdW5jdGlvbihhLGIsYyxkLGUpe3ZhciBmPSJudGgiIT09YS5zbGljZSgwLDMpLGc9Imxhc3QiIT09YS5zbGljZSgtNCksaD0ib2YtdHlwZSI9PT1iO3JldHVybiAxPT09ZCYmMD09PWU/ZnVuY3Rpb24oYSl7cmV0dXJuISFhLnBhcmVudE5vZGV9OmZ1bmN0aW9uKGIsYyxpKXt2YXIgaixrLGwsbSxuLG8scD1mIT09Zz8ibmV4dFNpYmxpbmciOiJwcmV2aW91c1NpYmxpbmciLHE9Yi5wYXJlbnROb2RlLHI9aCYmYi5ub2RlTmFtZS50b0xvd2VyQ2FzZSgpLHM9IWkmJiFoO2lmKHEpe2lmKGYpe3doaWxlKHApe2w9Yjt3aGlsZShsPWxbcF0paWYoaD9sLm5vZGVOYW1lLnRvTG93ZXJDYXNlKCk9PT1yOjE9PT1sLm5vZGVUeXBlKXJldHVybiExO289cD0ib25seSI9PT1hJiYhbyYmIm5leHRTaWJsaW5nIn1yZXR1cm4hMH1pZihvPVtnP3EuZmlyc3RDaGlsZDpxLmxhc3RDaGlsZF0sZyYmcyl7az1xW3VdfHwocVt1XT17fSksaj1rW2FdfHxbXSxuPWpbMF09PT13JiZqWzFdLG09alswXT09PXcmJmpbMl0sbD1uJiZxLmNoaWxkTm9kZXNbbl07d2hpbGUobD0rK24mJmwmJmxbcF18fChtPW49MCl8fG8ucG9wKCkpaWYoMT09PWwubm9kZVR5cGUmJisrbSYmbD09PWIpe2tbYV09W3csbixtXTticmVha319ZWxzZSBpZihzJiYoaj0oYlt1XXx8KGJbdV09e30pKVthXSkmJmpbMF09PT13KW09alsxXTtlbHNlIHdoaWxlKGw9KytuJiZsJiZsW3BdfHwobT1uPTApfHxvLnBvcCgpKWlmKChoP2wubm9kZU5hbWUudG9Mb3dlckNhc2UoKT09PXI6MT09PWwubm9kZVR5cGUpJiYrK20mJihzJiYoKGxbdV18fChsW3VdPXt9KSlbYV09W3csbV0pLGw9PT1iKSlicmVhaztyZXR1cm4gbS09ZSxtPT09ZHx8bSVkPT09MCYmbS9kPj0wfX19LFBTRVVETzpmdW5jdGlvbihhLGIpe3ZhciBjLGU9ZC5wc2V1ZG9zW2FdfHxkLnNldEZpbHRlcnNbYS50b0xvd2VyQ2FzZSgpXXx8Z2EuZXJyb3IoInVuc3VwcG9ydGVkIHBzZXVkbzogIithKTtyZXR1cm4gZVt1XT9lKGIpOmUubGVuZ3RoPjE/KGM9W2EsYSwiIixiXSxkLnNldEZpbHRlcnMuaGFzT3duUHJvcGVydHkoYS50b0xvd2VyQ2FzZSgpKT9pYShmdW5jdGlvbihhLGMpe3ZhciBkLGY9ZShhLGIpLGc9Zi5sZW5ndGg7d2hpbGUoZy0tKWQ9SihhLGZbZ10pLGFbZF09IShjW2RdPWZbZ10pfSk6ZnVuY3Rpb24oYSl7cmV0dXJuIGUoYSwwLGMpfSk6ZX19LHBzZXVkb3M6e25vdDppYShmdW5jdGlvbihhKXt2YXIgYj1bXSxjPVtdLGQ9aChhLnJlcGxhY2UoUiwiJDEiKSk7cmV0dXJuIGRbdV0/aWEoZnVuY3Rpb24oYSxiLGMsZSl7dmFyIGYsZz1kKGEsbnVsbCxlLFtdKSxoPWEubGVuZ3RoO3doaWxlKGgtLSkoZj1nW2hdKSYmKGFbaF09IShiW2hdPWYpKX0pOmZ1bmN0aW9uKGEsZSxmKXtyZXR1cm4gYlswXT1hLGQoYixudWxsLGYsYyksYlswXT1udWxsLCFjLnBvcCgpfX0pLGhhczppYShmdW5jdGlvbihhKXtyZXR1cm4gZnVuY3Rpb24oYil7cmV0dXJuIGdhKGEsYikubGVuZ3RoPjB9fSksY29udGFpbnM6aWEoZnVuY3Rpb24oYSl7cmV0dXJuIGE9YS5yZXBsYWNlKGNhLGRhKSxmdW5jdGlvbihiKXtyZXR1cm4oYi50ZXh0Q29udGVudHx8Yi5pbm5lclRleHR8fGUoYikpLmluZGV4T2YoYSk+LTF9fSksbGFuZzppYShmdW5jdGlvbihhKXtyZXR1cm4gVy50ZXN0KGF8fCIiKXx8Z2EuZXJyb3IoInVuc3VwcG9ydGVkIGxhbmc6ICIrYSksYT1hLnJlcGxhY2UoY2EsZGEpLnRvTG93ZXJDYXNlKCksZnVuY3Rpb24oYil7dmFyIGM7ZG8gaWYoYz1wP2IubGFuZzpiLmdldEF0dHJpYnV0ZSgieG1sOmxhbmciKXx8Yi5nZXRBdHRyaWJ1dGUoImxhbmciKSlyZXR1cm4gYz1jLnRvTG93ZXJDYXNlKCksYz09PWF8fDA9PT1jLmluZGV4T2YoYSsiLSIpO3doaWxlKChiPWIucGFyZW50Tm9kZSkmJjE9PT1iLm5vZGVUeXBlKTtyZXR1cm4hMX19KSx0YXJnZXQ6ZnVuY3Rpb24oYil7dmFyIGM9YS5sb2NhdGlvbiYmYS5sb2NhdGlvbi5oYXNoO3JldHVybiBjJiZjLnNsaWNlKDEpPT09Yi5pZH0scm9vdDpmdW5jdGlvbihhKXtyZXR1cm4gYT09PW99LGZvY3VzOmZ1bmN0aW9uKGEpe3JldHVybiBhPT09bi5hY3RpdmVFbGVtZW50JiYoIW4uaGFzRm9jdXN8fG4uaGFzRm9jdXMoKSkmJiEhKGEudHlwZXx8YS5ocmVmfHx+YS50YWJJbmRleCl9LGVuYWJsZWQ6ZnVuY3Rpb24oYSl7cmV0dXJuIGEuZGlzYWJsZWQ9PT0hMX0sZGlzYWJsZWQ6ZnVuY3Rpb24oYSl7cmV0dXJuIGEuZGlzYWJsZWQ9PT0hMH0sY2hlY2tlZDpmdW5jdGlvbihhKXt2YXIgYj1hLm5vZGVOYW1lLnRvTG93ZXJDYXNlKCk7cmV0dXJuImlucHV0Ij09PWImJiEhYS5jaGVja2VkfHwib3B0aW9uIj09PWImJiEhYS5zZWxlY3RlZH0sc2VsZWN0ZWQ6ZnVuY3Rpb24oYSl7cmV0dXJuIGEucGFyZW50Tm9kZSYmYS5wYXJlbnROb2RlLnNlbGVjdGVkSW5kZXgsYS5zZWxlY3RlZD09PSEwfSxlbXB0eTpmdW5jdGlvbihhKXtmb3IoYT1hLmZpcnN0Q2hpbGQ7YTthPWEubmV4dFNpYmxpbmcpaWYoYS5ub2RlVHlwZTw2KXJldHVybiExO3JldHVybiEwfSxwYXJlbnQ6ZnVuY3Rpb24oYSl7cmV0dXJuIWQucHNldWRvcy5lbXB0eShhKX0saGVhZGVyOmZ1bmN0aW9uKGEpe3JldHVybiBaLnRlc3QoYS5ub2RlTmFtZSl9LGlucHV0OmZ1bmN0aW9uKGEpe3JldHVybiBZLnRlc3QoYS5ub2RlTmFtZSl9LGJ1dHRvbjpmdW5jdGlvbihhKXt2YXIgYj1hLm5vZGVOYW1lLnRvTG93ZXJDYXNlKCk7cmV0dXJuImlucHV0Ij09PWImJiJidXR0b24iPT09YS50eXBlfHwiYnV0dG9uIj09PWJ9LHRleHQ6ZnVuY3Rpb24oYSl7dmFyIGI7cmV0dXJuImlucHV0Ij09PWEubm9kZU5hbWUudG9Mb3dlckNhc2UoKSYmInRleHQiPT09YS50eXBlJiYobnVsbD09KGI9YS5nZXRBdHRyaWJ1dGUoInR5cGUiKSl8fCJ0ZXh0Ij09PWIudG9Mb3dlckNhc2UoKSl9LGZpcnN0Om9hKGZ1bmN0aW9uKCl7cmV0dXJuWzBdfSksbGFzdDpvYShmdW5jdGlvbihhLGIpe3JldHVybltiLTFdfSksZXE6b2EoZnVuY3Rpb24oYSxiLGMpe3JldHVyblswPmM/YytiOmNdfSksZXZlbjpvYShmdW5jdGlvbihhLGIpe2Zvcih2YXIgYz0wO2I+YztjKz0yKWEucHVzaChjKTtyZXR1cm4gYX0pLG9kZDpvYShmdW5jdGlvbihhLGIpe2Zvcih2YXIgYz0xO2I+YztjKz0yKWEucHVzaChjKTtyZXR1cm4gYX0pLGx0Om9hKGZ1bmN0aW9uKGEsYixjKXtmb3IodmFyIGQ9MD5jP2MrYjpjOy0tZD49MDspYS5wdXNoKGQpO3JldHVybiBhfSksZ3Q6b2EoZnVuY3Rpb24oYSxiLGMpe2Zvcih2YXIgZD0wPmM/YytiOmM7KytkPGI7KWEucHVzaChkKTtyZXR1cm4gYX0pfX0sZC5wc2V1ZG9zLm50aD1kLnBzZXVkb3MuZXE7Zm9yKGIgaW57cmFkaW86ITAsY2hlY2tib3g6ITAsZmlsZTohMCxwYXNzd29yZDohMCxpbWFnZTohMH0pZC5wc2V1ZG9zW2JdPW1hKGIpO2ZvcihiIGlue3N1Ym1pdDohMCxyZXNldDohMH0pZC5wc2V1ZG9zW2JdPW5hKGIpO2Z1bmN0aW9uIHFhKCl7fXFhLnByb3RvdHlwZT1kLmZpbHRlcnM9ZC5wc2V1ZG9zLGQuc2V0RmlsdGVycz1uZXcgcWEsZz1nYS50b2tlbml6ZT1mdW5jdGlvbihhLGIpe3ZhciBjLGUsZixnLGgsaSxqLGs9elthKyIgIl07aWYoaylyZXR1cm4gYj8wOmsuc2xpY2UoMCk7aD1hLGk9W10saj1kLnByZUZpbHRlcjt3aGlsZShoKXsoIWN8fChlPVMuZXhlYyhoKSkpJiYoZSYmKGg9aC5zbGljZShlWzBdLmxlbmd0aCl8fGgpLGkucHVzaChmPVtdKSksYz0hMSwoZT1ULmV4ZWMoaCkpJiYoYz1lLnNoaWZ0KCksZi5wdXNoKHt2YWx1ZTpjLHR5cGU6ZVswXS5yZXBsYWNlKFIsIiAiKX0pLGg9aC5zbGljZShjLmxlbmd0aCkpO2ZvcihnIGluIGQuZmlsdGVyKSEoZT1YW2ddLmV4ZWMoaCkpfHxqW2ddJiYhKGU9altnXShlKSl8fChjPWUuc2hpZnQoKSxmLnB1c2goe3ZhbHVlOmMsdHlwZTpnLG1hdGNoZXM6ZX0pLGg9aC5zbGljZShjLmxlbmd0aCkpO2lmKCFjKWJyZWFrfXJldHVybiBiP2gubGVuZ3RoOmg/Z2EuZXJyb3IoYSk6eihhLGkpLnNsaWNlKDApfTtmdW5jdGlvbiByYShhKXtmb3IodmFyIGI9MCxjPWEubGVuZ3RoLGQ9IiI7Yz5iO2IrKylkKz1hW2JdLnZhbHVlO3JldHVybiBkfWZ1bmN0aW9uIHNhKGEsYixjKXt2YXIgZD1iLmRpcixlPWMmJiJwYXJlbnROb2RlIj09PWQsZj14Kys7cmV0dXJuIGIuZmlyc3Q/ZnVuY3Rpb24oYixjLGYpe3doaWxlKGI9YltkXSlpZigxPT09Yi5ub2RlVHlwZXx8ZSlyZXR1cm4gYShiLGMsZil9OmZ1bmN0aW9uKGIsYyxnKXt2YXIgaCxpLGo9W3csZl07aWYoZyl7d2hpbGUoYj1iW2RdKWlmKCgxPT09Yi5ub2RlVHlwZXx8ZSkmJmEoYixjLGcpKXJldHVybiEwfWVsc2Ugd2hpbGUoYj1iW2RdKWlmKDE9PT1iLm5vZGVUeXBlfHxlKXtpZihpPWJbdV18fChiW3VdPXt9KSwoaD1pW2RdKSYmaFswXT09PXcmJmhbMV09PT1mKXJldHVybiBqWzJdPWhbMl07aWYoaVtkXT1qLGpbMl09YShiLGMsZykpcmV0dXJuITB9fX1mdW5jdGlvbiB0YShhKXtyZXR1cm4gYS5sZW5ndGg+MT9mdW5jdGlvbihiLGMsZCl7dmFyIGU9YS5sZW5ndGg7d2hpbGUoZS0tKWlmKCFhW2VdKGIsYyxkKSlyZXR1cm4hMTtyZXR1cm4hMH06YVswXX1mdW5jdGlvbiB1YShhLGIsYyl7Zm9yKHZhciBkPTAsZT1iLmxlbmd0aDtlPmQ7ZCsrKWdhKGEsYltkXSxjKTtyZXR1cm4gY31mdW5jdGlvbiB2YShhLGIsYyxkLGUpe2Zvcih2YXIgZixnPVtdLGg9MCxpPWEubGVuZ3RoLGo9bnVsbCE9YjtpPmg7aCsrKShmPWFbaF0pJiYoIWN8fGMoZixkLGUpKSYmKGcucHVzaChmKSxqJiZiLnB1c2goaCkpO3JldHVybiBnfWZ1bmN0aW9uIHdhKGEsYixjLGQsZSxmKXtyZXR1cm4gZCYmIWRbdV0mJihkPXdhKGQpKSxlJiYhZVt1XSYmKGU9d2EoZSxmKSksaWEoZnVuY3Rpb24oZixnLGgsaSl7dmFyIGosayxsLG09W10sbj1bXSxvPWcubGVuZ3RoLHA9Znx8dWEoYnx8IioiLGgubm9kZVR5cGU/W2hdOmgsW10pLHE9IWF8fCFmJiZiP3A6dmEocCxtLGEsaCxpKSxyPWM/ZXx8KGY/YTpvfHxkKT9bXTpnOnE7aWYoYyYmYyhxLHIsaCxpKSxkKXtqPXZhKHIsbiksZChqLFtdLGgsaSksaz1qLmxlbmd0aDt3aGlsZShrLS0pKGw9altrXSkmJihyW25ba11dPSEocVtuW2tdXT1sKSl9aWYoZil7aWYoZXx8YSl7aWYoZSl7aj1bXSxrPXIubGVuZ3RoO3doaWxlKGstLSkobD1yW2tdKSYmai5wdXNoKHFba109bCk7ZShudWxsLHI9W10saixpKX1rPXIubGVuZ3RoO3doaWxlKGstLSkobD1yW2tdKSYmKGo9ZT9KKGYsbCk6bVtrXSk+LTEmJihmW2pdPSEoZ1tqXT1sKSl9fWVsc2Ugcj12YShyPT09Zz9yLnNwbGljZShvLHIubGVuZ3RoKTpyKSxlP2UobnVsbCxnLHIsaSk6SC5hcHBseShnLHIpfSl9ZnVuY3Rpb24geGEoYSl7Zm9yKHZhciBiLGMsZSxmPWEubGVuZ3RoLGc9ZC5yZWxhdGl2ZVthWzBdLnR5cGVdLGg9Z3x8ZC5yZWxhdGl2ZVsiICJdLGk9Zz8xOjAsaz1zYShmdW5jdGlvbihhKXtyZXR1cm4gYT09PWJ9LGgsITApLGw9c2EoZnVuY3Rpb24oYSl7cmV0dXJuIEooYixhKT4tMX0saCwhMCksbT1bZnVuY3Rpb24oYSxjLGQpe3ZhciBlPSFnJiYoZHx8YyE9PWopfHwoKGI9Yykubm9kZVR5cGU/ayhhLGMsZCk6bChhLGMsZCkpO3JldHVybiBiPW51bGwsZX1dO2Y+aTtpKyspaWYoYz1kLnJlbGF0aXZlW2FbaV0udHlwZV0pbT1bc2EodGEobSksYyldO2Vsc2V7aWYoYz1kLmZpbHRlclthW2ldLnR5cGVdLmFwcGx5KG51bGwsYVtpXS5tYXRjaGVzKSxjW3VdKXtmb3IoZT0rK2k7Zj5lO2UrKylpZihkLnJlbGF0aXZlW2FbZV0udHlwZV0pYnJlYWs7cmV0dXJuIHdhKGk+MSYmdGEobSksaT4xJiZyYShhLnNsaWNlKDAsaS0xKS5jb25jYXQoe3ZhbHVlOiIgIj09PWFbaS0yXS50eXBlPyIqIjoiIn0pKS5yZXBsYWNlKFIsIiQxIiksYyxlPmkmJnhhKGEuc2xpY2UoaSxlKSksZj5lJiZ4YShhPWEuc2xpY2UoZSkpLGY+ZSYmcmEoYSkpfW0ucHVzaChjKX1yZXR1cm4gdGEobSl9ZnVuY3Rpb24geWEoYSxiKXt2YXIgYz1iLmxlbmd0aD4wLGU9YS5sZW5ndGg+MCxmPWZ1bmN0aW9uKGYsZyxoLGksayl7dmFyIGwsbSxvLHA9MCxxPSIwIixyPWYmJltdLHM9W10sdD1qLHU9Znx8ZSYmZC5maW5kLlRBRygiKiIsayksdj13Kz1udWxsPT10PzE6TWF0aC5yYW5kb20oKXx8LjEseD11Lmxlbmd0aDtmb3IoayYmKGo9ZyE9PW4mJmcpO3EhPT14JiZudWxsIT0obD11W3FdKTtxKyspe2lmKGUmJmwpe209MDt3aGlsZShvPWFbbSsrXSlpZihvKGwsZyxoKSl7aS5wdXNoKGwpO2JyZWFrfWsmJih3PXYpfWMmJigobD0hbyYmbCkmJnAtLSxmJiZyLnB1c2gobCkpfWlmKHArPXEsYyYmcSE9PXApe209MDt3aGlsZShvPWJbbSsrXSlvKHIscyxnLGgpO2lmKGYpe2lmKHA+MCl3aGlsZShxLS0pcltxXXx8c1txXXx8KHNbcV09Ri5jYWxsKGkpKTtzPXZhKHMpfUguYXBwbHkoaSxzKSxrJiYhZiYmcy5sZW5ndGg+MCYmcCtiLmxlbmd0aD4xJiZnYS51bmlxdWVTb3J0KGkpfXJldHVybiBrJiYodz12LGo9dCkscn07cmV0dXJuIGM/aWEoZik6Zn1yZXR1cm4gaD1nYS5jb21waWxlPWZ1bmN0aW9uKGEsYil7dmFyIGMsZD1bXSxlPVtdLGY9QVthKyIgIl07aWYoIWYpe2J8fChiPWcoYSkpLGM9Yi5sZW5ndGg7d2hpbGUoYy0tKWY9eGEoYltjXSksZlt1XT9kLnB1c2goZik6ZS5wdXNoKGYpO2Y9QShhLHlhKGUsZCkpLGYuc2VsZWN0b3I9YX1yZXR1cm4gZn0saT1nYS5zZWxlY3Q9ZnVuY3Rpb24oYSxiLGUsZil7dmFyIGksaixrLGwsbSxuPSJmdW5jdGlvbiI9PXR5cGVvZiBhJiZhLG89IWYmJmcoYT1uLnNlbGVjdG9yfHxhKTtpZihlPWV8fFtdLDE9PT1vLmxlbmd0aCl7aWYoaj1vWzBdPW9bMF0uc2xpY2UoMCksai5sZW5ndGg+MiYmIklEIj09PShrPWpbMF0pLnR5cGUmJmMuZ2V0QnlJZCYmOT09PWIubm9kZVR5cGUmJnAmJmQucmVsYXRpdmVbalsxXS50eXBlXSl7aWYoYj0oZC5maW5kLklEKGsubWF0Y2hlc1swXS5yZXBsYWNlKGNhLGRhKSxiKXx8W10pWzBdLCFiKXJldHVybiBlO24mJihiPWIucGFyZW50Tm9kZSksYT1hLnNsaWNlKGouc2hpZnQoKS52YWx1ZS5sZW5ndGgpfWk9WC5uZWVkc0NvbnRleHQudGVzdChhKT8wOmoubGVuZ3RoO3doaWxlKGktLSl7aWYoaz1qW2ldLGQucmVsYXRpdmVbbD1rLnR5cGVdKWJyZWFrO2lmKChtPWQuZmluZFtsXSkmJihmPW0oay5tYXRjaGVzWzBdLnJlcGxhY2UoY2EsZGEpLGFhLnRlc3QoalswXS50eXBlKSYmcGEoYi5wYXJlbnROb2RlKXx8YikpKXtpZihqLnNwbGljZShpLDEpLGE9Zi5sZW5ndGgmJnJhKGopLCFhKXJldHVybiBILmFwcGx5KGUsZiksZTticmVha319fXJldHVybihufHxoKGEsbykpKGYsYiwhcCxlLGFhLnRlc3QoYSkmJnBhKGIucGFyZW50Tm9kZSl8fGIpLGV9LGMuc29ydFN0YWJsZT11LnNwbGl0KCIiKS5zb3J0KEIpLmpvaW4oIiIpPT09dSxjLmRldGVjdER1cGxpY2F0ZXM9ISFsLG0oKSxjLnNvcnREZXRhY2hlZD1qYShmdW5jdGlvbihhKXtyZXR1cm4gMSZhLmNvbXBhcmVEb2N1bWVudFBvc2l0aW9uKG4uY3JlYXRlRWxlbWVudCgiZGl2IikpfSksamEoZnVuY3Rpb24oYSl7cmV0dXJuIGEuaW5uZXJIVE1MPSI8YSBocmVmPScjJz48L2E+IiwiIyI9PT1hLmZpcnN0Q2hpbGQuZ2V0QXR0cmlidXRlKCJocmVmIil9KXx8a2EoInR5cGV8aHJlZnxoZWlnaHR8d2lkdGgiLGZ1bmN0aW9uKGEsYixjKXtyZXR1cm4gYz92b2lkIDA6YS5nZXRBdHRyaWJ1dGUoYiwidHlwZSI9PT1iLnRvTG93ZXJDYXNlKCk/MToyKX0pLGMuYXR0cmlidXRlcyYmamEoZnVuY3Rpb24oYSl7cmV0dXJuIGEuaW5uZXJIVE1MPSI8aW5wdXQvPiIsYS5maXJzdENoaWxkLnNldEF0dHJpYnV0ZSgidmFsdWUiLCIiKSwiIj09PWEuZmlyc3RDaGlsZC5nZXRBdHRyaWJ1dGUoInZhbHVlIil9KXx8a2EoInZhbHVlIixmdW5jdGlvbihhLGIsYyl7cmV0dXJuIGN8fCJpbnB1dCIhPT1hLm5vZGVOYW1lLnRvTG93ZXJDYXNlKCk/dm9pZCAwOmEuZGVmYXVsdFZhbHVlfSksamEoZnVuY3Rpb24oYSl7cmV0dXJuIG51bGw9PWEuZ2V0QXR0cmlidXRlKCJkaXNhYmxlZCIpfSl8fGthKEssZnVuY3Rpb24oYSxiLGMpe3ZhciBkO3JldHVybiBjP3ZvaWQgMDphW2JdPT09ITA/Yi50b0xvd2VyQ2FzZSgpOihkPWEuZ2V0QXR0cmlidXRlTm9kZShiKSkmJmQuc3BlY2lmaWVkP2QudmFsdWU6bnVsbH0pLGdhfShhKTttLmZpbmQ9cyxtLmV4cHI9cy5zZWxlY3RvcnMsbS5leHByWyI6Il09bS5leHByLnBzZXVkb3MsbS51bmlxdWU9cy51bmlxdWVTb3J0LG0udGV4dD1zLmdldFRleHQsbS5pc1hNTERvYz1zLmlzWE1MLG0uY29udGFpbnM9cy5jb250YWluczt2YXIgdD1tLmV4cHIubWF0Y2gubmVlZHNDb250ZXh0LHU9L148KFx3KylccypcLz8+KD86PFwvXDE+fCkkLyx2PS9eLlteOiNcW1wuLF0qJC87ZnVuY3Rpb24gdyhhLGIsYyl7aWYobS5pc0Z1bmN0aW9uKGIpKXJldHVybiBtLmdyZXAoYSxmdW5jdGlvbihhLGQpe3JldHVybiEhYi5jYWxsKGEsZCxhKSE9PWN9KTtpZihiLm5vZGVUeXBlKXJldHVybiBtLmdyZXAoYSxmdW5jdGlvbihhKXtyZXR1cm4gYT09PWIhPT1jfSk7aWYoInN0cmluZyI9PXR5cGVvZiBiKXtpZih2LnRlc3QoYikpcmV0dXJuIG0uZmlsdGVyKGIsYSxjKTtiPW0uZmlsdGVyKGIsYSl9cmV0dXJuIG0uZ3JlcChhLGZ1bmN0aW9uKGEpe3JldHVybiBtLmluQXJyYXkoYSxiKT49MCE9PWN9KX1tLmZpbHRlcj1mdW5jdGlvbihhLGIsYyl7dmFyIGQ9YlswXTtyZXR1cm4gYyYmKGE9Ijpub3QoIithKyIpIiksMT09PWIubGVuZ3RoJiYxPT09ZC5ub2RlVHlwZT9tLmZpbmQubWF0Y2hlc1NlbGVjdG9yKGQsYSk/W2RdOltdOm0uZmluZC5tYXRjaGVzKGEsbS5ncmVwKGIsZnVuY3Rpb24oYSl7cmV0dXJuIDE9PT1hLm5vZGVUeXBlfSkpfSxtLmZuLmV4dGVuZCh7ZmluZDpmdW5jdGlvbihhKXt2YXIgYixjPVtdLGQ9dGhpcyxlPWQubGVuZ3RoO2lmKCJzdHJpbmciIT10eXBlb2YgYSlyZXR1cm4gdGhpcy5wdXNoU3RhY2sobShhKS5maWx0ZXIoZnVuY3Rpb24oKXtmb3IoYj0wO2U+YjtiKyspaWYobS5jb250YWlucyhkW2JdLHRoaXMpKXJldHVybiEwfSkpO2ZvcihiPTA7ZT5iO2IrKyltLmZpbmQoYSxkW2JdLGMpO3JldHVybiBjPXRoaXMucHVzaFN0YWNrKGU+MT9tLnVuaXF1ZShjKTpjKSxjLnNlbGVjdG9yPXRoaXMuc2VsZWN0b3I/dGhpcy5zZWxlY3RvcisiICIrYTphLGN9LGZpbHRlcjpmdW5jdGlvbihhKXtyZXR1cm4gdGhpcy5wdXNoU3RhY2sodyh0aGlzLGF8fFtdLCExKSl9LG5vdDpmdW5jdGlvbihhKXtyZXR1cm4gdGhpcy5wdXNoU3RhY2sodyh0aGlzLGF8fFtdLCEwKSl9LGlzOmZ1bmN0aW9uKGEpe3JldHVybiEhdyh0aGlzLCJzdHJpbmciPT10eXBlb2YgYSYmdC50ZXN0KGEpP20oYSk6YXx8W10sITEpLmxlbmd0aH19KTt2YXIgeCx5PWEuZG9jdW1lbnQsej0vXig/OlxzKig8W1x3XFddKz4pW14+XSp8IyhbXHctXSopKSQvLEE9bS5mbi5pbml0PWZ1bmN0aW9uKGEsYil7dmFyIGMsZDtpZighYSlyZXR1cm4gdGhpcztpZigic3RyaW5nIj09dHlwZW9mIGEpe2lmKGM9IjwiPT09YS5jaGFyQXQoMCkmJiI+Ij09PWEuY2hhckF0KGEubGVuZ3RoLTEpJiZhLmxlbmd0aD49Mz9bbnVsbCxhLG51bGxdOnouZXhlYyhhKSwhY3x8IWNbMV0mJmIpcmV0dXJuIWJ8fGIuanF1ZXJ5PyhifHx4KS5maW5kKGEpOnRoaXMuY29uc3RydWN0b3IoYikuZmluZChhKTtpZihjWzFdKXtpZihiPWIgaW5zdGFuY2VvZiBtP2JbMF06YixtLm1lcmdlKHRoaXMsbS5wYXJzZUhUTUwoY1sxXSxiJiZiLm5vZGVUeXBlP2Iub3duZXJEb2N1bWVudHx8Yjp5LCEwKSksdS50ZXN0KGNbMV0pJiZtLmlzUGxhaW5PYmplY3QoYikpZm9yKGMgaW4gYiltLmlzRnVuY3Rpb24odGhpc1tjXSk/dGhpc1tjXShiW2NdKTp0aGlzLmF0dHIoYyxiW2NdKTtyZXR1cm4gdGhpc31pZihkPXkuZ2V0RWxlbWVudEJ5SWQoY1syXSksZCYmZC5wYXJlbnROb2RlKXtpZihkLmlkIT09Y1syXSlyZXR1cm4geC5maW5kKGEpO3RoaXMubGVuZ3RoPTEsdGhpc1swXT1kfXJldHVybiB0aGlzLmNvbnRleHQ9eSx0aGlzLnNlbGVjdG9yPWEsdGhpc31yZXR1cm4gYS5ub2RlVHlwZT8odGhpcy5jb250ZXh0PXRoaXNbMF09YSx0aGlzLmxlbmd0aD0xLHRoaXMpOm0uaXNGdW5jdGlvbihhKT8idW5kZWZpbmVkIiE9dHlwZW9mIHgucmVhZHk/eC5yZWFkeShhKTphKG0pOih2b2lkIDAhPT1hLnNlbGVjdG9yJiYodGhpcy5zZWxlY3Rvcj1hLnNlbGVjdG9yLHRoaXMuY29udGV4dD1hLmNvbnRleHQpLG0ubWFrZUFycmF5KGEsdGhpcykpfTtBLnByb3RvdHlwZT1tLmZuLHg9bSh5KTt2YXIgQj0vXig/OnBhcmVudHN8cHJldig/OlVudGlsfEFsbCkpLyxDPXtjaGlsZHJlbjohMCxjb250ZW50czohMCxuZXh0OiEwLHByZXY6ITB9O20uZXh0ZW5kKHtkaXI6ZnVuY3Rpb24oYSxiLGMpe3ZhciBkPVtdLGU9YVtiXTt3aGlsZShlJiY5IT09ZS5ub2RlVHlwZSYmKHZvaWQgMD09PWN8fDEhPT1lLm5vZGVUeXBlfHwhbShlKS5pcyhjKSkpMT09PWUubm9kZVR5cGUmJmQucHVzaChlKSxlPWVbYl07cmV0dXJuIGR9LHNpYmxpbmc6ZnVuY3Rpb24oYSxiKXtmb3IodmFyIGM9W107YTthPWEubmV4dFNpYmxpbmcpMT09PWEubm9kZVR5cGUmJmEhPT1iJiZjLnB1c2goYSk7cmV0dXJuIGN9fSksbS5mbi5leHRlbmQoe2hhczpmdW5jdGlvbihhKXt2YXIgYixjPW0oYSx0aGlzKSxkPWMubGVuZ3RoO3JldHVybiB0aGlzLmZpbHRlcihmdW5jdGlvbigpe2ZvcihiPTA7ZD5iO2IrKylpZihtLmNvbnRhaW5zKHRoaXMsY1tiXSkpcmV0dXJuITB9KX0sY2xvc2VzdDpmdW5jdGlvbihhLGIpe2Zvcih2YXIgYyxkPTAsZT10aGlzLmxlbmd0aCxmPVtdLGc9dC50ZXN0KGEpfHwic3RyaW5nIiE9dHlwZW9mIGE/bShhLGJ8fHRoaXMuY29udGV4dCk6MDtlPmQ7ZCsrKWZvcihjPXRoaXNbZF07YyYmYyE9PWI7Yz1jLnBhcmVudE5vZGUpaWYoYy5ub2RlVHlwZTwxMSYmKGc/Zy5pbmRleChjKT4tMToxPT09Yy5ub2RlVHlwZSYmbS5maW5kLm1hdGNoZXNTZWxlY3RvcihjLGEpKSl7Zi5wdXNoKGMpO2JyZWFrfXJldHVybiB0aGlzLnB1c2hTdGFjayhmLmxlbmd0aD4xP20udW5pcXVlKGYpOmYpfSxpbmRleDpmdW5jdGlvbihhKXtyZXR1cm4gYT8ic3RyaW5nIj09dHlwZW9mIGE/bS5pbkFycmF5KHRoaXNbMF0sbShhKSk6bS5pbkFycmF5KGEuanF1ZXJ5P2FbMF06YSx0aGlzKTp0aGlzWzBdJiZ0aGlzWzBdLnBhcmVudE5vZGU/dGhpcy5maXJzdCgpLnByZXZBbGwoKS5sZW5ndGg6LTF9LGFkZDpmdW5jdGlvbihhLGIpe3JldHVybiB0aGlzLnB1c2hTdGFjayhtLnVuaXF1ZShtLm1lcmdlKHRoaXMuZ2V0KCksbShhLGIpKSkpfSxhZGRCYWNrOmZ1bmN0aW9uKGEpe3JldHVybiB0aGlzLmFkZChudWxsPT1hP3RoaXMucHJldk9iamVjdDp0aGlzLnByZXZPYmplY3QuZmlsdGVyKGEpKX19KTtmdW5jdGlvbiBEKGEsYil7ZG8gYT1hW2JdO3doaWxlKGEmJjEhPT1hLm5vZGVUeXBlKTtyZXR1cm4gYX1tLmVhY2goe3BhcmVudDpmdW5jdGlvbihhKXt2YXIgYj1hLnBhcmVudE5vZGU7cmV0dXJuIGImJjExIT09Yi5ub2RlVHlwZT9iOm51bGx9LHBhcmVudHM6ZnVuY3Rpb24oYSl7cmV0dXJuIG0uZGlyKGEsInBhcmVudE5vZGUiKX0scGFyZW50c1VudGlsOmZ1bmN0aW9uKGEsYixjKXtyZXR1cm4gbS5kaXIoYSwicGFyZW50Tm9kZSIsYyl9LG5leHQ6ZnVuY3Rpb24oYSl7cmV0dXJuIEQoYSwibmV4dFNpYmxpbmciKX0scHJldjpmdW5jdGlvbihhKXtyZXR1cm4gRChhLCJwcmV2aW91c1NpYmxpbmciKX0sbmV4dEFsbDpmdW5jdGlvbihhKXtyZXR1cm4gbS5kaXIoYSwibmV4dFNpYmxpbmciKX0scHJldkFsbDpmdW5jdGlvbihhKXtyZXR1cm4gbS5kaXIoYSwicHJldmlvdXNTaWJsaW5nIil9LG5leHRVbnRpbDpmdW5jdGlvbihhLGIsYyl7cmV0dXJuIG0uZGlyKGEsIm5leHRTaWJsaW5nIixjKX0scHJldlVudGlsOmZ1bmN0aW9uKGEsYixjKXtyZXR1cm4gbS5kaXIoYSwicHJldmlvdXNTaWJsaW5nIixjKX0sc2libGluZ3M6ZnVuY3Rpb24oYSl7cmV0dXJuIG0uc2libGluZygoYS5wYXJlbnROb2RlfHx7fSkuZmlyc3RDaGlsZCxhKX0sY2hpbGRyZW46ZnVuY3Rpb24oYSl7cmV0dXJuIG0uc2libGluZyhhLmZpcnN0Q2hpbGQpfSxjb250ZW50czpmdW5jdGlvbihhKXtyZXR1cm4gbS5ub2RlTmFtZShhLCJpZnJhbWUiKT9hLmNvbnRlbnREb2N1bWVudHx8YS5jb250ZW50V2luZG93LmRvY3VtZW50Om0ubWVyZ2UoW10sYS5jaGlsZE5vZGVzKX19LGZ1bmN0aW9uKGEsYil7bS5mblthXT1mdW5jdGlvbihjLGQpe3ZhciBlPW0ubWFwKHRoaXMsYixjKTtyZXR1cm4iVW50aWwiIT09YS5zbGljZSgtNSkmJihkPWMpLGQmJiJzdHJpbmciPT10eXBlb2YgZCYmKGU9bS5maWx0ZXIoZCxlKSksdGhpcy5sZW5ndGg+MSYmKENbYV18fChlPW0udW5pcXVlKGUpKSxCLnRlc3QoYSkmJihlPWUucmV2ZXJzZSgpKSksdGhpcy5wdXNoU3RhY2soZSl9fSk7dmFyIEU9L1xTKy9nLEY9e307ZnVuY3Rpb24gRyhhKXt2YXIgYj1GW2FdPXt9O3JldHVybiBtLmVhY2goYS5tYXRjaChFKXx8W10sZnVuY3Rpb24oYSxjKXtiW2NdPSEwfSksYn1tLkNhbGxiYWNrcz1mdW5jdGlvbihhKXthPSJzdHJpbmciPT10eXBlb2YgYT9GW2FdfHxHKGEpOm0uZXh0ZW5kKHt9LGEpO3ZhciBiLGMsZCxlLGYsZyxoPVtdLGk9IWEub25jZSYmW10saj1mdW5jdGlvbihsKXtmb3IoYz1hLm1lbW9yeSYmbCxkPSEwLGY9Z3x8MCxnPTAsZT1oLmxlbmd0aCxiPSEwO2gmJmU+ZjtmKyspaWYoaFtmXS5hcHBseShsWzBdLGxbMV0pPT09ITEmJmEuc3RvcE9uRmFsc2Upe2M9ITE7YnJlYWt9Yj0hMSxoJiYoaT9pLmxlbmd0aCYmaihpLnNoaWZ0KCkpOmM/aD1bXTprLmRpc2FibGUoKSl9LGs9e2FkZDpmdW5jdGlvbigpe2lmKGgpe3ZhciBkPWgubGVuZ3RoOyFmdW5jdGlvbiBmKGIpe20uZWFjaChiLGZ1bmN0aW9uKGIsYyl7dmFyIGQ9bS50eXBlKGMpOyJmdW5jdGlvbiI9PT1kP2EudW5pcXVlJiZrLmhhcyhjKXx8aC5wdXNoKGMpOmMmJmMubGVuZ3RoJiYic3RyaW5nIiE9PWQmJmYoYyl9KX0oYXJndW1lbnRzKSxiP2U9aC5sZW5ndGg6YyYmKGc9ZCxqKGMpKX1yZXR1cm4gdGhpc30scmVtb3ZlOmZ1bmN0aW9uKCl7cmV0dXJuIGgmJm0uZWFjaChhcmd1bWVudHMsZnVuY3Rpb24oYSxjKXt2YXIgZDt3aGlsZSgoZD1tLmluQXJyYXkoYyxoLGQpKT4tMSloLnNwbGljZShkLDEpLGImJihlPj1kJiZlLS0sZj49ZCYmZi0tKX0pLHRoaXN9LGhhczpmdW5jdGlvbihhKXtyZXR1cm4gYT9tLmluQXJyYXkoYSxoKT4tMTohKCFofHwhaC5sZW5ndGgpfSxlbXB0eTpmdW5jdGlvbigpe3JldHVybiBoPVtdLGU9MCx0aGlzfSxkaXNhYmxlOmZ1bmN0aW9uKCl7cmV0dXJuIGg9aT1jPXZvaWQgMCx0aGlzfSxkaXNhYmxlZDpmdW5jdGlvbigpe3JldHVybiFofSxsb2NrOmZ1bmN0aW9uKCl7cmV0dXJuIGk9dm9pZCAwLGN8fGsuZGlzYWJsZSgpLHRoaXN9LGxvY2tlZDpmdW5jdGlvbigpe3JldHVybiFpfSxmaXJlV2l0aDpmdW5jdGlvbihhLGMpe3JldHVybiFofHxkJiYhaXx8KGM9Y3x8W10sYz1bYSxjLnNsaWNlP2Muc2xpY2UoKTpjXSxiP2kucHVzaChjKTpqKGMpKSx0aGlzfSxmaXJlOmZ1bmN0aW9uKCl7cmV0dXJuIGsuZmlyZVdpdGgodGhpcyxhcmd1bWVudHMpLHRoaXN9LGZpcmVkOmZ1bmN0aW9uKCl7cmV0dXJuISFkfX07cmV0dXJuIGt9LG0uZXh0ZW5kKHtEZWZlcnJlZDpmdW5jdGlvbihhKXt2YXIgYj1bWyJyZXNvbHZlIiwiZG9uZSIsbS5DYWxsYmFja3MoIm9uY2UgbWVtb3J5IiksInJlc29sdmVkIl0sWyJyZWplY3QiLCJmYWlsIixtLkNhbGxiYWNrcygib25jZSBtZW1vcnkiKSwicmVqZWN0ZWQiXSxbIm5vdGlmeSIsInByb2dyZXNzIixtLkNhbGxiYWNrcygibWVtb3J5IildXSxjPSJwZW5kaW5nIixkPXtzdGF0ZTpmdW5jdGlvbigpe3JldHVybiBjfSxhbHdheXM6ZnVuY3Rpb24oKXtyZXR1cm4gZS5kb25lKGFyZ3VtZW50cykuZmFpbChhcmd1bWVudHMpLHRoaXN9LHRoZW46ZnVuY3Rpb24oKXt2YXIgYT1hcmd1bWVudHM7cmV0dXJuIG0uRGVmZXJyZWQoZnVuY3Rpb24oYyl7bS5lYWNoKGIsZnVuY3Rpb24oYixmKXt2YXIgZz1tLmlzRnVuY3Rpb24oYVtiXSkmJmFbYl07ZVtmWzFdXShmdW5jdGlvbigpe3ZhciBhPWcmJmcuYXBwbHkodGhpcyxhcmd1bWVudHMpO2EmJm0uaXNGdW5jdGlvbihhLnByb21pc2UpP2EucHJvbWlzZSgpLmRvbmUoYy5yZXNvbHZlKS5mYWlsKGMucmVqZWN0KS5wcm9ncmVzcyhjLm5vdGlmeSk6Y1tmWzBdKyJXaXRoIl0odGhpcz09PWQ/Yy5wcm9taXNlKCk6dGhpcyxnP1thXTphcmd1bWVudHMpfSl9KSxhPW51bGx9KS5wcm9taXNlKCl9LHByb21pc2U6ZnVuY3Rpb24oYSl7cmV0dXJuIG51bGwhPWE/bS5leHRlbmQoYSxkKTpkfX0sZT17fTtyZXR1cm4gZC5waXBlPWQudGhlbixtLmVhY2goYixmdW5jdGlvbihhLGYpe3ZhciBnPWZbMl0saD1mWzNdO2RbZlsxXV09Zy5hZGQsaCYmZy5hZGQoZnVuY3Rpb24oKXtjPWh9LGJbMV5hXVsyXS5kaXNhYmxlLGJbMl1bMl0ubG9jayksZVtmWzBdXT1mdW5jdGlvbigpe3JldHVybiBlW2ZbMF0rIldpdGgiXSh0aGlzPT09ZT9kOnRoaXMsYXJndW1lbnRzKSx0aGlzfSxlW2ZbMF0rIldpdGgiXT1nLmZpcmVXaXRofSksZC5wcm9taXNlKGUpLGEmJmEuY2FsbChlLGUpLGV9LHdoZW46ZnVuY3Rpb24oYSl7dmFyIGI9MCxjPWQuY2FsbChhcmd1bWVudHMpLGU9Yy5sZW5ndGgsZj0xIT09ZXx8YSYmbS5pc0Z1bmN0aW9uKGEucHJvbWlzZSk/ZTowLGc9MT09PWY/YTptLkRlZmVycmVkKCksaD1mdW5jdGlvbihhLGIsYyl7cmV0dXJuIGZ1bmN0aW9uKGUpe2JbYV09dGhpcyxjW2FdPWFyZ3VtZW50cy5sZW5ndGg+MT9kLmNhbGwoYXJndW1lbnRzKTplLGM9PT1pP2cubm90aWZ5V2l0aChiLGMpOi0tZnx8Zy5yZXNvbHZlV2l0aChiLGMpfX0saSxqLGs7aWYoZT4xKWZvcihpPW5ldyBBcnJheShlKSxqPW5ldyBBcnJheShlKSxrPW5ldyBBcnJheShlKTtlPmI7YisrKWNbYl0mJm0uaXNGdW5jdGlvbihjW2JdLnByb21pc2UpP2NbYl0ucHJvbWlzZSgpLmRvbmUoaChiLGssYykpLmZhaWwoZy5yZWplY3QpLnByb2dyZXNzKGgoYixqLGkpKTotLWY7cmV0dXJuIGZ8fGcucmVzb2x2ZVdpdGgoayxjKSxnLnByb21pc2UoKX19KTt2YXIgSDttLmZuLnJlYWR5PWZ1bmN0aW9uKGEpe3JldHVybiBtLnJlYWR5LnByb21pc2UoKS5kb25lKGEpLHRoaXN9LG0uZXh0ZW5kKHtpc1JlYWR5OiExLHJlYWR5V2FpdDoxLGhvbGRSZWFkeTpmdW5jdGlvbihhKXthP20ucmVhZHlXYWl0Kys6bS5yZWFkeSghMCl9LHJlYWR5OmZ1bmN0aW9uKGEpe2lmKGE9PT0hMD8hLS1tLnJlYWR5V2FpdDohbS5pc1JlYWR5KXtpZigheS5ib2R5KXJldHVybiBzZXRUaW1lb3V0KG0ucmVhZHkpO20uaXNSZWFkeT0hMCxhIT09ITAmJi0tbS5yZWFkeVdhaXQ+MHx8KEgucmVzb2x2ZVdpdGgoeSxbbV0pLG0uZm4udHJpZ2dlckhhbmRsZXImJihtKHkpLnRyaWdnZXJIYW5kbGVyKCJyZWFkeSIpLG0oeSkub2ZmKCJyZWFkeSIpKSl9fX0pO2Z1bmN0aW9uIEkoKXt5LmFkZEV2ZW50TGlzdGVuZXI/KHkucmVtb3ZlRXZlbnRMaXN0ZW5lcigiRE9NQ29udGVudExvYWRlZCIsSiwhMSksYS5yZW1vdmVFdmVudExpc3RlbmVyKCJsb2FkIixKLCExKSk6KHkuZGV0YWNoRXZlbnQoIm9ucmVhZHlzdGF0ZWNoYW5nZSIsSiksYS5kZXRhY2hFdmVudCgib25sb2FkIixKKSl9ZnVuY3Rpb24gSigpeyh5LmFkZEV2ZW50TGlzdGVuZXJ8fCJsb2FkIj09PWV2ZW50LnR5cGV8fCJjb21wbGV0ZSI9PT15LnJlYWR5U3RhdGUpJiYoSSgpLG0ucmVhZHkoKSl9bS5yZWFkeS5wcm9taXNlPWZ1bmN0aW9uKGIpe2lmKCFIKWlmKEg9bS5EZWZlcnJlZCgpLCJjb21wbGV0ZSI9PT15LnJlYWR5U3RhdGUpc2V0VGltZW91dChtLnJlYWR5KTtlbHNlIGlmKHkuYWRkRXZlbnRMaXN0ZW5lcil5LmFkZEV2ZW50TGlzdGVuZXIoIkRPTUNvbnRlbnRMb2FkZWQiLEosITEpLGEuYWRkRXZlbnRMaXN0ZW5lcigibG9hZCIsSiwhMSk7ZWxzZXt5LmF0dGFjaEV2ZW50KCJvbnJlYWR5c3RhdGVjaGFuZ2UiLEopLGEuYXR0YWNoRXZlbnQoIm9ubG9hZCIsSik7dmFyIGM9ITE7dHJ5e2M9bnVsbD09YS5mcmFtZUVsZW1lbnQmJnkuZG9jdW1lbnRFbGVtZW50fWNhdGNoKGQpe31jJiZjLmRvU2Nyb2xsJiYhZnVuY3Rpb24gZSgpe2lmKCFtLmlzUmVhZHkpe3RyeXtjLmRvU2Nyb2xsKCJsZWZ0Iil9Y2F0Y2goYSl7cmV0dXJuIHNldFRpbWVvdXQoZSw1MCl9SSgpLG0ucmVhZHkoKX19KCl9cmV0dXJuIEgucHJvbWlzZShiKX07dmFyIEs9InVuZGVmaW5lZCIsTDtmb3IoTCBpbiBtKGspKWJyZWFrO2sub3duTGFzdD0iMCIhPT1MLGsuaW5saW5lQmxvY2tOZWVkc0xheW91dD0hMSxtKGZ1bmN0aW9uKCl7dmFyIGEsYixjLGQ7Yz15LmdldEVsZW1lbnRzQnlUYWdOYW1lKCJib2R5IilbMF0sYyYmYy5zdHlsZSYmKGI9eS5jcmVhdGVFbGVtZW50KCJkaXYiKSxkPXkuY3JlYXRlRWxlbWVudCgiZGl2IiksZC5zdHlsZS5jc3NUZXh0PSJwb3NpdGlvbjphYnNvbHV0ZTtib3JkZXI6MDt3aWR0aDowO2hlaWdodDowO3RvcDowO2xlZnQ6LTk5OTlweCIsYy5hcHBlbmRDaGlsZChkKS5hcHBlbmRDaGlsZChiKSx0eXBlb2YgYi5zdHlsZS56b29tIT09SyYmKGIuc3R5bGUuY3NzVGV4dD0iZGlzcGxheTppbmxpbmU7bWFyZ2luOjA7Ym9yZGVyOjA7cGFkZGluZzoxcHg7d2lkdGg6MXB4O3pvb206MSIsay5pbmxpbmVCbG9ja05lZWRzTGF5b3V0PWE9Mz09PWIub2Zmc2V0V2lkdGgsYSYmKGMuc3R5bGUuem9vbT0xKSksYy5yZW1vdmVDaGlsZChkKSl9KSxmdW5jdGlvbigpe3ZhciBhPXkuY3JlYXRlRWxlbWVudCgiZGl2Iik7aWYobnVsbD09ay5kZWxldGVFeHBhbmRvKXtrLmRlbGV0ZUV4cGFuZG89ITA7dHJ5e2RlbGV0ZSBhLnRlc3R9Y2F0Y2goYil7ay5kZWxldGVFeHBhbmRvPSExfX1hPW51bGx9KCksbS5hY2NlcHREYXRhPWZ1bmN0aW9uKGEpe3ZhciBiPW0ubm9EYXRhWyhhLm5vZGVOYW1lKyIgIikudG9Mb3dlckNhc2UoKV0sYz0rYS5ub2RlVHlwZXx8MTtyZXR1cm4gMSE9PWMmJjkhPT1jPyExOiFifHxiIT09ITAmJmEuZ2V0QXR0cmlidXRlKCJjbGFzc2lkIik9PT1ifTt2YXIgTT0vXig/Olx7W1x3XFddKlx9fFxbW1x3XFddKlxdKSQvLE49LyhbQS1aXSkvZztmdW5jdGlvbiBPKGEsYixjKXtpZih2b2lkIDA9PT1jJiYxPT09YS5ub2RlVHlwZSl7dmFyIGQ9ImRhdGEtIitiLnJlcGxhY2UoTiwiLSQxIikudG9Mb3dlckNhc2UoKTtpZihjPWEuZ2V0QXR0cmlidXRlKGQpLCJzdHJpbmciPT10eXBlb2YgYyl7dHJ5e2M9InRydWUiPT09Yz8hMDoiZmFsc2UiPT09Yz8hMToibnVsbCI9PT1jP251bGw6K2MrIiI9PT1jPytjOk0udGVzdChjKT9tLnBhcnNlSlNPTihjKTpjfWNhdGNoKGUpe31tLmRhdGEoYSxiLGMpfWVsc2UgYz12b2lkIDB9cmV0dXJuIGN9ZnVuY3Rpb24gUChhKXt2YXIgYjtmb3IoYiBpbiBhKWlmKCgiZGF0YSIhPT1ifHwhbS5pc0VtcHR5T2JqZWN0KGFbYl0pKSYmInRvSlNPTiIhPT1iKXJldHVybiExOwoKcmV0dXJuITB9ZnVuY3Rpb24gUShhLGIsZCxlKXtpZihtLmFjY2VwdERhdGEoYSkpe3ZhciBmLGcsaD1tLmV4cGFuZG8saT1hLm5vZGVUeXBlLGo9aT9tLmNhY2hlOmEsaz1pP2FbaF06YVtoXSYmaDtpZihrJiZqW2tdJiYoZXx8altrXS5kYXRhKXx8dm9pZCAwIT09ZHx8InN0cmluZyIhPXR5cGVvZiBiKXJldHVybiBrfHwoaz1pP2FbaF09Yy5wb3AoKXx8bS5ndWlkKys6aCksaltrXXx8KGpba109aT97fTp7dG9KU09OOm0ubm9vcH0pLCgib2JqZWN0Ij09dHlwZW9mIGJ8fCJmdW5jdGlvbiI9PXR5cGVvZiBiKSYmKGU/altrXT1tLmV4dGVuZChqW2tdLGIpOmpba10uZGF0YT1tLmV4dGVuZChqW2tdLmRhdGEsYikpLGc9altrXSxlfHwoZy5kYXRhfHwoZy5kYXRhPXt9KSxnPWcuZGF0YSksdm9pZCAwIT09ZCYmKGdbbS5jYW1lbENhc2UoYildPWQpLCJzdHJpbmciPT10eXBlb2YgYj8oZj1nW2JdLG51bGw9PWYmJihmPWdbbS5jYW1lbENhc2UoYildKSk6Zj1nLGZ9fWZ1bmN0aW9uIFIoYSxiLGMpe2lmKG0uYWNjZXB0RGF0YShhKSl7dmFyIGQsZSxmPWEubm9kZVR5cGUsZz1mP20uY2FjaGU6YSxoPWY/YVttLmV4cGFuZG9dOm0uZXhwYW5kbztpZihnW2hdKXtpZihiJiYoZD1jP2dbaF06Z1toXS5kYXRhKSl7bS5pc0FycmF5KGIpP2I9Yi5jb25jYXQobS5tYXAoYixtLmNhbWVsQ2FzZSkpOmIgaW4gZD9iPVtiXTooYj1tLmNhbWVsQ2FzZShiKSxiPWIgaW4gZD9bYl06Yi5zcGxpdCgiICIpKSxlPWIubGVuZ3RoO3doaWxlKGUtLSlkZWxldGUgZFtiW2VdXTtpZihjPyFQKGQpOiFtLmlzRW1wdHlPYmplY3QoZCkpcmV0dXJufShjfHwoZGVsZXRlIGdbaF0uZGF0YSxQKGdbaF0pKSkmJihmP20uY2xlYW5EYXRhKFthXSwhMCk6ay5kZWxldGVFeHBhbmRvfHxnIT1nLndpbmRvdz9kZWxldGUgZ1toXTpnW2hdPW51bGwpfX19bS5leHRlbmQoe2NhY2hlOnt9LG5vRGF0YTp7ImFwcGxldCAiOiEwLCJlbWJlZCAiOiEwLCJvYmplY3QgIjoiY2xzaWQ6RDI3Q0RCNkUtQUU2RC0xMWNmLTk2QjgtNDQ0NTUzNTQwMDAwIn0saGFzRGF0YTpmdW5jdGlvbihhKXtyZXR1cm4gYT1hLm5vZGVUeXBlP20uY2FjaGVbYVttLmV4cGFuZG9dXTphW20uZXhwYW5kb10sISFhJiYhUChhKX0sZGF0YTpmdW5jdGlvbihhLGIsYyl7cmV0dXJuIFEoYSxiLGMpfSxyZW1vdmVEYXRhOmZ1bmN0aW9uKGEsYil7cmV0dXJuIFIoYSxiKX0sX2RhdGE6ZnVuY3Rpb24oYSxiLGMpe3JldHVybiBRKGEsYixjLCEwKX0sX3JlbW92ZURhdGE6ZnVuY3Rpb24oYSxiKXtyZXR1cm4gUihhLGIsITApfX0pLG0uZm4uZXh0ZW5kKHtkYXRhOmZ1bmN0aW9uKGEsYil7dmFyIGMsZCxlLGY9dGhpc1swXSxnPWYmJmYuYXR0cmlidXRlcztpZih2b2lkIDA9PT1hKXtpZih0aGlzLmxlbmd0aCYmKGU9bS5kYXRhKGYpLDE9PT1mLm5vZGVUeXBlJiYhbS5fZGF0YShmLCJwYXJzZWRBdHRycyIpKSl7Yz1nLmxlbmd0aDt3aGlsZShjLS0pZ1tjXSYmKGQ9Z1tjXS5uYW1lLDA9PT1kLmluZGV4T2YoImRhdGEtIikmJihkPW0uY2FtZWxDYXNlKGQuc2xpY2UoNSkpLE8oZixkLGVbZF0pKSk7bS5fZGF0YShmLCJwYXJzZWRBdHRycyIsITApfXJldHVybiBlfXJldHVybiJvYmplY3QiPT10eXBlb2YgYT90aGlzLmVhY2goZnVuY3Rpb24oKXttLmRhdGEodGhpcyxhKX0pOmFyZ3VtZW50cy5sZW5ndGg+MT90aGlzLmVhY2goZnVuY3Rpb24oKXttLmRhdGEodGhpcyxhLGIpfSk6Zj9PKGYsYSxtLmRhdGEoZixhKSk6dm9pZCAwfSxyZW1vdmVEYXRhOmZ1bmN0aW9uKGEpe3JldHVybiB0aGlzLmVhY2goZnVuY3Rpb24oKXttLnJlbW92ZURhdGEodGhpcyxhKX0pfX0pLG0uZXh0ZW5kKHtxdWV1ZTpmdW5jdGlvbihhLGIsYyl7dmFyIGQ7cmV0dXJuIGE/KGI9KGJ8fCJmeCIpKyJxdWV1ZSIsZD1tLl9kYXRhKGEsYiksYyYmKCFkfHxtLmlzQXJyYXkoYyk/ZD1tLl9kYXRhKGEsYixtLm1ha2VBcnJheShjKSk6ZC5wdXNoKGMpKSxkfHxbXSk6dm9pZCAwfSxkZXF1ZXVlOmZ1bmN0aW9uKGEsYil7Yj1ifHwiZngiO3ZhciBjPW0ucXVldWUoYSxiKSxkPWMubGVuZ3RoLGU9Yy5zaGlmdCgpLGY9bS5fcXVldWVIb29rcyhhLGIpLGc9ZnVuY3Rpb24oKXttLmRlcXVldWUoYSxiKX07ImlucHJvZ3Jlc3MiPT09ZSYmKGU9Yy5zaGlmdCgpLGQtLSksZSYmKCJmeCI9PT1iJiZjLnVuc2hpZnQoImlucHJvZ3Jlc3MiKSxkZWxldGUgZi5zdG9wLGUuY2FsbChhLGcsZikpLCFkJiZmJiZmLmVtcHR5LmZpcmUoKX0sX3F1ZXVlSG9va3M6ZnVuY3Rpb24oYSxiKXt2YXIgYz1iKyJxdWV1ZUhvb2tzIjtyZXR1cm4gbS5fZGF0YShhLGMpfHxtLl9kYXRhKGEsYyx7ZW1wdHk6bS5DYWxsYmFja3MoIm9uY2UgbWVtb3J5IikuYWRkKGZ1bmN0aW9uKCl7bS5fcmVtb3ZlRGF0YShhLGIrInF1ZXVlIiksbS5fcmVtb3ZlRGF0YShhLGMpfSl9KX19KSxtLmZuLmV4dGVuZCh7cXVldWU6ZnVuY3Rpb24oYSxiKXt2YXIgYz0yO3JldHVybiJzdHJpbmciIT10eXBlb2YgYSYmKGI9YSxhPSJmeCIsYy0tKSxhcmd1bWVudHMubGVuZ3RoPGM/bS5xdWV1ZSh0aGlzWzBdLGEpOnZvaWQgMD09PWI/dGhpczp0aGlzLmVhY2goZnVuY3Rpb24oKXt2YXIgYz1tLnF1ZXVlKHRoaXMsYSxiKTttLl9xdWV1ZUhvb2tzKHRoaXMsYSksImZ4Ij09PWEmJiJpbnByb2dyZXNzIiE9PWNbMF0mJm0uZGVxdWV1ZSh0aGlzLGEpfSl9LGRlcXVldWU6ZnVuY3Rpb24oYSl7cmV0dXJuIHRoaXMuZWFjaChmdW5jdGlvbigpe20uZGVxdWV1ZSh0aGlzLGEpfSl9LGNsZWFyUXVldWU6ZnVuY3Rpb24oYSl7cmV0dXJuIHRoaXMucXVldWUoYXx8ImZ4IixbXSl9LHByb21pc2U6ZnVuY3Rpb24oYSxiKXt2YXIgYyxkPTEsZT1tLkRlZmVycmVkKCksZj10aGlzLGc9dGhpcy5sZW5ndGgsaD1mdW5jdGlvbigpey0tZHx8ZS5yZXNvbHZlV2l0aChmLFtmXSl9OyJzdHJpbmciIT10eXBlb2YgYSYmKGI9YSxhPXZvaWQgMCksYT1hfHwiZngiO3doaWxlKGctLSljPW0uX2RhdGEoZltnXSxhKyJxdWV1ZUhvb2tzIiksYyYmYy5lbXB0eSYmKGQrKyxjLmVtcHR5LmFkZChoKSk7cmV0dXJuIGgoKSxlLnByb21pc2UoYil9fSk7dmFyIFM9L1srLV0/KD86XGQqXC58KVxkKyg/OltlRV1bKy1dP1xkK3wpLy5zb3VyY2UsVD1bIlRvcCIsIlJpZ2h0IiwiQm90dG9tIiwiTGVmdCJdLFU9ZnVuY3Rpb24oYSxiKXtyZXR1cm4gYT1ifHxhLCJub25lIj09PW0uY3NzKGEsImRpc3BsYXkiKXx8IW0uY29udGFpbnMoYS5vd25lckRvY3VtZW50LGEpfSxWPW0uYWNjZXNzPWZ1bmN0aW9uKGEsYixjLGQsZSxmLGcpe3ZhciBoPTAsaT1hLmxlbmd0aCxqPW51bGw9PWM7aWYoIm9iamVjdCI9PT1tLnR5cGUoYykpe2U9ITA7Zm9yKGggaW4gYyltLmFjY2VzcyhhLGIsaCxjW2hdLCEwLGYsZyl9ZWxzZSBpZih2b2lkIDAhPT1kJiYoZT0hMCxtLmlzRnVuY3Rpb24oZCl8fChnPSEwKSxqJiYoZz8oYi5jYWxsKGEsZCksYj1udWxsKTooaj1iLGI9ZnVuY3Rpb24oYSxiLGMpe3JldHVybiBqLmNhbGwobShhKSxjKX0pKSxiKSlmb3IoO2k+aDtoKyspYihhW2hdLGMsZz9kOmQuY2FsbChhW2hdLGgsYihhW2hdLGMpKSk7cmV0dXJuIGU/YTpqP2IuY2FsbChhKTppP2IoYVswXSxjKTpmfSxXPS9eKD86Y2hlY2tib3h8cmFkaW8pJC9pOyFmdW5jdGlvbigpe3ZhciBhPXkuY3JlYXRlRWxlbWVudCgiaW5wdXQiKSxiPXkuY3JlYXRlRWxlbWVudCgiZGl2IiksYz15LmNyZWF0ZURvY3VtZW50RnJhZ21lbnQoKTtpZihiLmlubmVySFRNTD0iICA8bGluay8+PHRhYmxlPjwvdGFibGU+PGEgaHJlZj0nL2EnPmE8L2E+PGlucHV0IHR5cGU9J2NoZWNrYm94Jy8+IixrLmxlYWRpbmdXaGl0ZXNwYWNlPTM9PT1iLmZpcnN0Q2hpbGQubm9kZVR5cGUsay50Ym9keT0hYi5nZXRFbGVtZW50c0J5VGFnTmFtZSgidGJvZHkiKS5sZW5ndGgsay5odG1sU2VyaWFsaXplPSEhYi5nZXRFbGVtZW50c0J5VGFnTmFtZSgibGluayIpLmxlbmd0aCxrLmh0bWw1Q2xvbmU9Ijw6bmF2PjwvOm5hdj4iIT09eS5jcmVhdGVFbGVtZW50KCJuYXYiKS5jbG9uZU5vZGUoITApLm91dGVySFRNTCxhLnR5cGU9ImNoZWNrYm94IixhLmNoZWNrZWQ9ITAsYy5hcHBlbmRDaGlsZChhKSxrLmFwcGVuZENoZWNrZWQ9YS5jaGVja2VkLGIuaW5uZXJIVE1MPSI8dGV4dGFyZWE+eDwvdGV4dGFyZWE+IixrLm5vQ2xvbmVDaGVja2VkPSEhYi5jbG9uZU5vZGUoITApLmxhc3RDaGlsZC5kZWZhdWx0VmFsdWUsYy5hcHBlbmRDaGlsZChiKSxiLmlubmVySFRNTD0iPGlucHV0IHR5cGU9J3JhZGlvJyBjaGVja2VkPSdjaGVja2VkJyBuYW1lPSd0Jy8+IixrLmNoZWNrQ2xvbmU9Yi5jbG9uZU5vZGUoITApLmNsb25lTm9kZSghMCkubGFzdENoaWxkLmNoZWNrZWQsay5ub0Nsb25lRXZlbnQ9ITAsYi5hdHRhY2hFdmVudCYmKGIuYXR0YWNoRXZlbnQoIm9uY2xpY2siLGZ1bmN0aW9uKCl7ay5ub0Nsb25lRXZlbnQ9ITF9KSxiLmNsb25lTm9kZSghMCkuY2xpY2soKSksbnVsbD09ay5kZWxldGVFeHBhbmRvKXtrLmRlbGV0ZUV4cGFuZG89ITA7dHJ5e2RlbGV0ZSBiLnRlc3R9Y2F0Y2goZCl7ay5kZWxldGVFeHBhbmRvPSExfX19KCksZnVuY3Rpb24oKXt2YXIgYixjLGQ9eS5jcmVhdGVFbGVtZW50KCJkaXYiKTtmb3IoYiBpbntzdWJtaXQ6ITAsY2hhbmdlOiEwLGZvY3VzaW46ITB9KWM9Im9uIitiLChrW2IrIkJ1YmJsZXMiXT1jIGluIGEpfHwoZC5zZXRBdHRyaWJ1dGUoYywidCIpLGtbYisiQnViYmxlcyJdPWQuYXR0cmlidXRlc1tjXS5leHBhbmRvPT09ITEpO2Q9bnVsbH0oKTt2YXIgWD0vXig/OmlucHV0fHNlbGVjdHx0ZXh0YXJlYSkkL2ksWT0vXmtleS8sWj0vXig/Om1vdXNlfHBvaW50ZXJ8Y29udGV4dG1lbnUpfGNsaWNrLywkPS9eKD86Zm9jdXNpbmZvY3VzfGZvY3Vzb3V0Ymx1cikkLyxfPS9eKFteLl0qKSg/OlwuKC4rKXwpJC87ZnVuY3Rpb24gYWEoKXtyZXR1cm4hMH1mdW5jdGlvbiBiYSgpe3JldHVybiExfWZ1bmN0aW9uIGNhKCl7dHJ5e3JldHVybiB5LmFjdGl2ZUVsZW1lbnR9Y2F0Y2goYSl7fX1tLmV2ZW50PXtnbG9iYWw6e30sYWRkOmZ1bmN0aW9uKGEsYixjLGQsZSl7dmFyIGYsZyxoLGksaixrLGwsbixvLHAscSxyPW0uX2RhdGEoYSk7aWYocil7Yy5oYW5kbGVyJiYoaT1jLGM9aS5oYW5kbGVyLGU9aS5zZWxlY3RvciksYy5ndWlkfHwoYy5ndWlkPW0uZ3VpZCsrKSwoZz1yLmV2ZW50cyl8fChnPXIuZXZlbnRzPXt9KSwoaz1yLmhhbmRsZSl8fChrPXIuaGFuZGxlPWZ1bmN0aW9uKGEpe3JldHVybiB0eXBlb2YgbT09PUt8fGEmJm0uZXZlbnQudHJpZ2dlcmVkPT09YS50eXBlP3ZvaWQgMDptLmV2ZW50LmRpc3BhdGNoLmFwcGx5KGsuZWxlbSxhcmd1bWVudHMpfSxrLmVsZW09YSksYj0oYnx8IiIpLm1hdGNoKEUpfHxbIiJdLGg9Yi5sZW5ndGg7d2hpbGUoaC0tKWY9Xy5leGVjKGJbaF0pfHxbXSxvPXE9ZlsxXSxwPShmWzJdfHwiIikuc3BsaXQoIi4iKS5zb3J0KCksbyYmKGo9bS5ldmVudC5zcGVjaWFsW29dfHx7fSxvPShlP2ouZGVsZWdhdGVUeXBlOmouYmluZFR5cGUpfHxvLGo9bS5ldmVudC5zcGVjaWFsW29dfHx7fSxsPW0uZXh0ZW5kKHt0eXBlOm8sb3JpZ1R5cGU6cSxkYXRhOmQsaGFuZGxlcjpjLGd1aWQ6Yy5ndWlkLHNlbGVjdG9yOmUsbmVlZHNDb250ZXh0OmUmJm0uZXhwci5tYXRjaC5uZWVkc0NvbnRleHQudGVzdChlKSxuYW1lc3BhY2U6cC5qb2luKCIuIil9LGkpLChuPWdbb10pfHwobj1nW29dPVtdLG4uZGVsZWdhdGVDb3VudD0wLGouc2V0dXAmJmouc2V0dXAuY2FsbChhLGQscCxrKSE9PSExfHwoYS5hZGRFdmVudExpc3RlbmVyP2EuYWRkRXZlbnRMaXN0ZW5lcihvLGssITEpOmEuYXR0YWNoRXZlbnQmJmEuYXR0YWNoRXZlbnQoIm9uIitvLGspKSksai5hZGQmJihqLmFkZC5jYWxsKGEsbCksbC5oYW5kbGVyLmd1aWR8fChsLmhhbmRsZXIuZ3VpZD1jLmd1aWQpKSxlP24uc3BsaWNlKG4uZGVsZWdhdGVDb3VudCsrLDAsbCk6bi5wdXNoKGwpLG0uZXZlbnQuZ2xvYmFsW29dPSEwKTthPW51bGx9fSxyZW1vdmU6ZnVuY3Rpb24oYSxiLGMsZCxlKXt2YXIgZixnLGgsaSxqLGssbCxuLG8scCxxLHI9bS5oYXNEYXRhKGEpJiZtLl9kYXRhKGEpO2lmKHImJihrPXIuZXZlbnRzKSl7Yj0oYnx8IiIpLm1hdGNoKEUpfHxbIiJdLGo9Yi5sZW5ndGg7d2hpbGUoai0tKWlmKGg9Xy5leGVjKGJbal0pfHxbXSxvPXE9aFsxXSxwPShoWzJdfHwiIikuc3BsaXQoIi4iKS5zb3J0KCksbyl7bD1tLmV2ZW50LnNwZWNpYWxbb118fHt9LG89KGQ/bC5kZWxlZ2F0ZVR5cGU6bC5iaW5kVHlwZSl8fG8sbj1rW29dfHxbXSxoPWhbMl0mJm5ldyBSZWdFeHAoIihefFxcLikiK3Auam9pbigiXFwuKD86LipcXC58KSIpKyIoXFwufCQpIiksaT1mPW4ubGVuZ3RoO3doaWxlKGYtLSlnPW5bZl0sIWUmJnEhPT1nLm9yaWdUeXBlfHxjJiZjLmd1aWQhPT1nLmd1aWR8fGgmJiFoLnRlc3QoZy5uYW1lc3BhY2UpfHxkJiZkIT09Zy5zZWxlY3RvciYmKCIqKiIhPT1kfHwhZy5zZWxlY3Rvcil8fChuLnNwbGljZShmLDEpLGcuc2VsZWN0b3ImJm4uZGVsZWdhdGVDb3VudC0tLGwucmVtb3ZlJiZsLnJlbW92ZS5jYWxsKGEsZykpO2kmJiFuLmxlbmd0aCYmKGwudGVhcmRvd24mJmwudGVhcmRvd24uY2FsbChhLHAsci5oYW5kbGUpIT09ITF8fG0ucmVtb3ZlRXZlbnQoYSxvLHIuaGFuZGxlKSxkZWxldGUga1tvXSl9ZWxzZSBmb3IobyBpbiBrKW0uZXZlbnQucmVtb3ZlKGEsbytiW2pdLGMsZCwhMCk7bS5pc0VtcHR5T2JqZWN0KGspJiYoZGVsZXRlIHIuaGFuZGxlLG0uX3JlbW92ZURhdGEoYSwiZXZlbnRzIikpfX0sdHJpZ2dlcjpmdW5jdGlvbihiLGMsZCxlKXt2YXIgZixnLGgsaSxrLGwsbixvPVtkfHx5XSxwPWouY2FsbChiLCJ0eXBlIik/Yi50eXBlOmIscT1qLmNhbGwoYiwibmFtZXNwYWNlIik/Yi5uYW1lc3BhY2Uuc3BsaXQoIi4iKTpbXTtpZihoPWw9ZD1kfHx5LDMhPT1kLm5vZGVUeXBlJiY4IT09ZC5ub2RlVHlwZSYmISQudGVzdChwK20uZXZlbnQudHJpZ2dlcmVkKSYmKHAuaW5kZXhPZigiLiIpPj0wJiYocT1wLnNwbGl0KCIuIikscD1xLnNoaWZ0KCkscS5zb3J0KCkpLGc9cC5pbmRleE9mKCI6Iik8MCYmIm9uIitwLGI9YlttLmV4cGFuZG9dP2I6bmV3IG0uRXZlbnQocCwib2JqZWN0Ij09dHlwZW9mIGImJmIpLGIuaXNUcmlnZ2VyPWU/MjozLGIubmFtZXNwYWNlPXEuam9pbigiLiIpLGIubmFtZXNwYWNlX3JlPWIubmFtZXNwYWNlP25ldyBSZWdFeHAoIihefFxcLikiK3Euam9pbigiXFwuKD86LipcXC58KSIpKyIoXFwufCQpIik6bnVsbCxiLnJlc3VsdD12b2lkIDAsYi50YXJnZXR8fChiLnRhcmdldD1kKSxjPW51bGw9PWM/W2JdOm0ubWFrZUFycmF5KGMsW2JdKSxrPW0uZXZlbnQuc3BlY2lhbFtwXXx8e30sZXx8IWsudHJpZ2dlcnx8ay50cmlnZ2VyLmFwcGx5KGQsYykhPT0hMSkpe2lmKCFlJiYhay5ub0J1YmJsZSYmIW0uaXNXaW5kb3coZCkpe2ZvcihpPWsuZGVsZWdhdGVUeXBlfHxwLCQudGVzdChpK3ApfHwoaD1oLnBhcmVudE5vZGUpO2g7aD1oLnBhcmVudE5vZGUpby5wdXNoKGgpLGw9aDtsPT09KGQub3duZXJEb2N1bWVudHx8eSkmJm8ucHVzaChsLmRlZmF1bHRWaWV3fHxsLnBhcmVudFdpbmRvd3x8YSl9bj0wO3doaWxlKChoPW9bbisrXSkmJiFiLmlzUHJvcGFnYXRpb25TdG9wcGVkKCkpYi50eXBlPW4+MT9pOmsuYmluZFR5cGV8fHAsZj0obS5fZGF0YShoLCJldmVudHMiKXx8e30pW2IudHlwZV0mJm0uX2RhdGEoaCwiaGFuZGxlIiksZiYmZi5hcHBseShoLGMpLGY9ZyYmaFtnXSxmJiZmLmFwcGx5JiZtLmFjY2VwdERhdGEoaCkmJihiLnJlc3VsdD1mLmFwcGx5KGgsYyksYi5yZXN1bHQ9PT0hMSYmYi5wcmV2ZW50RGVmYXVsdCgpKTtpZihiLnR5cGU9cCwhZSYmIWIuaXNEZWZhdWx0UHJldmVudGVkKCkmJighay5fZGVmYXVsdHx8ay5fZGVmYXVsdC5hcHBseShvLnBvcCgpLGMpPT09ITEpJiZtLmFjY2VwdERhdGEoZCkmJmcmJmRbcF0mJiFtLmlzV2luZG93KGQpKXtsPWRbZ10sbCYmKGRbZ109bnVsbCksbS5ldmVudC50cmlnZ2VyZWQ9cDt0cnl7ZFtwXSgpfWNhdGNoKHIpe31tLmV2ZW50LnRyaWdnZXJlZD12b2lkIDAsbCYmKGRbZ109bCl9cmV0dXJuIGIucmVzdWx0fX0sZGlzcGF0Y2g6ZnVuY3Rpb24oYSl7YT1tLmV2ZW50LmZpeChhKTt2YXIgYixjLGUsZixnLGg9W10saT1kLmNhbGwoYXJndW1lbnRzKSxqPShtLl9kYXRhKHRoaXMsImV2ZW50cyIpfHx7fSlbYS50eXBlXXx8W10saz1tLmV2ZW50LnNwZWNpYWxbYS50eXBlXXx8e307aWYoaVswXT1hLGEuZGVsZWdhdGVUYXJnZXQ9dGhpcywhay5wcmVEaXNwYXRjaHx8ay5wcmVEaXNwYXRjaC5jYWxsKHRoaXMsYSkhPT0hMSl7aD1tLmV2ZW50LmhhbmRsZXJzLmNhbGwodGhpcyxhLGopLGI9MDt3aGlsZSgoZj1oW2IrK10pJiYhYS5pc1Byb3BhZ2F0aW9uU3RvcHBlZCgpKXthLmN1cnJlbnRUYXJnZXQ9Zi5lbGVtLGc9MDt3aGlsZSgoZT1mLmhhbmRsZXJzW2crK10pJiYhYS5pc0ltbWVkaWF0ZVByb3BhZ2F0aW9uU3RvcHBlZCgpKSghYS5uYW1lc3BhY2VfcmV8fGEubmFtZXNwYWNlX3JlLnRlc3QoZS5uYW1lc3BhY2UpKSYmKGEuaGFuZGxlT2JqPWUsYS5kYXRhPWUuZGF0YSxjPSgobS5ldmVudC5zcGVjaWFsW2Uub3JpZ1R5cGVdfHx7fSkuaGFuZGxlfHxlLmhhbmRsZXIpLmFwcGx5KGYuZWxlbSxpKSx2b2lkIDAhPT1jJiYoYS5yZXN1bHQ9Yyk9PT0hMSYmKGEucHJldmVudERlZmF1bHQoKSxhLnN0b3BQcm9wYWdhdGlvbigpKSl9cmV0dXJuIGsucG9zdERpc3BhdGNoJiZrLnBvc3REaXNwYXRjaC5jYWxsKHRoaXMsYSksYS5yZXN1bHR9fSxoYW5kbGVyczpmdW5jdGlvbihhLGIpe3ZhciBjLGQsZSxmLGc9W10saD1iLmRlbGVnYXRlQ291bnQsaT1hLnRhcmdldDtpZihoJiZpLm5vZGVUeXBlJiYoIWEuYnV0dG9ufHwiY2xpY2siIT09YS50eXBlKSlmb3IoO2khPXRoaXM7aT1pLnBhcmVudE5vZGV8fHRoaXMpaWYoMT09PWkubm9kZVR5cGUmJihpLmRpc2FibGVkIT09ITB8fCJjbGljayIhPT1hLnR5cGUpKXtmb3IoZT1bXSxmPTA7aD5mO2YrKylkPWJbZl0sYz1kLnNlbGVjdG9yKyIgIix2b2lkIDA9PT1lW2NdJiYoZVtjXT1kLm5lZWRzQ29udGV4dD9tKGMsdGhpcykuaW5kZXgoaSk+PTA6bS5maW5kKGMsdGhpcyxudWxsLFtpXSkubGVuZ3RoKSxlW2NdJiZlLnB1c2goZCk7ZS5sZW5ndGgmJmcucHVzaCh7ZWxlbTppLGhhbmRsZXJzOmV9KX1yZXR1cm4gaDxiLmxlbmd0aCYmZy5wdXNoKHtlbGVtOnRoaXMsaGFuZGxlcnM6Yi5zbGljZShoKX0pLGd9LGZpeDpmdW5jdGlvbihhKXtpZihhW20uZXhwYW5kb10pcmV0dXJuIGE7dmFyIGIsYyxkLGU9YS50eXBlLGY9YSxnPXRoaXMuZml4SG9va3NbZV07Z3x8KHRoaXMuZml4SG9va3NbZV09Zz1aLnRlc3QoZSk/dGhpcy5tb3VzZUhvb2tzOlkudGVzdChlKT90aGlzLmtleUhvb2tzOnt9KSxkPWcucHJvcHM/dGhpcy5wcm9wcy5jb25jYXQoZy5wcm9wcyk6dGhpcy5wcm9wcyxhPW5ldyBtLkV2ZW50KGYpLGI9ZC5sZW5ndGg7d2hpbGUoYi0tKWM9ZFtiXSxhW2NdPWZbY107cmV0dXJuIGEudGFyZ2V0fHwoYS50YXJnZXQ9Zi5zcmNFbGVtZW50fHx5KSwzPT09YS50YXJnZXQubm9kZVR5cGUmJihhLnRhcmdldD1hLnRhcmdldC5wYXJlbnROb2RlKSxhLm1ldGFLZXk9ISFhLm1ldGFLZXksZy5maWx0ZXI/Zy5maWx0ZXIoYSxmKTphfSxwcm9wczoiYWx0S2V5IGJ1YmJsZXMgY2FuY2VsYWJsZSBjdHJsS2V5IGN1cnJlbnRUYXJnZXQgZXZlbnRQaGFzZSBtZXRhS2V5IHJlbGF0ZWRUYXJnZXQgc2hpZnRLZXkgdGFyZ2V0IHRpbWVTdGFtcCB2aWV3IHdoaWNoIi5zcGxpdCgiICIpLGZpeEhvb2tzOnt9LGtleUhvb2tzOntwcm9wczoiY2hhciBjaGFyQ29kZSBrZXkga2V5Q29kZSIuc3BsaXQoIiAiKSxmaWx0ZXI6ZnVuY3Rpb24oYSxiKXtyZXR1cm4gbnVsbD09YS53aGljaCYmKGEud2hpY2g9bnVsbCE9Yi5jaGFyQ29kZT9iLmNoYXJDb2RlOmIua2V5Q29kZSksYX19LG1vdXNlSG9va3M6e3Byb3BzOiJidXR0b24gYnV0dG9ucyBjbGllbnRYIGNsaWVudFkgZnJvbUVsZW1lbnQgb2Zmc2V0WCBvZmZzZXRZIHBhZ2VYIHBhZ2VZIHNjcmVlblggc2NyZWVuWSB0b0VsZW1lbnQiLnNwbGl0KCIgIiksZmlsdGVyOmZ1bmN0aW9uKGEsYil7dmFyIGMsZCxlLGY9Yi5idXR0b24sZz1iLmZyb21FbGVtZW50O3JldHVybiBudWxsPT1hLnBhZ2VYJiZudWxsIT1iLmNsaWVudFgmJihkPWEudGFyZ2V0Lm93bmVyRG9jdW1lbnR8fHksZT1kLmRvY3VtZW50RWxlbWVudCxjPWQuYm9keSxhLnBhZ2VYPWIuY2xpZW50WCsoZSYmZS5zY3JvbGxMZWZ0fHxjJiZjLnNjcm9sbExlZnR8fDApLShlJiZlLmNsaWVudExlZnR8fGMmJmMuY2xpZW50TGVmdHx8MCksYS5wYWdlWT1iLmNsaWVudFkrKGUmJmUuc2Nyb2xsVG9wfHxjJiZjLnNjcm9sbFRvcHx8MCktKGUmJmUuY2xpZW50VG9wfHxjJiZjLmNsaWVudFRvcHx8MCkpLCFhLnJlbGF0ZWRUYXJnZXQmJmcmJihhLnJlbGF0ZWRUYXJnZXQ9Zz09PWEudGFyZ2V0P2IudG9FbGVtZW50OmcpLGEud2hpY2h8fHZvaWQgMD09PWZ8fChhLndoaWNoPTEmZj8xOjImZj8zOjQmZj8yOjApLGF9fSxzcGVjaWFsOntsb2FkOntub0J1YmJsZTohMH0sZm9jdXM6e3RyaWdnZXI6ZnVuY3Rpb24oKXtpZih0aGlzIT09Y2EoKSYmdGhpcy5mb2N1cyl0cnl7cmV0dXJuIHRoaXMuZm9jdXMoKSwhMX1jYXRjaChhKXt9fSxkZWxlZ2F0ZVR5cGU6ImZvY3VzaW4ifSxibHVyOnt0cmlnZ2VyOmZ1bmN0aW9uKCl7cmV0dXJuIHRoaXM9PT1jYSgpJiZ0aGlzLmJsdXI/KHRoaXMuYmx1cigpLCExKTp2b2lkIDB9LGRlbGVnYXRlVHlwZToiZm9jdXNvdXQifSxjbGljazp7dHJpZ2dlcjpmdW5jdGlvbigpe3JldHVybiBtLm5vZGVOYW1lKHRoaXMsImlucHV0IikmJiJjaGVja2JveCI9PT10aGlzLnR5cGUmJnRoaXMuY2xpY2s/KHRoaXMuY2xpY2soKSwhMSk6dm9pZCAwfSxfZGVmYXVsdDpmdW5jdGlvbihhKXtyZXR1cm4gbS5ub2RlTmFtZShhLnRhcmdldCwiYSIpfX0sYmVmb3JldW5sb2FkOntwb3N0RGlzcGF0Y2g6ZnVuY3Rpb24oYSl7dm9pZCAwIT09YS5yZXN1bHQmJmEub3JpZ2luYWxFdmVudCYmKGEub3JpZ2luYWxFdmVudC5yZXR1cm5WYWx1ZT1hLnJlc3VsdCl9fX0sc2ltdWxhdGU6ZnVuY3Rpb24oYSxiLGMsZCl7dmFyIGU9bS5leHRlbmQobmV3IG0uRXZlbnQsYyx7dHlwZTphLGlzU2ltdWxhdGVkOiEwLG9yaWdpbmFsRXZlbnQ6e319KTtkP20uZXZlbnQudHJpZ2dlcihlLG51bGwsYik6bS5ldmVudC5kaXNwYXRjaC5jYWxsKGIsZSksZS5pc0RlZmF1bHRQcmV2ZW50ZWQoKSYmYy5wcmV2ZW50RGVmYXVsdCgpfX0sbS5yZW1vdmVFdmVudD15LnJlbW92ZUV2ZW50TGlzdGVuZXI/ZnVuY3Rpb24oYSxiLGMpe2EucmVtb3ZlRXZlbnRMaXN0ZW5lciYmYS5yZW1vdmVFdmVudExpc3RlbmVyKGIsYywhMSl9OmZ1bmN0aW9uKGEsYixjKXt2YXIgZD0ib24iK2I7YS5kZXRhY2hFdmVudCYmKHR5cGVvZiBhW2RdPT09SyYmKGFbZF09bnVsbCksYS5kZXRhY2hFdmVudChkLGMpKX0sbS5FdmVudD1mdW5jdGlvbihhLGIpe3JldHVybiB0aGlzIGluc3RhbmNlb2YgbS5FdmVudD8oYSYmYS50eXBlPyh0aGlzLm9yaWdpbmFsRXZlbnQ9YSx0aGlzLnR5cGU9YS50eXBlLHRoaXMuaXNEZWZhdWx0UHJldmVudGVkPWEuZGVmYXVsdFByZXZlbnRlZHx8dm9pZCAwPT09YS5kZWZhdWx0UHJldmVudGVkJiZhLnJldHVyblZhbHVlPT09ITE/YWE6YmEpOnRoaXMudHlwZT1hLGImJm0uZXh0ZW5kKHRoaXMsYiksdGhpcy50aW1lU3RhbXA9YSYmYS50aW1lU3RhbXB8fG0ubm93KCksdm9pZCh0aGlzW20uZXhwYW5kb109ITApKTpuZXcgbS5FdmVudChhLGIpfSxtLkV2ZW50LnByb3RvdHlwZT17aXNEZWZhdWx0UHJldmVudGVkOmJhLGlzUHJvcGFnYXRpb25TdG9wcGVkOmJhLGlzSW1tZWRpYXRlUHJvcGFnYXRpb25TdG9wcGVkOmJhLHByZXZlbnREZWZhdWx0OmZ1bmN0aW9uKCl7dmFyIGE9dGhpcy5vcmlnaW5hbEV2ZW50O3RoaXMuaXNEZWZhdWx0UHJldmVudGVkPWFhLGEmJihhLnByZXZlbnREZWZhdWx0P2EucHJldmVudERlZmF1bHQoKTphLnJldHVyblZhbHVlPSExKX0sc3RvcFByb3BhZ2F0aW9uOmZ1bmN0aW9uKCl7dmFyIGE9dGhpcy5vcmlnaW5hbEV2ZW50O3RoaXMuaXNQcm9wYWdhdGlvblN0b3BwZWQ9YWEsYSYmKGEuc3RvcFByb3BhZ2F0aW9uJiZhLnN0b3BQcm9wYWdhdGlvbigpLGEuY2FuY2VsQnViYmxlPSEwKX0sc3RvcEltbWVkaWF0ZVByb3BhZ2F0aW9uOmZ1bmN0aW9uKCl7dmFyIGE9dGhpcy5vcmlnaW5hbEV2ZW50O3RoaXMuaXNJbW1lZGlhdGVQcm9wYWdhdGlvblN0b3BwZWQ9YWEsYSYmYS5zdG9wSW1tZWRpYXRlUHJvcGFnYXRpb24mJmEuc3RvcEltbWVkaWF0ZVByb3BhZ2F0aW9uKCksdGhpcy5zdG9wUHJvcGFnYXRpb24oKX19LG0uZWFjaCh7bW91c2VlbnRlcjoibW91c2VvdmVyIixtb3VzZWxlYXZlOiJtb3VzZW91dCIscG9pbnRlcmVudGVyOiJwb2ludGVyb3ZlciIscG9pbnRlcmxlYXZlOiJwb2ludGVyb3V0In0sZnVuY3Rpb24oYSxiKXttLmV2ZW50LnNwZWNpYWxbYV09e2RlbGVnYXRlVHlwZTpiLGJpbmRUeXBlOmIsaGFuZGxlOmZ1bmN0aW9uKGEpe3ZhciBjLGQ9dGhpcyxlPWEucmVsYXRlZFRhcmdldCxmPWEuaGFuZGxlT2JqO3JldHVybighZXx8ZSE9PWQmJiFtLmNvbnRhaW5zKGQsZSkpJiYoYS50eXBlPWYub3JpZ1R5cGUsYz1mLmhhbmRsZXIuYXBwbHkodGhpcyxhcmd1bWVudHMpLGEudHlwZT1iKSxjfX19KSxrLnN1Ym1pdEJ1YmJsZXN8fChtLmV2ZW50LnNwZWNpYWwuc3VibWl0PXtzZXR1cDpmdW5jdGlvbigpe3JldHVybiBtLm5vZGVOYW1lKHRoaXMsImZvcm0iKT8hMTp2b2lkIG0uZXZlbnQuYWRkKHRoaXMsImNsaWNrLl9zdWJtaXQga2V5cHJlc3MuX3N1Ym1pdCIsZnVuY3Rpb24oYSl7dmFyIGI9YS50YXJnZXQsYz1tLm5vZGVOYW1lKGIsImlucHV0Iil8fG0ubm9kZU5hbWUoYiwiYnV0dG9uIik/Yi5mb3JtOnZvaWQgMDtjJiYhbS5fZGF0YShjLCJzdWJtaXRCdWJibGVzIikmJihtLmV2ZW50LmFkZChjLCJzdWJtaXQuX3N1Ym1pdCIsZnVuY3Rpb24oYSl7YS5fc3VibWl0X2J1YmJsZT0hMH0pLG0uX2RhdGEoYywic3VibWl0QnViYmxlcyIsITApKX0pfSxwb3N0RGlzcGF0Y2g6ZnVuY3Rpb24oYSl7YS5fc3VibWl0X2J1YmJsZSYmKGRlbGV0ZSBhLl9zdWJtaXRfYnViYmxlLHRoaXMucGFyZW50Tm9kZSYmIWEuaXNUcmlnZ2VyJiZtLmV2ZW50LnNpbXVsYXRlKCJzdWJtaXQiLHRoaXMucGFyZW50Tm9kZSxhLCEwKSl9LHRlYXJkb3duOmZ1bmN0aW9uKCl7cmV0dXJuIG0ubm9kZU5hbWUodGhpcywiZm9ybSIpPyExOnZvaWQgbS5ldmVudC5yZW1vdmUodGhpcywiLl9zdWJtaXQiKX19KSxrLmNoYW5nZUJ1YmJsZXN8fChtLmV2ZW50LnNwZWNpYWwuY2hhbmdlPXtzZXR1cDpmdW5jdGlvbigpe3JldHVybiBYLnRlc3QodGhpcy5ub2RlTmFtZSk/KCgiY2hlY2tib3giPT09dGhpcy50eXBlfHwicmFkaW8iPT09dGhpcy50eXBlKSYmKG0uZXZlbnQuYWRkKHRoaXMsInByb3BlcnR5Y2hhbmdlLl9jaGFuZ2UiLGZ1bmN0aW9uKGEpeyJjaGVja2VkIj09PWEub3JpZ2luYWxFdmVudC5wcm9wZXJ0eU5hbWUmJih0aGlzLl9qdXN0X2NoYW5nZWQ9ITApfSksbS5ldmVudC5hZGQodGhpcywiY2xpY2suX2NoYW5nZSIsZnVuY3Rpb24oYSl7dGhpcy5fanVzdF9jaGFuZ2VkJiYhYS5pc1RyaWdnZXImJih0aGlzLl9qdXN0X2NoYW5nZWQ9ITEpLG0uZXZlbnQuc2ltdWxhdGUoImNoYW5nZSIsdGhpcyxhLCEwKX0pKSwhMSk6dm9pZCBtLmV2ZW50LmFkZCh0aGlzLCJiZWZvcmVhY3RpdmF0ZS5fY2hhbmdlIixmdW5jdGlvbihhKXt2YXIgYj1hLnRhcmdldDtYLnRlc3QoYi5ub2RlTmFtZSkmJiFtLl9kYXRhKGIsImNoYW5nZUJ1YmJsZXMiKSYmKG0uZXZlbnQuYWRkKGIsImNoYW5nZS5fY2hhbmdlIixmdW5jdGlvbihhKXshdGhpcy5wYXJlbnROb2RlfHxhLmlzU2ltdWxhdGVkfHxhLmlzVHJpZ2dlcnx8bS5ldmVudC5zaW11bGF0ZSgiY2hhbmdlIix0aGlzLnBhcmVudE5vZGUsYSwhMCl9KSxtLl9kYXRhKGIsImNoYW5nZUJ1YmJsZXMiLCEwKSl9KX0saGFuZGxlOmZ1bmN0aW9uKGEpe3ZhciBiPWEudGFyZ2V0O3JldHVybiB0aGlzIT09Ynx8YS5pc1NpbXVsYXRlZHx8YS5pc1RyaWdnZXJ8fCJyYWRpbyIhPT1iLnR5cGUmJiJjaGVja2JveCIhPT1iLnR5cGU/YS5oYW5kbGVPYmouaGFuZGxlci5hcHBseSh0aGlzLGFyZ3VtZW50cyk6dm9pZCAwfSx0ZWFyZG93bjpmdW5jdGlvbigpe3JldHVybiBtLmV2ZW50LnJlbW92ZSh0aGlzLCIuX2NoYW5nZSIpLCFYLnRlc3QodGhpcy5ub2RlTmFtZSl9fSksay5mb2N1c2luQnViYmxlc3x8bS5lYWNoKHtmb2N1czoiZm9jdXNpbiIsYmx1cjoiZm9jdXNvdXQifSxmdW5jdGlvbihhLGIpe3ZhciBjPWZ1bmN0aW9uKGEpe20uZXZlbnQuc2ltdWxhdGUoYixhLnRhcmdldCxtLmV2ZW50LmZpeChhKSwhMCl9O20uZXZlbnQuc3BlY2lhbFtiXT17c2V0dXA6ZnVuY3Rpb24oKXt2YXIgZD10aGlzLm93bmVyRG9jdW1lbnR8fHRoaXMsZT1tLl9kYXRhKGQsYik7ZXx8ZC5hZGRFdmVudExpc3RlbmVyKGEsYywhMCksbS5fZGF0YShkLGIsKGV8fDApKzEpfSx0ZWFyZG93bjpmdW5jdGlvbigpe3ZhciBkPXRoaXMub3duZXJEb2N1bWVudHx8dGhpcyxlPW0uX2RhdGEoZCxiKS0xO2U/bS5fZGF0YShkLGIsZSk6KGQucmVtb3ZlRXZlbnRMaXN0ZW5lcihhLGMsITApLG0uX3JlbW92ZURhdGEoZCxiKSl9fX0pLG0uZm4uZXh0ZW5kKHtvbjpmdW5jdGlvbihhLGIsYyxkLGUpe3ZhciBmLGc7aWYoIm9iamVjdCI9PXR5cGVvZiBhKXsic3RyaW5nIiE9dHlwZW9mIGImJihjPWN8fGIsYj12b2lkIDApO2ZvcihmIGluIGEpdGhpcy5vbihmLGIsYyxhW2ZdLGUpO3JldHVybiB0aGlzfWlmKG51bGw9PWMmJm51bGw9PWQ/KGQ9YixjPWI9dm9pZCAwKTpudWxsPT1kJiYoInN0cmluZyI9PXR5cGVvZiBiPyhkPWMsYz12b2lkIDApOihkPWMsYz1iLGI9dm9pZCAwKSksZD09PSExKWQ9YmE7ZWxzZSBpZighZClyZXR1cm4gdGhpcztyZXR1cm4gMT09PWUmJihnPWQsZD1mdW5jdGlvbihhKXtyZXR1cm4gbSgpLm9mZihhKSxnLmFwcGx5KHRoaXMsYXJndW1lbnRzKX0sZC5ndWlkPWcuZ3VpZHx8KGcuZ3VpZD1tLmd1aWQrKykpLHRoaXMuZWFjaChmdW5jdGlvbigpe20uZXZlbnQuYWRkKHRoaXMsYSxkLGMsYil9KX0sb25lOmZ1bmN0aW9uKGEsYixjLGQpe3JldHVybiB0aGlzLm9uKGEsYixjLGQsMSl9LG9mZjpmdW5jdGlvbihhLGIsYyl7dmFyIGQsZTtpZihhJiZhLnByZXZlbnREZWZhdWx0JiZhLmhhbmRsZU9iailyZXR1cm4gZD1hLmhhbmRsZU9iaixtKGEuZGVsZWdhdGVUYXJnZXQpLm9mZihkLm5hbWVzcGFjZT9kLm9yaWdUeXBlKyIuIitkLm5hbWVzcGFjZTpkLm9yaWdUeXBlLGQuc2VsZWN0b3IsZC5oYW5kbGVyKSx0aGlzO2lmKCJvYmplY3QiPT10eXBlb2YgYSl7Zm9yKGUgaW4gYSl0aGlzLm9mZihlLGIsYVtlXSk7cmV0dXJuIHRoaXN9cmV0dXJuKGI9PT0hMXx8ImZ1bmN0aW9uIj09dHlwZW9mIGIpJiYoYz1iLGI9dm9pZCAwKSxjPT09ITEmJihjPWJhKSx0aGlzLmVhY2goZnVuY3Rpb24oKXttLmV2ZW50LnJlbW92ZSh0aGlzLGEsYyxiKX0pfSx0cmlnZ2VyOmZ1bmN0aW9uKGEsYil7cmV0dXJuIHRoaXMuZWFjaChmdW5jdGlvbigpe20uZXZlbnQudHJpZ2dlcihhLGIsdGhpcyl9KX0sdHJpZ2dlckhhbmRsZXI6ZnVuY3Rpb24oYSxiKXt2YXIgYz10aGlzWzBdO3JldHVybiBjP20uZXZlbnQudHJpZ2dlcihhLGIsYywhMCk6dm9pZCAwfX0pO2Z1bmN0aW9uIGRhKGEpe3ZhciBiPWVhLnNwbGl0KCJ8IiksYz1hLmNyZWF0ZURvY3VtZW50RnJhZ21lbnQoKTtpZihjLmNyZWF0ZUVsZW1lbnQpd2hpbGUoYi5sZW5ndGgpYy5jcmVhdGVFbGVtZW50KGIucG9wKCkpO3JldHVybiBjfXZhciBlYT0iYWJicnxhcnRpY2xlfGFzaWRlfGF1ZGlvfGJkaXxjYW52YXN8ZGF0YXxkYXRhbGlzdHxkZXRhaWxzfGZpZ2NhcHRpb258ZmlndXJlfGZvb3RlcnxoZWFkZXJ8aGdyb3VwfG1hcmt8bWV0ZXJ8bmF2fG91dHB1dHxwcm9ncmVzc3xzZWN0aW9ufHN1bW1hcnl8dGltZXx2aWRlbyIsZmE9LyBqUXVlcnlcZCs9Iig/Om51bGx8XGQrKSIvZyxnYT1uZXcgUmVnRXhwKCI8KD86IitlYSsiKVtcXHMvPl0iLCJpIiksaGE9L15ccysvLGlhPS88KD8hYXJlYXxicnxjb2x8ZW1iZWR8aHJ8aW1nfGlucHV0fGxpbmt8bWV0YXxwYXJhbSkoKFtcdzpdKylbXj5dKilcLz4vZ2ksamE9LzwoW1x3Ol0rKS8sa2E9Lzx0Ym9keS9pLGxhPS88fCYjP1x3KzsvLG1hPS88KD86c2NyaXB0fHN0eWxlfGxpbmspL2ksbmE9L2NoZWNrZWRccyooPzpbXj1dfD1ccyouY2hlY2tlZC4pL2ksb2E9L14kfFwvKD86amF2YXxlY21hKXNjcmlwdC9pLHBhPS9edHJ1ZVwvKC4qKS8scWE9L15ccyo8ISg/OlxbQ0RBVEFcW3wtLSl8KD86XF1cXXwtLSk+XHMqJC9nLHJhPXtvcHRpb246WzEsIjxzZWxlY3QgbXVsdGlwbGU9J211bHRpcGxlJz4iLCI8L3NlbGVjdD4iXSxsZWdlbmQ6WzEsIjxmaWVsZHNldD4iLCI8L2ZpZWxkc2V0PiJdLGFyZWE6WzEsIjxtYXA+IiwiPC9tYXA+Il0scGFyYW06WzEsIjxvYmplY3Q+IiwiPC9vYmplY3Q+Il0sdGhlYWQ6WzEsIjx0YWJsZT4iLCI8L3RhYmxlPiJdLHRyOlsyLCI8dGFibGU+PHRib2R5PiIsIjwvdGJvZHk+PC90YWJsZT4iXSxjb2w6WzIsIjx0YWJsZT48dGJvZHk+PC90Ym9keT48Y29sZ3JvdXA+IiwiPC9jb2xncm91cD48L3RhYmxlPiJdLHRkOlszLCI8dGFibGU+PHRib2R5Pjx0cj4iLCI8L3RyPjwvdGJvZHk+PC90YWJsZT4iXSxfZGVmYXVsdDprLmh0bWxTZXJpYWxpemU/WzAsIiIsIiJdOlsxLCJYPGRpdj4iLCI8L2Rpdj4iXX0sc2E9ZGEoeSksdGE9c2EuYXBwZW5kQ2hpbGQoeS5jcmVhdGVFbGVtZW50KCJkaXYiKSk7cmEub3B0Z3JvdXA9cmEub3B0aW9uLHJhLnRib2R5PXJhLnRmb290PXJhLmNvbGdyb3VwPXJhLmNhcHRpb249cmEudGhlYWQscmEudGg9cmEudGQ7ZnVuY3Rpb24gdWEoYSxiKXt2YXIgYyxkLGU9MCxmPXR5cGVvZiBhLmdldEVsZW1lbnRzQnlUYWdOYW1lIT09Sz9hLmdldEVsZW1lbnRzQnlUYWdOYW1lKGJ8fCIqIik6dHlwZW9mIGEucXVlcnlTZWxlY3RvckFsbCE9PUs/YS5xdWVyeVNlbGVjdG9yQWxsKGJ8fCIqIik6dm9pZCAwO2lmKCFmKWZvcihmPVtdLGM9YS5jaGlsZE5vZGVzfHxhO251bGwhPShkPWNbZV0pO2UrKykhYnx8bS5ub2RlTmFtZShkLGIpP2YucHVzaChkKTptLm1lcmdlKGYsdWEoZCxiKSk7cmV0dXJuIHZvaWQgMD09PWJ8fGImJm0ubm9kZU5hbWUoYSxiKT9tLm1lcmdlKFthXSxmKTpmfWZ1bmN0aW9uIHZhKGEpe1cudGVzdChhLnR5cGUpJiYoYS5kZWZhdWx0Q2hlY2tlZD1hLmNoZWNrZWQpfWZ1bmN0aW9uIHdhKGEsYil7cmV0dXJuIG0ubm9kZU5hbWUoYSwidGFibGUiKSYmbS5ub2RlTmFtZSgxMSE9PWIubm9kZVR5cGU/YjpiLmZpcnN0Q2hpbGQsInRyIik/YS5nZXRFbGVtZW50c0J5VGFnTmFtZSgidGJvZHkiKVswXXx8YS5hcHBlbmRDaGlsZChhLm93bmVyRG9jdW1lbnQuY3JlYXRlRWxlbWVudCgidGJvZHkiKSk6YX1mdW5jdGlvbiB4YShhKXtyZXR1cm4gYS50eXBlPShudWxsIT09bS5maW5kLmF0dHIoYSwidHlwZSIpKSsiLyIrYS50eXBlLGF9ZnVuY3Rpb24geWEoYSl7dmFyIGI9cGEuZXhlYyhhLnR5cGUpO3JldHVybiBiP2EudHlwZT1iWzFdOmEucmVtb3ZlQXR0cmlidXRlKCJ0eXBlIiksYX1mdW5jdGlvbiB6YShhLGIpe2Zvcih2YXIgYyxkPTA7bnVsbCE9KGM9YVtkXSk7ZCsrKW0uX2RhdGEoYywiZ2xvYmFsRXZhbCIsIWJ8fG0uX2RhdGEoYltkXSwiZ2xvYmFsRXZhbCIpKX1mdW5jdGlvbiBBYShhLGIpe2lmKDE9PT1iLm5vZGVUeXBlJiZtLmhhc0RhdGEoYSkpe3ZhciBjLGQsZSxmPW0uX2RhdGEoYSksZz1tLl9kYXRhKGIsZiksaD1mLmV2ZW50cztpZihoKXtkZWxldGUgZy5oYW5kbGUsZy5ldmVudHM9e307Zm9yKGMgaW4gaClmb3IoZD0wLGU9aFtjXS5sZW5ndGg7ZT5kO2QrKyltLmV2ZW50LmFkZChiLGMsaFtjXVtkXSl9Zy5kYXRhJiYoZy5kYXRhPW0uZXh0ZW5kKHt9LGcuZGF0YSkpfX1mdW5jdGlvbiBCYShhLGIpe3ZhciBjLGQsZTtpZigxPT09Yi5ub2RlVHlwZSl7aWYoYz1iLm5vZGVOYW1lLnRvTG93ZXJDYXNlKCksIWsubm9DbG9uZUV2ZW50JiZiW20uZXhwYW5kb10pe2U9bS5fZGF0YShiKTtmb3IoZCBpbiBlLmV2ZW50cyltLnJlbW92ZUV2ZW50KGIsZCxlLmhhbmRsZSk7Yi5yZW1vdmVBdHRyaWJ1dGUobS5leHBhbmRvKX0ic2NyaXB0Ij09PWMmJmIudGV4dCE9PWEudGV4dD8oeGEoYikudGV4dD1hLnRleHQseWEoYikpOiJvYmplY3QiPT09Yz8oYi5wYXJlbnROb2RlJiYoYi5vdXRlckhUTUw9YS5vdXRlckhUTUwpLGsuaHRtbDVDbG9uZSYmYS5pbm5lckhUTUwmJiFtLnRyaW0oYi5pbm5lckhUTUwpJiYoYi5pbm5lckhUTUw9YS5pbm5lckhUTUwpKToiaW5wdXQiPT09YyYmVy50ZXN0KGEudHlwZSk/KGIuZGVmYXVsdENoZWNrZWQ9Yi5jaGVja2VkPWEuY2hlY2tlZCxiLnZhbHVlIT09YS52YWx1ZSYmKGIudmFsdWU9YS52YWx1ZSkpOiJvcHRpb24iPT09Yz9iLmRlZmF1bHRTZWxlY3RlZD1iLnNlbGVjdGVkPWEuZGVmYXVsdFNlbGVjdGVkOigiaW5wdXQiPT09Y3x8InRleHRhcmVhIj09PWMpJiYoYi5kZWZhdWx0VmFsdWU9YS5kZWZhdWx0VmFsdWUpfX1tLmV4dGVuZCh7Y2xvbmU6ZnVuY3Rpb24oYSxiLGMpe3ZhciBkLGUsZixnLGgsaT1tLmNvbnRhaW5zKGEub3duZXJEb2N1bWVudCxhKTtpZihrLmh0bWw1Q2xvbmV8fG0uaXNYTUxEb2MoYSl8fCFnYS50ZXN0KCI8IithLm5vZGVOYW1lKyI+Iik/Zj1hLmNsb25lTm9kZSghMCk6KHRhLmlubmVySFRNTD1hLm91dGVySFRNTCx0YS5yZW1vdmVDaGlsZChmPXRhLmZpcnN0Q2hpbGQpKSwhKGsubm9DbG9uZUV2ZW50JiZrLm5vQ2xvbmVDaGVja2VkfHwxIT09YS5ub2RlVHlwZSYmMTEhPT1hLm5vZGVUeXBlfHxtLmlzWE1MRG9jKGEpKSlmb3IoZD11YShmKSxoPXVhKGEpLGc9MDtudWxsIT0oZT1oW2ddKTsrK2cpZFtnXSYmQmEoZSxkW2ddKTtpZihiKWlmKGMpZm9yKGg9aHx8dWEoYSksZD1kfHx1YShmKSxnPTA7bnVsbCE9KGU9aFtnXSk7ZysrKUFhKGUsZFtnXSk7ZWxzZSBBYShhLGYpO3JldHVybiBkPXVhKGYsInNjcmlwdCIpLGQubGVuZ3RoPjAmJnphKGQsIWkmJnVhKGEsInNjcmlwdCIpKSxkPWg9ZT1udWxsLGZ9LGJ1aWxkRnJhZ21lbnQ6ZnVuY3Rpb24oYSxiLGMsZCl7Zm9yKHZhciBlLGYsZyxoLGksaixsLG49YS5sZW5ndGgsbz1kYShiKSxwPVtdLHE9MDtuPnE7cSsrKWlmKGY9YVtxXSxmfHwwPT09ZilpZigib2JqZWN0Ij09PW0udHlwZShmKSltLm1lcmdlKHAsZi5ub2RlVHlwZT9bZl06Zik7ZWxzZSBpZihsYS50ZXN0KGYpKXtoPWh8fG8uYXBwZW5kQ2hpbGQoYi5jcmVhdGVFbGVtZW50KCJkaXYiKSksaT0oamEuZXhlYyhmKXx8WyIiLCIiXSlbMV0udG9Mb3dlckNhc2UoKSxsPXJhW2ldfHxyYS5fZGVmYXVsdCxoLmlubmVySFRNTD1sWzFdK2YucmVwbGFjZShpYSwiPCQxPjwvJDI+IikrbFsyXSxlPWxbMF07d2hpbGUoZS0tKWg9aC5sYXN0Q2hpbGQ7aWYoIWsubGVhZGluZ1doaXRlc3BhY2UmJmhhLnRlc3QoZikmJnAucHVzaChiLmNyZWF0ZVRleHROb2RlKGhhLmV4ZWMoZilbMF0pKSwhay50Ym9keSl7Zj0idGFibGUiIT09aXx8a2EudGVzdChmKT8iPHRhYmxlPiIhPT1sWzFdfHxrYS50ZXN0KGYpPzA6aDpoLmZpcnN0Q2hpbGQsZT1mJiZmLmNoaWxkTm9kZXMubGVuZ3RoO3doaWxlKGUtLSltLm5vZGVOYW1lKGo9Zi5jaGlsZE5vZGVzW2VdLCJ0Ym9keSIpJiYhai5jaGlsZE5vZGVzLmxlbmd0aCYmZi5yZW1vdmVDaGlsZChqKX1tLm1lcmdlKHAsaC5jaGlsZE5vZGVzKSxoLnRleHRDb250ZW50PSIiO3doaWxlKGguZmlyc3RDaGlsZCloLnJlbW92ZUNoaWxkKGguZmlyc3RDaGlsZCk7aD1vLmxhc3RDaGlsZH1lbHNlIHAucHVzaChiLmNyZWF0ZVRleHROb2RlKGYpKTtoJiZvLnJlbW92ZUNoaWxkKGgpLGsuYXBwZW5kQ2hlY2tlZHx8bS5ncmVwKHVhKHAsImlucHV0IiksdmEpLHE9MDt3aGlsZShmPXBbcSsrXSlpZigoIWR8fC0xPT09bS5pbkFycmF5KGYsZCkpJiYoZz1tLmNvbnRhaW5zKGYub3duZXJEb2N1bWVudCxmKSxoPXVhKG8uYXBwZW5kQ2hpbGQoZiksInNjcmlwdCIpLGcmJnphKGgpLGMpKXtlPTA7d2hpbGUoZj1oW2UrK10pb2EudGVzdChmLnR5cGV8fCIiKSYmYy5wdXNoKGYpfXJldHVybiBoPW51bGwsb30sY2xlYW5EYXRhOmZ1bmN0aW9uKGEsYil7Zm9yKHZhciBkLGUsZixnLGg9MCxpPW0uZXhwYW5kbyxqPW0uY2FjaGUsbD1rLmRlbGV0ZUV4cGFuZG8sbj1tLmV2ZW50LnNwZWNpYWw7bnVsbCE9KGQ9YVtoXSk7aCsrKWlmKChifHxtLmFjY2VwdERhdGEoZCkpJiYoZj1kW2ldLGc9ZiYmaltmXSkpe2lmKGcuZXZlbnRzKWZvcihlIGluIGcuZXZlbnRzKW5bZV0/bS5ldmVudC5yZW1vdmUoZCxlKTptLnJlbW92ZUV2ZW50KGQsZSxnLmhhbmRsZSk7altmXSYmKGRlbGV0ZSBqW2ZdLGw/ZGVsZXRlIGRbaV06dHlwZW9mIGQucmVtb3ZlQXR0cmlidXRlIT09Sz9kLnJlbW92ZUF0dHJpYnV0ZShpKTpkW2ldPW51bGwsYy5wdXNoKGYpKX19fSksbS5mbi5leHRlbmQoe3RleHQ6ZnVuY3Rpb24oYSl7cmV0dXJuIFYodGhpcyxmdW5jdGlvbihhKXtyZXR1cm4gdm9pZCAwPT09YT9tLnRleHQodGhpcyk6dGhpcy5lbXB0eSgpLmFwcGVuZCgodGhpc1swXSYmdGhpc1swXS5vd25lckRvY3VtZW50fHx5KS5jcmVhdGVUZXh0Tm9kZShhKSl9LG51bGwsYSxhcmd1bWVudHMubGVuZ3RoKX0sYXBwZW5kOmZ1bmN0aW9uKCl7cmV0dXJuIHRoaXMuZG9tTWFuaXAoYXJndW1lbnRzLGZ1bmN0aW9uKGEpe2lmKDE9PT10aGlzLm5vZGVUeXBlfHwxMT09PXRoaXMubm9kZVR5cGV8fDk9PT10aGlzLm5vZGVUeXBlKXt2YXIgYj13YSh0aGlzLGEpO2IuYXBwZW5kQ2hpbGQoYSl9fSl9LHByZXBlbmQ6ZnVuY3Rpb24oKXtyZXR1cm4gdGhpcy5kb21NYW5pcChhcmd1bWVudHMsZnVuY3Rpb24oYSl7aWYoMT09PXRoaXMubm9kZVR5cGV8fDExPT09dGhpcy5ub2RlVHlwZXx8OT09PXRoaXMubm9kZVR5cGUpe3ZhciBiPXdhKHRoaXMsYSk7Yi5pbnNlcnRCZWZvcmUoYSxiLmZpcnN0Q2hpbGQpfX0pfSxiZWZvcmU6ZnVuY3Rpb24oKXtyZXR1cm4gdGhpcy5kb21NYW5pcChhcmd1bWVudHMsZnVuY3Rpb24oYSl7dGhpcy5wYXJlbnROb2RlJiZ0aGlzLnBhcmVudE5vZGUuaW5zZXJ0QmVmb3JlKGEsdGhpcyl9KX0sYWZ0ZXI6ZnVuY3Rpb24oKXtyZXR1cm4gdGhpcy5kb21NYW5pcChhcmd1bWVudHMsZnVuY3Rpb24oYSl7dGhpcy5wYXJlbnROb2RlJiZ0aGlzLnBhcmVudE5vZGUuaW5zZXJ0QmVmb3JlKGEsdGhpcy5uZXh0U2libGluZyl9KX0scmVtb3ZlOmZ1bmN0aW9uKGEsYil7Zm9yKHZhciBjLGQ9YT9tLmZpbHRlcihhLHRoaXMpOnRoaXMsZT0wO251bGwhPShjPWRbZV0pO2UrKylifHwxIT09Yy5ub2RlVHlwZXx8bS5jbGVhbkRhdGEodWEoYykpLGMucGFyZW50Tm9kZSYmKGImJm0uY29udGFpbnMoYy5vd25lckRvY3VtZW50LGMpJiZ6YSh1YShjLCJzY3JpcHQiKSksYy5wYXJlbnROb2RlLnJlbW92ZUNoaWxkKGMpKTtyZXR1cm4gdGhpc30sZW1wdHk6ZnVuY3Rpb24oKXtmb3IodmFyIGEsYj0wO251bGwhPShhPXRoaXNbYl0pO2IrKyl7MT09PWEubm9kZVR5cGUmJm0uY2xlYW5EYXRhKHVhKGEsITEpKTt3aGlsZShhLmZpcnN0Q2hpbGQpYS5yZW1vdmVDaGlsZChhLmZpcnN0Q2hpbGQpO2Eub3B0aW9ucyYmbS5ub2RlTmFtZShhLCJzZWxlY3QiKSYmKGEub3B0aW9ucy5sZW5ndGg9MCl9cmV0dXJuIHRoaXN9LGNsb25lOmZ1bmN0aW9uKGEsYil7cmV0dXJuIGE9bnVsbD09YT8hMTphLGI9bnVsbD09Yj9hOmIsdGhpcy5tYXAoZnVuY3Rpb24oKXtyZXR1cm4gbS5jbG9uZSh0aGlzLGEsYil9KX0saHRtbDpmdW5jdGlvbihhKXtyZXR1cm4gVih0aGlzLGZ1bmN0aW9uKGEpe3ZhciBiPXRoaXNbMF18fHt9LGM9MCxkPXRoaXMubGVuZ3RoO2lmKHZvaWQgMD09PWEpcmV0dXJuIDE9PT1iLm5vZGVUeXBlP2IuaW5uZXJIVE1MLnJlcGxhY2UoZmEsIiIpOnZvaWQgMDtpZighKCJzdHJpbmciIT10eXBlb2YgYXx8bWEudGVzdChhKXx8IWsuaHRtbFNlcmlhbGl6ZSYmZ2EudGVzdChhKXx8IWsubGVhZGluZ1doaXRlc3BhY2UmJmhhLnRlc3QoYSl8fHJhWyhqYS5leGVjKGEpfHxbIiIsIiJdKVsxXS50b0xvd2VyQ2FzZSgpXSkpe2E9YS5yZXBsYWNlKGlhLCI8JDE+PC8kMj4iKTt0cnl7Zm9yKDtkPmM7YysrKWI9dGhpc1tjXXx8e30sMT09PWIubm9kZVR5cGUmJihtLmNsZWFuRGF0YSh1YShiLCExKSksYi5pbm5lckhUTUw9YSk7Yj0wfWNhdGNoKGUpe319YiYmdGhpcy5lbXB0eSgpLmFwcGVuZChhKX0sbnVsbCxhLGFyZ3VtZW50cy5sZW5ndGgpfSxyZXBsYWNlV2l0aDpmdW5jdGlvbigpe3ZhciBhPWFyZ3VtZW50c1swXTtyZXR1cm4gdGhpcy5kb21NYW5pcChhcmd1bWVudHMsZnVuY3Rpb24oYil7YT10aGlzLnBhcmVudE5vZGUsbS5jbGVhbkRhdGEodWEodGhpcykpLGEmJmEucmVwbGFjZUNoaWxkKGIsdGhpcyl9KSxhJiYoYS5sZW5ndGh8fGEubm9kZVR5cGUpP3RoaXM6dGhpcy5yZW1vdmUoKX0sZGV0YWNoOmZ1bmN0aW9uKGEpe3JldHVybiB0aGlzLnJlbW92ZShhLCEwKX0sZG9tTWFuaXA6ZnVuY3Rpb24oYSxiKXthPWUuYXBwbHkoW10sYSk7dmFyIGMsZCxmLGcsaCxpLGo9MCxsPXRoaXMubGVuZ3RoLG49dGhpcyxvPWwtMSxwPWFbMF0scT1tLmlzRnVuY3Rpb24ocCk7aWYocXx8bD4xJiYic3RyaW5nIj09dHlwZW9mIHAmJiFrLmNoZWNrQ2xvbmUmJm5hLnRlc3QocCkpcmV0dXJuIHRoaXMuZWFjaChmdW5jdGlvbihjKXt2YXIgZD1uLmVxKGMpO3EmJihhWzBdPXAuY2FsbCh0aGlzLGMsZC5odG1sKCkpKSxkLmRvbU1hbmlwKGEsYil9KTtpZihsJiYoaT1tLmJ1aWxkRnJhZ21lbnQoYSx0aGlzWzBdLm93bmVyRG9jdW1lbnQsITEsdGhpcyksYz1pLmZpcnN0Q2hpbGQsMT09PWkuY2hpbGROb2Rlcy5sZW5ndGgmJihpPWMpLGMpKXtmb3IoZz1tLm1hcCh1YShpLCJzY3JpcHQiKSx4YSksZj1nLmxlbmd0aDtsPmo7aisrKWQ9aSxqIT09byYmKGQ9bS5jbG9uZShkLCEwLCEwKSxmJiZtLm1lcmdlKGcsdWEoZCwic2NyaXB0IikpKSxiLmNhbGwodGhpc1tqXSxkLGopO2lmKGYpZm9yKGg9Z1tnLmxlbmd0aC0xXS5vd25lckRvY3VtZW50LG0ubWFwKGcseWEpLGo9MDtmPmo7aisrKWQ9Z1tqXSxvYS50ZXN0KGQudHlwZXx8IiIpJiYhbS5fZGF0YShkLCJnbG9iYWxFdmFsIikmJm0uY29udGFpbnMoaCxkKSYmKGQuc3JjP20uX2V2YWxVcmwmJm0uX2V2YWxVcmwoZC5zcmMpOm0uZ2xvYmFsRXZhbCgoZC50ZXh0fHxkLnRleHRDb250ZW50fHxkLmlubmVySFRNTHx8IiIpLnJlcGxhY2UocWEsIiIpKSk7aT1jPW51bGx9cmV0dXJuIHRoaXN9fSksbS5lYWNoKHthcHBlbmRUbzoiYXBwZW5kIixwcmVwZW5kVG86InByZXBlbmQiLGluc2VydEJlZm9yZToiYmVmb3JlIixpbnNlcnRBZnRlcjoiYWZ0ZXIiLHJlcGxhY2VBbGw6InJlcGxhY2VXaXRoIn0sZnVuY3Rpb24oYSxiKXttLmZuW2FdPWZ1bmN0aW9uKGEpe2Zvcih2YXIgYyxkPTAsZT1bXSxnPW0oYSksaD1nLmxlbmd0aC0xO2g+PWQ7ZCsrKWM9ZD09PWg/dGhpczp0aGlzLmNsb25lKCEwKSxtKGdbZF0pW2JdKGMpLGYuYXBwbHkoZSxjLmdldCgpKTtyZXR1cm4gdGhpcy5wdXNoU3RhY2soZSl9fSk7dmFyIENhLERhPXt9O2Z1bmN0aW9uIEVhKGIsYyl7dmFyIGQsZT1tKGMuY3JlYXRlRWxlbWVudChiKSkuYXBwZW5kVG8oYy5ib2R5KSxmPWEuZ2V0RGVmYXVsdENvbXB1dGVkU3R5bGUmJihkPWEuZ2V0RGVmYXVsdENvbXB1dGVkU3R5bGUoZVswXSkpP2QuZGlzcGxheTptLmNzcyhlWzBdLCJkaXNwbGF5Iik7cmV0dXJuIGUuZGV0YWNoKCksZn1mdW5jdGlvbiBGYShhKXt2YXIgYj15LGM9RGFbYV07cmV0dXJuIGN8fChjPUVhKGEsYiksIm5vbmUiIT09YyYmY3x8KENhPShDYXx8bSgiPGlmcmFtZSBmcmFtZWJvcmRlcj0nMCcgd2lkdGg9JzAnIGhlaWdodD0nMCcvPiIpKS5hcHBlbmRUbyhiLmRvY3VtZW50RWxlbWVudCksYj0oQ2FbMF0uY29udGVudFdpbmRvd3x8Q2FbMF0uY29udGVudERvY3VtZW50KS5kb2N1bWVudCxiLndyaXRlKCksYi5jbG9zZSgpLGM9RWEoYSxiKSxDYS5kZXRhY2goKSksRGFbYV09YyksY30hZnVuY3Rpb24oKXt2YXIgYTtrLnNocmlua1dyYXBCbG9ja3M9ZnVuY3Rpb24oKXtpZihudWxsIT1hKXJldHVybiBhO2E9ITE7dmFyIGIsYyxkO3JldHVybiBjPXkuZ2V0RWxlbWVudHNCeVRhZ05hbWUoImJvZHkiKVswXSxjJiZjLnN0eWxlPyhiPXkuY3JlYXRlRWxlbWVudCgiZGl2IiksZD15LmNyZWF0ZUVsZW1lbnQoImRpdiIpLGQuc3R5bGUuY3NzVGV4dD0icG9zaXRpb246YWJzb2x1dGU7Ym9yZGVyOjA7d2lkdGg6MDtoZWlnaHQ6MDt0b3A6MDtsZWZ0Oi05OTk5cHgiLGMuYXBwZW5kQ2hpbGQoZCkuYXBwZW5kQ2hpbGQoYiksdHlwZW9mIGIuc3R5bGUuem9vbSE9PUsmJihiLnN0eWxlLmNzc1RleHQ9Ii13ZWJraXQtYm94LXNpemluZzpjb250ZW50LWJveDstbW96LWJveC1zaXppbmc6Y29udGVudC1ib3g7Ym94LXNpemluZzpjb250ZW50LWJveDtkaXNwbGF5OmJsb2NrO21hcmdpbjowO2JvcmRlcjowO3BhZGRpbmc6MXB4O3dpZHRoOjFweDt6b29tOjEiLGIuYXBwZW5kQ2hpbGQoeS5jcmVhdGVFbGVtZW50KCJkaXYiKSkuc3R5bGUud2lkdGg9IjVweCIsYT0zIT09Yi5vZmZzZXRXaWR0aCksYy5yZW1vdmVDaGlsZChkKSxhKTp2b2lkIDB9fSgpO3ZhciBHYT0vXm1hcmdpbi8sSGE9bmV3IFJlZ0V4cCgiXigiK1MrIikoPyFweClbYS16JV0rJCIsImkiKSxJYSxKYSxLYT0vXih0b3B8cmlnaHR8Ym90dG9tfGxlZnQpJC87YS5nZXRDb21wdXRlZFN0eWxlPyhJYT1mdW5jdGlvbihiKXtyZXR1cm4gYi5vd25lckRvY3VtZW50LmRlZmF1bHRWaWV3Lm9wZW5lcj9iLm93bmVyRG9jdW1lbnQuZGVmYXVsdFZpZXcuZ2V0Q29tcHV0ZWRTdHlsZShiLG51bGwpOmEuZ2V0Q29tcHV0ZWRTdHlsZShiLG51bGwpfSxKYT1mdW5jdGlvbihhLGIsYyl7dmFyIGQsZSxmLGcsaD1hLnN0eWxlO3JldHVybiBjPWN8fElhKGEpLGc9Yz9jLmdldFByb3BlcnR5VmFsdWUoYil8fGNbYl06dm9pZCAwLGMmJigiIiE9PWd8fG0uY29udGFpbnMoYS5vd25lckRvY3VtZW50LGEpfHwoZz1tLnN0eWxlKGEsYikpLEhhLnRlc3QoZykmJkdhLnRlc3QoYikmJihkPWgud2lkdGgsZT1oLm1pbldpZHRoLGY9aC5tYXhXaWR0aCxoLm1pbldpZHRoPWgubWF4V2lkdGg9aC53aWR0aD1nLGc9Yy53aWR0aCxoLndpZHRoPWQsaC5taW5XaWR0aD1lLGgubWF4V2lkdGg9ZikpLHZvaWQgMD09PWc/ZzpnKyIifSk6eS5kb2N1bWVudEVsZW1lbnQuY3VycmVudFN0eWxlJiYoSWE9ZnVuY3Rpb24oYSl7cmV0dXJuIGEuY3VycmVudFN0eWxlfSxKYT1mdW5jdGlvbihhLGIsYyl7dmFyIGQsZSxmLGcsaD1hLnN0eWxlO3JldHVybiBjPWN8fElhKGEpLGc9Yz9jW2JdOnZvaWQgMCxudWxsPT1nJiZoJiZoW2JdJiYoZz1oW2JdKSxIYS50ZXN0KGcpJiYhS2EudGVzdChiKSYmKGQ9aC5sZWZ0LGU9YS5ydW50aW1lU3R5bGUsZj1lJiZlLmxlZnQsZiYmKGUubGVmdD1hLmN1cnJlbnRTdHlsZS5sZWZ0KSxoLmxlZnQ9ImZvbnRTaXplIj09PWI/IjFlbSI6ZyxnPWgucGl4ZWxMZWZ0KyJweCIsaC5sZWZ0PWQsZiYmKGUubGVmdD1mKSksdm9pZCAwPT09Zz9nOmcrIiJ8fCJhdXRvIn0pO2Z1bmN0aW9uIExhKGEsYil7cmV0dXJue2dldDpmdW5jdGlvbigpe3ZhciBjPWEoKTtpZihudWxsIT1jKXJldHVybiBjP3ZvaWQgZGVsZXRlIHRoaXMuZ2V0Oih0aGlzLmdldD1iKS5hcHBseSh0aGlzLGFyZ3VtZW50cyl9fX0hZnVuY3Rpb24oKXt2YXIgYixjLGQsZSxmLGcsaDtpZihiPXkuY3JlYXRlRWxlbWVudCgiZGl2IiksYi5pbm5lckhUTUw9IiAgPGxpbmsvPjx0YWJsZT48L3RhYmxlPjxhIGhyZWY9Jy9hJz5hPC9hPjxpbnB1dCB0eXBlPSdjaGVja2JveCcvPiIsZD1iLmdldEVsZW1lbnRzQnlUYWdOYW1lKCJhIilbMF0sYz1kJiZkLnN0eWxlKXtjLmNzc1RleHQ9ImZsb2F0OmxlZnQ7b3BhY2l0eTouNSIsay5vcGFjaXR5PSIwLjUiPT09Yy5vcGFjaXR5LGsuY3NzRmxvYXQ9ISFjLmNzc0Zsb2F0LGIuc3R5bGUuYmFja2dyb3VuZENsaXA9ImNvbnRlbnQtYm94IixiLmNsb25lTm9kZSghMCkuc3R5bGUuYmFja2dyb3VuZENsaXA9IiIsay5jbGVhckNsb25lU3R5bGU9ImNvbnRlbnQtYm94Ij09PWIuc3R5bGUuYmFja2dyb3VuZENsaXAsay5ib3hTaXppbmc9IiI9PT1jLmJveFNpemluZ3x8IiI9PT1jLk1vekJveFNpemluZ3x8IiI9PT1jLldlYmtpdEJveFNpemluZyxtLmV4dGVuZChrLHtyZWxpYWJsZUhpZGRlbk9mZnNldHM6ZnVuY3Rpb24oKXtyZXR1cm4gbnVsbD09ZyYmaSgpLGd9LGJveFNpemluZ1JlbGlhYmxlOmZ1bmN0aW9uKCl7cmV0dXJuIG51bGw9PWYmJmkoKSxmfSxwaXhlbFBvc2l0aW9uOmZ1bmN0aW9uKCl7cmV0dXJuIG51bGw9PWUmJmkoKSxlfSxyZWxpYWJsZU1hcmdpblJpZ2h0OmZ1bmN0aW9uKCl7cmV0dXJuIG51bGw9PWgmJmkoKSxofX0pO2Z1bmN0aW9uIGkoKXt2YXIgYixjLGQsaTtjPXkuZ2V0RWxlbWVudHNCeVRhZ05hbWUoImJvZHkiKVswXSxjJiZjLnN0eWxlJiYoYj15LmNyZWF0ZUVsZW1lbnQoImRpdiIpLGQ9eS5jcmVhdGVFbGVtZW50KCJkaXYiKSxkLnN0eWxlLmNzc1RleHQ9InBvc2l0aW9uOmFic29sdXRlO2JvcmRlcjowO3dpZHRoOjA7aGVpZ2h0OjA7dG9wOjA7bGVmdDotOTk5OXB4IixjLmFwcGVuZENoaWxkKGQpLmFwcGVuZENoaWxkKGIpLGIuc3R5bGUuY3NzVGV4dD0iLXdlYmtpdC1ib3gtc2l6aW5nOmJvcmRlci1ib3g7LW1vei1ib3gtc2l6aW5nOmJvcmRlci1ib3g7Ym94LXNpemluZzpib3JkZXItYm94O2Rpc3BsYXk6YmxvY2s7bWFyZ2luLXRvcDoxJTt0b3A6MSU7Ym9yZGVyOjFweDtwYWRkaW5nOjFweDt3aWR0aDo0cHg7cG9zaXRpb246YWJzb2x1dGUiLGU9Zj0hMSxoPSEwLGEuZ2V0Q29tcHV0ZWRTdHlsZSYmKGU9IjElIiE9PShhLmdldENvbXB1dGVkU3R5bGUoYixudWxsKXx8e30pLnRvcCxmPSI0cHgiPT09KGEuZ2V0Q29tcHV0ZWRTdHlsZShiLG51bGwpfHx7d2lkdGg6IjRweCJ9KS53aWR0aCxpPWIuYXBwZW5kQ2hpbGQoeS5jcmVhdGVFbGVtZW50KCJkaXYiKSksaS5zdHlsZS5jc3NUZXh0PWIuc3R5bGUuY3NzVGV4dD0iLXdlYmtpdC1ib3gtc2l6aW5nOmNvbnRlbnQtYm94Oy1tb3otYm94LXNpemluZzpjb250ZW50LWJveDtib3gtc2l6aW5nOmNvbnRlbnQtYm94O2Rpc3BsYXk6YmxvY2s7bWFyZ2luOjA7Ym9yZGVyOjA7cGFkZGluZzowIixpLnN0eWxlLm1hcmdpblJpZ2h0PWkuc3R5bGUud2lkdGg9IjAiLGIuc3R5bGUud2lkdGg9IjFweCIsaD0hcGFyc2VGbG9hdCgoYS5nZXRDb21wdXRlZFN0eWxlKGksbnVsbCl8fHt9KS5tYXJnaW5SaWdodCksYi5yZW1vdmVDaGlsZChpKSksYi5pbm5lckhUTUw9Ijx0YWJsZT48dHI+PHRkPjwvdGQ+PHRkPnQ8L3RkPjwvdHI+PC90YWJsZT4iLGk9Yi5nZXRFbGVtZW50c0J5VGFnTmFtZSgidGQiKSxpWzBdLnN0eWxlLmNzc1RleHQ9Im1hcmdpbjowO2JvcmRlcjowO3BhZGRpbmc6MDtkaXNwbGF5Om5vbmUiLGc9MD09PWlbMF0ub2Zmc2V0SGVpZ2h0LGcmJihpWzBdLnN0eWxlLmRpc3BsYXk9IiIsaVsxXS5zdHlsZS5kaXNwbGF5PSJub25lIixnPTA9PT1pWzBdLm9mZnNldEhlaWdodCksYy5yZW1vdmVDaGlsZChkKSl9fX0oKSxtLnN3YXA9ZnVuY3Rpb24oYSxiLGMsZCl7dmFyIGUsZixnPXt9O2ZvcihmIGluIGIpZ1tmXT1hLnN0eWxlW2ZdLGEuc3R5bGVbZl09YltmXTtlPWMuYXBwbHkoYSxkfHxbXSk7Zm9yKGYgaW4gYilhLnN0eWxlW2ZdPWdbZl07cmV0dXJuIGV9O3ZhciBNYT0vYWxwaGFcKFteKV0qXCkvaSxOYT0vb3BhY2l0eVxzKj1ccyooW14pXSopLyxPYT0vXihub25lfHRhYmxlKD8hLWNbZWFdKS4rKS8sUGE9bmV3IFJlZ0V4cCgiXigiK1MrIikoLiopJCIsImkiKSxRYT1uZXcgUmVnRXhwKCJeKFsrLV0pPSgiK1MrIikiLCJpIiksUmE9e3Bvc2l0aW9uOiJhYnNvbHV0ZSIsdmlzaWJpbGl0eToiaGlkZGVuIixkaXNwbGF5OiJibG9jayJ9LFNhPXtsZXR0ZXJTcGFjaW5nOiIwIixmb250V2VpZ2h0OiI0MDAifSxUYT1bIldlYmtpdCIsIk8iLCJNb3oiLCJtcyJdO2Z1bmN0aW9uIFVhKGEsYil7aWYoYiBpbiBhKXJldHVybiBiO3ZhciBjPWIuY2hhckF0KDApLnRvVXBwZXJDYXNlKCkrYi5zbGljZSgxKSxkPWIsZT1UYS5sZW5ndGg7d2hpbGUoZS0tKWlmKGI9VGFbZV0rYyxiIGluIGEpcmV0dXJuIGI7cmV0dXJuIGR9ZnVuY3Rpb24gVmEoYSxiKXtmb3IodmFyIGMsZCxlLGY9W10sZz0wLGg9YS5sZW5ndGg7aD5nO2crKylkPWFbZ10sZC5zdHlsZSYmKGZbZ109bS5fZGF0YShkLCJvbGRkaXNwbGF5IiksYz1kLnN0eWxlLmRpc3BsYXksYj8oZltnXXx8Im5vbmUiIT09Y3x8KGQuc3R5bGUuZGlzcGxheT0iIiksIiI9PT1kLnN0eWxlLmRpc3BsYXkmJlUoZCkmJihmW2ddPW0uX2RhdGEoZCwib2xkZGlzcGxheSIsRmEoZC5ub2RlTmFtZSkpKSk6KGU9VShkKSwoYyYmIm5vbmUiIT09Y3x8IWUpJiZtLl9kYXRhKGQsIm9sZGRpc3BsYXkiLGU/YzptLmNzcyhkLCJkaXNwbGF5IikpKSk7Zm9yKGc9MDtoPmc7ZysrKWQ9YVtnXSxkLnN0eWxlJiYoYiYmIm5vbmUiIT09ZC5zdHlsZS5kaXNwbGF5JiYiIiE9PWQuc3R5bGUuZGlzcGxheXx8KGQuc3R5bGUuZGlzcGxheT1iP2ZbZ118fCIiOiJub25lIikpO3JldHVybiBhfWZ1bmN0aW9uIFdhKGEsYixjKXt2YXIgZD1QYS5leGVjKGIpO3JldHVybiBkP01hdGgubWF4KDAsZFsxXS0oY3x8MCkpKyhkWzJdfHwicHgiKTpifWZ1bmN0aW9uIFhhKGEsYixjLGQsZSl7Zm9yKHZhciBmPWM9PT0oZD8iYm9yZGVyIjoiY29udGVudCIpPzQ6IndpZHRoIj09PWI/MTowLGc9MDs0PmY7Zis9MikibWFyZ2luIj09PWMmJihnKz1tLmNzcyhhLGMrVFtmXSwhMCxlKSksZD8oImNvbnRlbnQiPT09YyYmKGctPW0uY3NzKGEsInBhZGRpbmciK1RbZl0sITAsZSkpLCJtYXJnaW4iIT09YyYmKGctPW0uY3NzKGEsImJvcmRlciIrVFtmXSsiV2lkdGgiLCEwLGUpKSk6KGcrPW0uY3NzKGEsInBhZGRpbmciK1RbZl0sITAsZSksInBhZGRpbmciIT09YyYmKGcrPW0uY3NzKGEsImJvcmRlciIrVFtmXSsiV2lkdGgiLCEwLGUpKSk7cmV0dXJuIGd9ZnVuY3Rpb24gWWEoYSxiLGMpe3ZhciBkPSEwLGU9IndpZHRoIj09PWI/YS5vZmZzZXRXaWR0aDphLm9mZnNldEhlaWdodCxmPUlhKGEpLGc9ay5ib3hTaXppbmcmJiJib3JkZXItYm94Ij09PW0uY3NzKGEsImJveFNpemluZyIsITEsZik7aWYoMD49ZXx8bnVsbD09ZSl7aWYoZT1KYShhLGIsZiksKDA+ZXx8bnVsbD09ZSkmJihlPWEuc3R5bGVbYl0pLEhhLnRlc3QoZSkpcmV0dXJuIGU7ZD1nJiYoay5ib3hTaXppbmdSZWxpYWJsZSgpfHxlPT09YS5zdHlsZVtiXSksZT1wYXJzZUZsb2F0KGUpfHwwfXJldHVybiBlK1hhKGEsYixjfHwoZz8iYm9yZGVyIjoiY29udGVudCIpLGQsZikrInB4In1tLmV4dGVuZCh7Y3NzSG9va3M6e29wYWNpdHk6e2dldDpmdW5jdGlvbihhLGIpe2lmKGIpe3ZhciBjPUphKGEsIm9wYWNpdHkiKTtyZXR1cm4iIj09PWM/IjEiOmN9fX19LGNzc051bWJlcjp7Y29sdW1uQ291bnQ6ITAsZmlsbE9wYWNpdHk6ITAsZmxleEdyb3c6ITAsZmxleFNocmluazohMCxmb250V2VpZ2h0OiEwLGxpbmVIZWlnaHQ6ITAsb3BhY2l0eTohMCxvcmRlcjohMCxvcnBoYW5zOiEwLHdpZG93czohMCx6SW5kZXg6ITAsem9vbTohMH0sY3NzUHJvcHM6eyJmbG9hdCI6ay5jc3NGbG9hdD8iY3NzRmxvYXQiOiJzdHlsZUZsb2F0In0sc3R5bGU6ZnVuY3Rpb24oYSxiLGMsZCl7aWYoYSYmMyE9PWEubm9kZVR5cGUmJjghPT1hLm5vZGVUeXBlJiZhLnN0eWxlKXt2YXIgZSxmLGcsaD1tLmNhbWVsQ2FzZShiKSxpPWEuc3R5bGU7aWYoYj1tLmNzc1Byb3BzW2hdfHwobS5jc3NQcm9wc1toXT1VYShpLGgpKSxnPW0uY3NzSG9va3NbYl18fG0uY3NzSG9va3NbaF0sdm9pZCAwPT09YylyZXR1cm4gZyYmImdldCJpbiBnJiZ2b2lkIDAhPT0oZT1nLmdldChhLCExLGQpKT9lOmlbYl07aWYoZj10eXBlb2YgYywic3RyaW5nIj09PWYmJihlPVFhLmV4ZWMoYykpJiYoYz0oZVsxXSsxKSplWzJdK3BhcnNlRmxvYXQobS5jc3MoYSxiKSksZj0ibnVtYmVyIiksbnVsbCE9YyYmYz09PWMmJigibnVtYmVyIiE9PWZ8fG0uY3NzTnVtYmVyW2hdfHwoYys9InB4Iiksay5jbGVhckNsb25lU3R5bGV8fCIiIT09Y3x8MCE9PWIuaW5kZXhPZigiYmFja2dyb3VuZCIpfHwoaVtiXT0iaW5oZXJpdCIpLCEoZyYmInNldCJpbiBnJiZ2b2lkIDA9PT0oYz1nLnNldChhLGMsZCkpKSkpdHJ5e2lbYl09Y31jYXRjaChqKXt9fX0sY3NzOmZ1bmN0aW9uKGEsYixjLGQpe3ZhciBlLGYsZyxoPW0uY2FtZWxDYXNlKGIpO3JldHVybiBiPW0uY3NzUHJvcHNbaF18fChtLmNzc1Byb3BzW2hdPVVhKGEuc3R5bGUsaCkpLGc9bS5jc3NIb29rc1tiXXx8bS5jc3NIb29rc1toXSxnJiYiZ2V0ImluIGcmJihmPWcuZ2V0KGEsITAsYykpLHZvaWQgMD09PWYmJihmPUphKGEsYixkKSksIm5vcm1hbCI9PT1mJiZiIGluIFNhJiYoZj1TYVtiXSksIiI9PT1jfHxjPyhlPXBhcnNlRmxvYXQoZiksYz09PSEwfHxtLmlzTnVtZXJpYyhlKT9lfHwwOmYpOmZ9fSksbS5lYWNoKFsiaGVpZ2h0Iiwid2lkdGgiXSxmdW5jdGlvbihhLGIpe20uY3NzSG9va3NbYl09e2dldDpmdW5jdGlvbihhLGMsZCl7cmV0dXJuIGM/T2EudGVzdChtLmNzcyhhLCJkaXNwbGF5IikpJiYwPT09YS5vZmZzZXRXaWR0aD9tLnN3YXAoYSxSYSxmdW5jdGlvbigpe3JldHVybiBZYShhLGIsZCl9KTpZYShhLGIsZCk6dm9pZCAwfSxzZXQ6ZnVuY3Rpb24oYSxjLGQpe3ZhciBlPWQmJklhKGEpO3JldHVybiBXYShhLGMsZD9YYShhLGIsZCxrLmJveFNpemluZyYmImJvcmRlci1ib3giPT09bS5jc3MoYSwiYm94U2l6aW5nIiwhMSxlKSxlKTowKX19fSksay5vcGFjaXR5fHwobS5jc3NIb29rcy5vcGFjaXR5PXtnZXQ6ZnVuY3Rpb24oYSxiKXtyZXR1cm4gTmEudGVzdCgoYiYmYS5jdXJyZW50U3R5bGU/YS5jdXJyZW50U3R5bGUuZmlsdGVyOmEuc3R5bGUuZmlsdGVyKXx8IiIpPy4wMSpwYXJzZUZsb2F0KFJlZ0V4cC4kMSkrIiI6Yj8iMSI6IiJ9LHNldDpmdW5jdGlvbihhLGIpe3ZhciBjPWEuc3R5bGUsZD1hLmN1cnJlbnRTdHlsZSxlPW0uaXNOdW1lcmljKGIpPyJhbHBoYShvcGFjaXR5PSIrMTAwKmIrIikiOiIiLGY9ZCYmZC5maWx0ZXJ8fGMuZmlsdGVyfHwiIjtjLnpvb209MSwoYj49MXx8IiI9PT1iKSYmIiI9PT1tLnRyaW0oZi5yZXBsYWNlKE1hLCIiKSkmJmMucmVtb3ZlQXR0cmlidXRlJiYoYy5yZW1vdmVBdHRyaWJ1dGUoImZpbHRlciIpLCIiPT09Ynx8ZCYmIWQuZmlsdGVyKXx8KGMuZmlsdGVyPU1hLnRlc3QoZik/Zi5yZXBsYWNlKE1hLGUpOmYrIiAiK2UpfX0pLG0uY3NzSG9va3MubWFyZ2luUmlnaHQ9TGEoay5yZWxpYWJsZU1hcmdpblJpZ2h0LGZ1bmN0aW9uKGEsYil7cmV0dXJuIGI/bS5zd2FwKGEse2Rpc3BsYXk6ImlubGluZS1ibG9jayJ9LEphLFthLCJtYXJnaW5SaWdodCJdKTp2b2lkIDB9KSxtLmVhY2goe21hcmdpbjoiIixwYWRkaW5nOiIiLGJvcmRlcjoiV2lkdGgifSxmdW5jdGlvbihhLGIpe20uY3NzSG9va3NbYStiXT17ZXhwYW5kOmZ1bmN0aW9uKGMpe2Zvcih2YXIgZD0wLGU9e30sZj0ic3RyaW5nIj09dHlwZW9mIGM/Yy5zcGxpdCgiICIpOltjXTs0PmQ7ZCsrKWVbYStUW2RdK2JdPWZbZF18fGZbZC0yXXx8ZlswXTtyZXR1cm4gZX19LEdhLnRlc3QoYSl8fChtLmNzc0hvb2tzW2ErYl0uc2V0PVdhKX0pLG0uZm4uZXh0ZW5kKHtjc3M6ZnVuY3Rpb24oYSxiKXtyZXR1cm4gVih0aGlzLGZ1bmN0aW9uKGEsYixjKXt2YXIgZCxlLGY9e30sZz0wO2lmKG0uaXNBcnJheShiKSl7Zm9yKGQ9SWEoYSksZT1iLmxlbmd0aDtlPmc7ZysrKWZbYltnXV09bS5jc3MoYSxiW2ddLCExLGQpO3JldHVybiBmfXJldHVybiB2b2lkIDAhPT1jP20uc3R5bGUoYSxiLGMpOm0uY3NzKGEsYil9LGEsYixhcmd1bWVudHMubGVuZ3RoPjEpfSxzaG93OmZ1bmN0aW9uKCl7cmV0dXJuIFZhKHRoaXMsITApfSxoaWRlOmZ1bmN0aW9uKCl7cmV0dXJuIFZhKHRoaXMpfSx0b2dnbGU6ZnVuY3Rpb24oYSl7cmV0dXJuImJvb2xlYW4iPT10eXBlb2YgYT9hP3RoaXMuc2hvdygpOnRoaXMuaGlkZSgpOnRoaXMuZWFjaChmdW5jdGlvbigpe1UodGhpcyk/bSh0aGlzKS5zaG93KCk6bSh0aGlzKS5oaWRlKCl9KX19KTtmdW5jdGlvbiBaYShhLGIsYyxkLGUpewpyZXR1cm4gbmV3IFphLnByb3RvdHlwZS5pbml0KGEsYixjLGQsZSl9bS5Ud2Vlbj1aYSxaYS5wcm90b3R5cGU9e2NvbnN0cnVjdG9yOlphLGluaXQ6ZnVuY3Rpb24oYSxiLGMsZCxlLGYpe3RoaXMuZWxlbT1hLHRoaXMucHJvcD1jLHRoaXMuZWFzaW5nPWV8fCJzd2luZyIsdGhpcy5vcHRpb25zPWIsdGhpcy5zdGFydD10aGlzLm5vdz10aGlzLmN1cigpLHRoaXMuZW5kPWQsdGhpcy51bml0PWZ8fChtLmNzc051bWJlcltjXT8iIjoicHgiKX0sY3VyOmZ1bmN0aW9uKCl7dmFyIGE9WmEucHJvcEhvb2tzW3RoaXMucHJvcF07cmV0dXJuIGEmJmEuZ2V0P2EuZ2V0KHRoaXMpOlphLnByb3BIb29rcy5fZGVmYXVsdC5nZXQodGhpcyl9LHJ1bjpmdW5jdGlvbihhKXt2YXIgYixjPVphLnByb3BIb29rc1t0aGlzLnByb3BdO3JldHVybiB0aGlzLm9wdGlvbnMuZHVyYXRpb24/dGhpcy5wb3M9Yj1tLmVhc2luZ1t0aGlzLmVhc2luZ10oYSx0aGlzLm9wdGlvbnMuZHVyYXRpb24qYSwwLDEsdGhpcy5vcHRpb25zLmR1cmF0aW9uKTp0aGlzLnBvcz1iPWEsdGhpcy5ub3c9KHRoaXMuZW5kLXRoaXMuc3RhcnQpKmIrdGhpcy5zdGFydCx0aGlzLm9wdGlvbnMuc3RlcCYmdGhpcy5vcHRpb25zLnN0ZXAuY2FsbCh0aGlzLmVsZW0sdGhpcy5ub3csdGhpcyksYyYmYy5zZXQ/Yy5zZXQodGhpcyk6WmEucHJvcEhvb2tzLl9kZWZhdWx0LnNldCh0aGlzKSx0aGlzfX0sWmEucHJvdG90eXBlLmluaXQucHJvdG90eXBlPVphLnByb3RvdHlwZSxaYS5wcm9wSG9va3M9e19kZWZhdWx0OntnZXQ6ZnVuY3Rpb24oYSl7dmFyIGI7cmV0dXJuIG51bGw9PWEuZWxlbVthLnByb3BdfHxhLmVsZW0uc3R5bGUmJm51bGwhPWEuZWxlbS5zdHlsZVthLnByb3BdPyhiPW0uY3NzKGEuZWxlbSxhLnByb3AsIiIpLGImJiJhdXRvIiE9PWI/YjowKTphLmVsZW1bYS5wcm9wXX0sc2V0OmZ1bmN0aW9uKGEpe20uZnguc3RlcFthLnByb3BdP20uZnguc3RlcFthLnByb3BdKGEpOmEuZWxlbS5zdHlsZSYmKG51bGwhPWEuZWxlbS5zdHlsZVttLmNzc1Byb3BzW2EucHJvcF1dfHxtLmNzc0hvb2tzW2EucHJvcF0pP20uc3R5bGUoYS5lbGVtLGEucHJvcCxhLm5vdythLnVuaXQpOmEuZWxlbVthLnByb3BdPWEubm93fX19LFphLnByb3BIb29rcy5zY3JvbGxUb3A9WmEucHJvcEhvb2tzLnNjcm9sbExlZnQ9e3NldDpmdW5jdGlvbihhKXthLmVsZW0ubm9kZVR5cGUmJmEuZWxlbS5wYXJlbnROb2RlJiYoYS5lbGVtW2EucHJvcF09YS5ub3cpfX0sbS5lYXNpbmc9e2xpbmVhcjpmdW5jdGlvbihhKXtyZXR1cm4gYX0sc3dpbmc6ZnVuY3Rpb24oYSl7cmV0dXJuLjUtTWF0aC5jb3MoYSpNYXRoLlBJKS8yfX0sbS5meD1aYS5wcm90b3R5cGUuaW5pdCxtLmZ4LnN0ZXA9e307dmFyICRhLF9hLGFiPS9eKD86dG9nZ2xlfHNob3d8aGlkZSkkLyxiYj1uZXcgUmVnRXhwKCJeKD86KFsrLV0pPXwpKCIrUysiKShbYS16JV0qKSQiLCJpIiksY2I9L3F1ZXVlSG9va3MkLyxkYj1baWJdLGViPXsiKiI6W2Z1bmN0aW9uKGEsYil7dmFyIGM9dGhpcy5jcmVhdGVUd2VlbihhLGIpLGQ9Yy5jdXIoKSxlPWJiLmV4ZWMoYiksZj1lJiZlWzNdfHwobS5jc3NOdW1iZXJbYV0/IiI6InB4IiksZz0obS5jc3NOdW1iZXJbYV18fCJweCIhPT1mJiYrZCkmJmJiLmV4ZWMobS5jc3MoYy5lbGVtLGEpKSxoPTEsaT0yMDtpZihnJiZnWzNdIT09Zil7Zj1mfHxnWzNdLGU9ZXx8W10sZz0rZHx8MTtkbyBoPWh8fCIuNSIsZy89aCxtLnN0eWxlKGMuZWxlbSxhLGcrZik7d2hpbGUoaCE9PShoPWMuY3VyKCkvZCkmJjEhPT1oJiYtLWkpfXJldHVybiBlJiYoZz1jLnN0YXJ0PStnfHwrZHx8MCxjLnVuaXQ9ZixjLmVuZD1lWzFdP2crKGVbMV0rMSkqZVsyXTorZVsyXSksY31dfTtmdW5jdGlvbiBmYigpe3JldHVybiBzZXRUaW1lb3V0KGZ1bmN0aW9uKCl7JGE9dm9pZCAwfSksJGE9bS5ub3coKX1mdW5jdGlvbiBnYihhLGIpe3ZhciBjLGQ9e2hlaWdodDphfSxlPTA7Zm9yKGI9Yj8xOjA7ND5lO2UrPTItYiljPVRbZV0sZFsibWFyZ2luIitjXT1kWyJwYWRkaW5nIitjXT1hO3JldHVybiBiJiYoZC5vcGFjaXR5PWQud2lkdGg9YSksZH1mdW5jdGlvbiBoYihhLGIsYyl7Zm9yKHZhciBkLGU9KGViW2JdfHxbXSkuY29uY2F0KGViWyIqIl0pLGY9MCxnPWUubGVuZ3RoO2c+ZjtmKyspaWYoZD1lW2ZdLmNhbGwoYyxiLGEpKXJldHVybiBkfWZ1bmN0aW9uIGliKGEsYixjKXt2YXIgZCxlLGYsZyxoLGksaixsLG49dGhpcyxvPXt9LHA9YS5zdHlsZSxxPWEubm9kZVR5cGUmJlUoYSkscj1tLl9kYXRhKGEsImZ4c2hvdyIpO2MucXVldWV8fChoPW0uX3F1ZXVlSG9va3MoYSwiZngiKSxudWxsPT1oLnVucXVldWVkJiYoaC51bnF1ZXVlZD0wLGk9aC5lbXB0eS5maXJlLGguZW1wdHkuZmlyZT1mdW5jdGlvbigpe2gudW5xdWV1ZWR8fGkoKX0pLGgudW5xdWV1ZWQrKyxuLmFsd2F5cyhmdW5jdGlvbigpe24uYWx3YXlzKGZ1bmN0aW9uKCl7aC51bnF1ZXVlZC0tLG0ucXVldWUoYSwiZngiKS5sZW5ndGh8fGguZW1wdHkuZmlyZSgpfSl9KSksMT09PWEubm9kZVR5cGUmJigiaGVpZ2h0ImluIGJ8fCJ3aWR0aCJpbiBiKSYmKGMub3ZlcmZsb3c9W3Aub3ZlcmZsb3cscC5vdmVyZmxvd1gscC5vdmVyZmxvd1ldLGo9bS5jc3MoYSwiZGlzcGxheSIpLGw9Im5vbmUiPT09aj9tLl9kYXRhKGEsIm9sZGRpc3BsYXkiKXx8RmEoYS5ub2RlTmFtZSk6aiwiaW5saW5lIj09PWwmJiJub25lIj09PW0uY3NzKGEsImZsb2F0IikmJihrLmlubGluZUJsb2NrTmVlZHNMYXlvdXQmJiJpbmxpbmUiIT09RmEoYS5ub2RlTmFtZSk/cC56b29tPTE6cC5kaXNwbGF5PSJpbmxpbmUtYmxvY2siKSksYy5vdmVyZmxvdyYmKHAub3ZlcmZsb3c9ImhpZGRlbiIsay5zaHJpbmtXcmFwQmxvY2tzKCl8fG4uYWx3YXlzKGZ1bmN0aW9uKCl7cC5vdmVyZmxvdz1jLm92ZXJmbG93WzBdLHAub3ZlcmZsb3dYPWMub3ZlcmZsb3dbMV0scC5vdmVyZmxvd1k9Yy5vdmVyZmxvd1syXX0pKTtmb3IoZCBpbiBiKWlmKGU9YltkXSxhYi5leGVjKGUpKXtpZihkZWxldGUgYltkXSxmPWZ8fCJ0b2dnbGUiPT09ZSxlPT09KHE/ImhpZGUiOiJzaG93Iikpe2lmKCJzaG93IiE9PWV8fCFyfHx2b2lkIDA9PT1yW2RdKWNvbnRpbnVlO3E9ITB9b1tkXT1yJiZyW2RdfHxtLnN0eWxlKGEsZCl9ZWxzZSBqPXZvaWQgMDtpZihtLmlzRW1wdHlPYmplY3QobykpImlubGluZSI9PT0oIm5vbmUiPT09aj9GYShhLm5vZGVOYW1lKTpqKSYmKHAuZGlzcGxheT1qKTtlbHNle3I/ImhpZGRlbiJpbiByJiYocT1yLmhpZGRlbik6cj1tLl9kYXRhKGEsImZ4c2hvdyIse30pLGYmJihyLmhpZGRlbj0hcSkscT9tKGEpLnNob3coKTpuLmRvbmUoZnVuY3Rpb24oKXttKGEpLmhpZGUoKX0pLG4uZG9uZShmdW5jdGlvbigpe3ZhciBiO20uX3JlbW92ZURhdGEoYSwiZnhzaG93Iik7Zm9yKGIgaW4gbyltLnN0eWxlKGEsYixvW2JdKX0pO2ZvcihkIGluIG8pZz1oYihxP3JbZF06MCxkLG4pLGQgaW4gcnx8KHJbZF09Zy5zdGFydCxxJiYoZy5lbmQ9Zy5zdGFydCxnLnN0YXJ0PSJ3aWR0aCI9PT1kfHwiaGVpZ2h0Ij09PWQ/MTowKSl9fWZ1bmN0aW9uIGpiKGEsYil7dmFyIGMsZCxlLGYsZztmb3IoYyBpbiBhKWlmKGQ9bS5jYW1lbENhc2UoYyksZT1iW2RdLGY9YVtjXSxtLmlzQXJyYXkoZikmJihlPWZbMV0sZj1hW2NdPWZbMF0pLGMhPT1kJiYoYVtkXT1mLGRlbGV0ZSBhW2NdKSxnPW0uY3NzSG9va3NbZF0sZyYmImV4cGFuZCJpbiBnKXtmPWcuZXhwYW5kKGYpLGRlbGV0ZSBhW2RdO2ZvcihjIGluIGYpYyBpbiBhfHwoYVtjXT1mW2NdLGJbY109ZSl9ZWxzZSBiW2RdPWV9ZnVuY3Rpb24ga2IoYSxiLGMpe3ZhciBkLGUsZj0wLGc9ZGIubGVuZ3RoLGg9bS5EZWZlcnJlZCgpLmFsd2F5cyhmdW5jdGlvbigpe2RlbGV0ZSBpLmVsZW19KSxpPWZ1bmN0aW9uKCl7aWYoZSlyZXR1cm4hMTtmb3IodmFyIGI9JGF8fGZiKCksYz1NYXRoLm1heCgwLGouc3RhcnRUaW1lK2ouZHVyYXRpb24tYiksZD1jL2ouZHVyYXRpb258fDAsZj0xLWQsZz0wLGk9ai50d2VlbnMubGVuZ3RoO2k+ZztnKyspai50d2VlbnNbZ10ucnVuKGYpO3JldHVybiBoLm5vdGlmeVdpdGgoYSxbaixmLGNdKSwxPmYmJmk/YzooaC5yZXNvbHZlV2l0aChhLFtqXSksITEpfSxqPWgucHJvbWlzZSh7ZWxlbTphLHByb3BzOm0uZXh0ZW5kKHt9LGIpLG9wdHM6bS5leHRlbmQoITAse3NwZWNpYWxFYXNpbmc6e319LGMpLG9yaWdpbmFsUHJvcGVydGllczpiLG9yaWdpbmFsT3B0aW9uczpjLHN0YXJ0VGltZTokYXx8ZmIoKSxkdXJhdGlvbjpjLmR1cmF0aW9uLHR3ZWVuczpbXSxjcmVhdGVUd2VlbjpmdW5jdGlvbihiLGMpe3ZhciBkPW0uVHdlZW4oYSxqLm9wdHMsYixjLGoub3B0cy5zcGVjaWFsRWFzaW5nW2JdfHxqLm9wdHMuZWFzaW5nKTtyZXR1cm4gai50d2VlbnMucHVzaChkKSxkfSxzdG9wOmZ1bmN0aW9uKGIpe3ZhciBjPTAsZD1iP2oudHdlZW5zLmxlbmd0aDowO2lmKGUpcmV0dXJuIHRoaXM7Zm9yKGU9ITA7ZD5jO2MrKylqLnR3ZWVuc1tjXS5ydW4oMSk7cmV0dXJuIGI/aC5yZXNvbHZlV2l0aChhLFtqLGJdKTpoLnJlamVjdFdpdGgoYSxbaixiXSksdGhpc319KSxrPWoucHJvcHM7Zm9yKGpiKGssai5vcHRzLnNwZWNpYWxFYXNpbmcpO2c+ZjtmKyspaWYoZD1kYltmXS5jYWxsKGosYSxrLGoub3B0cykpcmV0dXJuIGQ7cmV0dXJuIG0ubWFwKGssaGIsaiksbS5pc0Z1bmN0aW9uKGoub3B0cy5zdGFydCkmJmoub3B0cy5zdGFydC5jYWxsKGEsaiksbS5meC50aW1lcihtLmV4dGVuZChpLHtlbGVtOmEsYW5pbTpqLHF1ZXVlOmoub3B0cy5xdWV1ZX0pKSxqLnByb2dyZXNzKGoub3B0cy5wcm9ncmVzcykuZG9uZShqLm9wdHMuZG9uZSxqLm9wdHMuY29tcGxldGUpLmZhaWwoai5vcHRzLmZhaWwpLmFsd2F5cyhqLm9wdHMuYWx3YXlzKX1tLkFuaW1hdGlvbj1tLmV4dGVuZChrYix7dHdlZW5lcjpmdW5jdGlvbihhLGIpe20uaXNGdW5jdGlvbihhKT8oYj1hLGE9WyIqIl0pOmE9YS5zcGxpdCgiICIpO2Zvcih2YXIgYyxkPTAsZT1hLmxlbmd0aDtlPmQ7ZCsrKWM9YVtkXSxlYltjXT1lYltjXXx8W10sZWJbY10udW5zaGlmdChiKX0scHJlZmlsdGVyOmZ1bmN0aW9uKGEsYil7Yj9kYi51bnNoaWZ0KGEpOmRiLnB1c2goYSl9fSksbS5zcGVlZD1mdW5jdGlvbihhLGIsYyl7dmFyIGQ9YSYmIm9iamVjdCI9PXR5cGVvZiBhP20uZXh0ZW5kKHt9LGEpOntjb21wbGV0ZTpjfHwhYyYmYnx8bS5pc0Z1bmN0aW9uKGEpJiZhLGR1cmF0aW9uOmEsZWFzaW5nOmMmJmJ8fGImJiFtLmlzRnVuY3Rpb24oYikmJmJ9O3JldHVybiBkLmR1cmF0aW9uPW0uZngub2ZmPzA6Im51bWJlciI9PXR5cGVvZiBkLmR1cmF0aW9uP2QuZHVyYXRpb246ZC5kdXJhdGlvbiBpbiBtLmZ4LnNwZWVkcz9tLmZ4LnNwZWVkc1tkLmR1cmF0aW9uXTptLmZ4LnNwZWVkcy5fZGVmYXVsdCwobnVsbD09ZC5xdWV1ZXx8ZC5xdWV1ZT09PSEwKSYmKGQucXVldWU9ImZ4IiksZC5vbGQ9ZC5jb21wbGV0ZSxkLmNvbXBsZXRlPWZ1bmN0aW9uKCl7bS5pc0Z1bmN0aW9uKGQub2xkKSYmZC5vbGQuY2FsbCh0aGlzKSxkLnF1ZXVlJiZtLmRlcXVldWUodGhpcyxkLnF1ZXVlKX0sZH0sbS5mbi5leHRlbmQoe2ZhZGVUbzpmdW5jdGlvbihhLGIsYyxkKXtyZXR1cm4gdGhpcy5maWx0ZXIoVSkuY3NzKCJvcGFjaXR5IiwwKS5zaG93KCkuZW5kKCkuYW5pbWF0ZSh7b3BhY2l0eTpifSxhLGMsZCl9LGFuaW1hdGU6ZnVuY3Rpb24oYSxiLGMsZCl7dmFyIGU9bS5pc0VtcHR5T2JqZWN0KGEpLGY9bS5zcGVlZChiLGMsZCksZz1mdW5jdGlvbigpe3ZhciBiPWtiKHRoaXMsbS5leHRlbmQoe30sYSksZik7KGV8fG0uX2RhdGEodGhpcywiZmluaXNoIikpJiZiLnN0b3AoITApfTtyZXR1cm4gZy5maW5pc2g9ZyxlfHxmLnF1ZXVlPT09ITE/dGhpcy5lYWNoKGcpOnRoaXMucXVldWUoZi5xdWV1ZSxnKX0sc3RvcDpmdW5jdGlvbihhLGIsYyl7dmFyIGQ9ZnVuY3Rpb24oYSl7dmFyIGI9YS5zdG9wO2RlbGV0ZSBhLnN0b3AsYihjKX07cmV0dXJuInN0cmluZyIhPXR5cGVvZiBhJiYoYz1iLGI9YSxhPXZvaWQgMCksYiYmYSE9PSExJiZ0aGlzLnF1ZXVlKGF8fCJmeCIsW10pLHRoaXMuZWFjaChmdW5jdGlvbigpe3ZhciBiPSEwLGU9bnVsbCE9YSYmYSsicXVldWVIb29rcyIsZj1tLnRpbWVycyxnPW0uX2RhdGEodGhpcyk7aWYoZSlnW2VdJiZnW2VdLnN0b3AmJmQoZ1tlXSk7ZWxzZSBmb3IoZSBpbiBnKWdbZV0mJmdbZV0uc3RvcCYmY2IudGVzdChlKSYmZChnW2VdKTtmb3IoZT1mLmxlbmd0aDtlLS07KWZbZV0uZWxlbSE9PXRoaXN8fG51bGwhPWEmJmZbZV0ucXVldWUhPT1hfHwoZltlXS5hbmltLnN0b3AoYyksYj0hMSxmLnNwbGljZShlLDEpKTsoYnx8IWMpJiZtLmRlcXVldWUodGhpcyxhKX0pfSxmaW5pc2g6ZnVuY3Rpb24oYSl7cmV0dXJuIGEhPT0hMSYmKGE9YXx8ImZ4IiksdGhpcy5lYWNoKGZ1bmN0aW9uKCl7dmFyIGIsYz1tLl9kYXRhKHRoaXMpLGQ9Y1thKyJxdWV1ZSJdLGU9Y1thKyJxdWV1ZUhvb2tzIl0sZj1tLnRpbWVycyxnPWQ/ZC5sZW5ndGg6MDtmb3IoYy5maW5pc2g9ITAsbS5xdWV1ZSh0aGlzLGEsW10pLGUmJmUuc3RvcCYmZS5zdG9wLmNhbGwodGhpcywhMCksYj1mLmxlbmd0aDtiLS07KWZbYl0uZWxlbT09PXRoaXMmJmZbYl0ucXVldWU9PT1hJiYoZltiXS5hbmltLnN0b3AoITApLGYuc3BsaWNlKGIsMSkpO2ZvcihiPTA7Zz5iO2IrKylkW2JdJiZkW2JdLmZpbmlzaCYmZFtiXS5maW5pc2guY2FsbCh0aGlzKTtkZWxldGUgYy5maW5pc2h9KX19KSxtLmVhY2goWyJ0b2dnbGUiLCJzaG93IiwiaGlkZSJdLGZ1bmN0aW9uKGEsYil7dmFyIGM9bS5mbltiXTttLmZuW2JdPWZ1bmN0aW9uKGEsZCxlKXtyZXR1cm4gbnVsbD09YXx8ImJvb2xlYW4iPT10eXBlb2YgYT9jLmFwcGx5KHRoaXMsYXJndW1lbnRzKTp0aGlzLmFuaW1hdGUoZ2IoYiwhMCksYSxkLGUpfX0pLG0uZWFjaCh7c2xpZGVEb3duOmdiKCJzaG93Iiksc2xpZGVVcDpnYigiaGlkZSIpLHNsaWRlVG9nZ2xlOmdiKCJ0b2dnbGUiKSxmYWRlSW46e29wYWNpdHk6InNob3cifSxmYWRlT3V0OntvcGFjaXR5OiJoaWRlIn0sZmFkZVRvZ2dsZTp7b3BhY2l0eToidG9nZ2xlIn19LGZ1bmN0aW9uKGEsYil7bS5mblthXT1mdW5jdGlvbihhLGMsZCl7cmV0dXJuIHRoaXMuYW5pbWF0ZShiLGEsYyxkKX19KSxtLnRpbWVycz1bXSxtLmZ4LnRpY2s9ZnVuY3Rpb24oKXt2YXIgYSxiPW0udGltZXJzLGM9MDtmb3IoJGE9bS5ub3coKTtjPGIubGVuZ3RoO2MrKylhPWJbY10sYSgpfHxiW2NdIT09YXx8Yi5zcGxpY2UoYy0tLDEpO2IubGVuZ3RofHxtLmZ4LnN0b3AoKSwkYT12b2lkIDB9LG0uZngudGltZXI9ZnVuY3Rpb24oYSl7bS50aW1lcnMucHVzaChhKSxhKCk/bS5meC5zdGFydCgpOm0udGltZXJzLnBvcCgpfSxtLmZ4LmludGVydmFsPTEzLG0uZnguc3RhcnQ9ZnVuY3Rpb24oKXtfYXx8KF9hPXNldEludGVydmFsKG0uZngudGljayxtLmZ4LmludGVydmFsKSl9LG0uZnguc3RvcD1mdW5jdGlvbigpe2NsZWFySW50ZXJ2YWwoX2EpLF9hPW51bGx9LG0uZnguc3BlZWRzPXtzbG93OjYwMCxmYXN0OjIwMCxfZGVmYXVsdDo0MDB9LG0uZm4uZGVsYXk9ZnVuY3Rpb24oYSxiKXtyZXR1cm4gYT1tLmZ4P20uZnguc3BlZWRzW2FdfHxhOmEsYj1ifHwiZngiLHRoaXMucXVldWUoYixmdW5jdGlvbihiLGMpe3ZhciBkPXNldFRpbWVvdXQoYixhKTtjLnN0b3A9ZnVuY3Rpb24oKXtjbGVhclRpbWVvdXQoZCl9fSl9LGZ1bmN0aW9uKCl7dmFyIGEsYixjLGQsZTtiPXkuY3JlYXRlRWxlbWVudCgiZGl2IiksYi5zZXRBdHRyaWJ1dGUoImNsYXNzTmFtZSIsInQiKSxiLmlubmVySFRNTD0iICA8bGluay8+PHRhYmxlPjwvdGFibGU+PGEgaHJlZj0nL2EnPmE8L2E+PGlucHV0IHR5cGU9J2NoZWNrYm94Jy8+IixkPWIuZ2V0RWxlbWVudHNCeVRhZ05hbWUoImEiKVswXSxjPXkuY3JlYXRlRWxlbWVudCgic2VsZWN0IiksZT1jLmFwcGVuZENoaWxkKHkuY3JlYXRlRWxlbWVudCgib3B0aW9uIikpLGE9Yi5nZXRFbGVtZW50c0J5VGFnTmFtZSgiaW5wdXQiKVswXSxkLnN0eWxlLmNzc1RleHQ9InRvcDoxcHgiLGsuZ2V0U2V0QXR0cmlidXRlPSJ0IiE9PWIuY2xhc3NOYW1lLGsuc3R5bGU9L3RvcC8udGVzdChkLmdldEF0dHJpYnV0ZSgic3R5bGUiKSksay5ocmVmTm9ybWFsaXplZD0iL2EiPT09ZC5nZXRBdHRyaWJ1dGUoImhyZWYiKSxrLmNoZWNrT249ISFhLnZhbHVlLGsub3B0U2VsZWN0ZWQ9ZS5zZWxlY3RlZCxrLmVuY3R5cGU9ISF5LmNyZWF0ZUVsZW1lbnQoImZvcm0iKS5lbmN0eXBlLGMuZGlzYWJsZWQ9ITAsay5vcHREaXNhYmxlZD0hZS5kaXNhYmxlZCxhPXkuY3JlYXRlRWxlbWVudCgiaW5wdXQiKSxhLnNldEF0dHJpYnV0ZSgidmFsdWUiLCIiKSxrLmlucHV0PSIiPT09YS5nZXRBdHRyaWJ1dGUoInZhbHVlIiksYS52YWx1ZT0idCIsYS5zZXRBdHRyaWJ1dGUoInR5cGUiLCJyYWRpbyIpLGsucmFkaW9WYWx1ZT0idCI9PT1hLnZhbHVlfSgpO3ZhciBsYj0vXHIvZzttLmZuLmV4dGVuZCh7dmFsOmZ1bmN0aW9uKGEpe3ZhciBiLGMsZCxlPXRoaXNbMF07e2lmKGFyZ3VtZW50cy5sZW5ndGgpcmV0dXJuIGQ9bS5pc0Z1bmN0aW9uKGEpLHRoaXMuZWFjaChmdW5jdGlvbihjKXt2YXIgZTsxPT09dGhpcy5ub2RlVHlwZSYmKGU9ZD9hLmNhbGwodGhpcyxjLG0odGhpcykudmFsKCkpOmEsbnVsbD09ZT9lPSIiOiJudW1iZXIiPT10eXBlb2YgZT9lKz0iIjptLmlzQXJyYXkoZSkmJihlPW0ubWFwKGUsZnVuY3Rpb24oYSl7cmV0dXJuIG51bGw9PWE/IiI6YSsiIn0pKSxiPW0udmFsSG9va3NbdGhpcy50eXBlXXx8bS52YWxIb29rc1t0aGlzLm5vZGVOYW1lLnRvTG93ZXJDYXNlKCldLGImJiJzZXQiaW4gYiYmdm9pZCAwIT09Yi5zZXQodGhpcyxlLCJ2YWx1ZSIpfHwodGhpcy52YWx1ZT1lKSl9KTtpZihlKXJldHVybiBiPW0udmFsSG9va3NbZS50eXBlXXx8bS52YWxIb29rc1tlLm5vZGVOYW1lLnRvTG93ZXJDYXNlKCldLGImJiJnZXQiaW4gYiYmdm9pZCAwIT09KGM9Yi5nZXQoZSwidmFsdWUiKSk/YzooYz1lLnZhbHVlLCJzdHJpbmciPT10eXBlb2YgYz9jLnJlcGxhY2UobGIsIiIpOm51bGw9PWM/IiI6Yyl9fX0pLG0uZXh0ZW5kKHt2YWxIb29rczp7b3B0aW9uOntnZXQ6ZnVuY3Rpb24oYSl7dmFyIGI9bS5maW5kLmF0dHIoYSwidmFsdWUiKTtyZXR1cm4gbnVsbCE9Yj9iOm0udHJpbShtLnRleHQoYSkpfX0sc2VsZWN0OntnZXQ6ZnVuY3Rpb24oYSl7Zm9yKHZhciBiLGMsZD1hLm9wdGlvbnMsZT1hLnNlbGVjdGVkSW5kZXgsZj0ic2VsZWN0LW9uZSI9PT1hLnR5cGV8fDA+ZSxnPWY/bnVsbDpbXSxoPWY/ZSsxOmQubGVuZ3RoLGk9MD5lP2g6Zj9lOjA7aD5pO2krKylpZihjPWRbaV0sISghYy5zZWxlY3RlZCYmaSE9PWV8fChrLm9wdERpc2FibGVkP2MuZGlzYWJsZWQ6bnVsbCE9PWMuZ2V0QXR0cmlidXRlKCJkaXNhYmxlZCIpKXx8Yy5wYXJlbnROb2RlLmRpc2FibGVkJiZtLm5vZGVOYW1lKGMucGFyZW50Tm9kZSwib3B0Z3JvdXAiKSkpe2lmKGI9bShjKS52YWwoKSxmKXJldHVybiBiO2cucHVzaChiKX1yZXR1cm4gZ30sc2V0OmZ1bmN0aW9uKGEsYil7dmFyIGMsZCxlPWEub3B0aW9ucyxmPW0ubWFrZUFycmF5KGIpLGc9ZS5sZW5ndGg7d2hpbGUoZy0tKWlmKGQ9ZVtnXSxtLmluQXJyYXkobS52YWxIb29rcy5vcHRpb24uZ2V0KGQpLGYpPj0wKXRyeXtkLnNlbGVjdGVkPWM9ITB9Y2F0Y2goaCl7ZC5zY3JvbGxIZWlnaHR9ZWxzZSBkLnNlbGVjdGVkPSExO3JldHVybiBjfHwoYS5zZWxlY3RlZEluZGV4PS0xKSxlfX19fSksbS5lYWNoKFsicmFkaW8iLCJjaGVja2JveCJdLGZ1bmN0aW9uKCl7bS52YWxIb29rc1t0aGlzXT17c2V0OmZ1bmN0aW9uKGEsYil7cmV0dXJuIG0uaXNBcnJheShiKT9hLmNoZWNrZWQ9bS5pbkFycmF5KG0oYSkudmFsKCksYik+PTA6dm9pZCAwfX0say5jaGVja09ufHwobS52YWxIb29rc1t0aGlzXS5nZXQ9ZnVuY3Rpb24oYSl7cmV0dXJuIG51bGw9PT1hLmdldEF0dHJpYnV0ZSgidmFsdWUiKT8ib24iOmEudmFsdWV9KX0pO3ZhciBtYixuYixvYj1tLmV4cHIuYXR0ckhhbmRsZSxwYj0vXig/OmNoZWNrZWR8c2VsZWN0ZWQpJC9pLHFiPWsuZ2V0U2V0QXR0cmlidXRlLHJiPWsuaW5wdXQ7bS5mbi5leHRlbmQoe2F0dHI6ZnVuY3Rpb24oYSxiKXtyZXR1cm4gVih0aGlzLG0uYXR0cixhLGIsYXJndW1lbnRzLmxlbmd0aD4xKX0scmVtb3ZlQXR0cjpmdW5jdGlvbihhKXtyZXR1cm4gdGhpcy5lYWNoKGZ1bmN0aW9uKCl7bS5yZW1vdmVBdHRyKHRoaXMsYSl9KX19KSxtLmV4dGVuZCh7YXR0cjpmdW5jdGlvbihhLGIsYyl7dmFyIGQsZSxmPWEubm9kZVR5cGU7aWYoYSYmMyE9PWYmJjghPT1mJiYyIT09ZilyZXR1cm4gdHlwZW9mIGEuZ2V0QXR0cmlidXRlPT09Sz9tLnByb3AoYSxiLGMpOigxPT09ZiYmbS5pc1hNTERvYyhhKXx8KGI9Yi50b0xvd2VyQ2FzZSgpLGQ9bS5hdHRySG9va3NbYl18fChtLmV4cHIubWF0Y2guYm9vbC50ZXN0KGIpP25iOm1iKSksdm9pZCAwPT09Yz9kJiYiZ2V0ImluIGQmJm51bGwhPT0oZT1kLmdldChhLGIpKT9lOihlPW0uZmluZC5hdHRyKGEsYiksbnVsbD09ZT92b2lkIDA6ZSk6bnVsbCE9PWM/ZCYmInNldCJpbiBkJiZ2b2lkIDAhPT0oZT1kLnNldChhLGMsYikpP2U6KGEuc2V0QXR0cmlidXRlKGIsYysiIiksYyk6dm9pZCBtLnJlbW92ZUF0dHIoYSxiKSl9LHJlbW92ZUF0dHI6ZnVuY3Rpb24oYSxiKXt2YXIgYyxkLGU9MCxmPWImJmIubWF0Y2goRSk7aWYoZiYmMT09PWEubm9kZVR5cGUpd2hpbGUoYz1mW2UrK10pZD1tLnByb3BGaXhbY118fGMsbS5leHByLm1hdGNoLmJvb2wudGVzdChjKT9yYiYmcWJ8fCFwYi50ZXN0KGMpP2FbZF09ITE6YVttLmNhbWVsQ2FzZSgiZGVmYXVsdC0iK2MpXT1hW2RdPSExOm0uYXR0cihhLGMsIiIpLGEucmVtb3ZlQXR0cmlidXRlKHFiP2M6ZCl9LGF0dHJIb29rczp7dHlwZTp7c2V0OmZ1bmN0aW9uKGEsYil7aWYoIWsucmFkaW9WYWx1ZSYmInJhZGlvIj09PWImJm0ubm9kZU5hbWUoYSwiaW5wdXQiKSl7dmFyIGM9YS52YWx1ZTtyZXR1cm4gYS5zZXRBdHRyaWJ1dGUoInR5cGUiLGIpLGMmJihhLnZhbHVlPWMpLGJ9fX19fSksbmI9e3NldDpmdW5jdGlvbihhLGIsYyl7cmV0dXJuIGI9PT0hMT9tLnJlbW92ZUF0dHIoYSxjKTpyYiYmcWJ8fCFwYi50ZXN0KGMpP2Euc2V0QXR0cmlidXRlKCFxYiYmbS5wcm9wRml4W2NdfHxjLGMpOmFbbS5jYW1lbENhc2UoImRlZmF1bHQtIitjKV09YVtjXT0hMCxjfX0sbS5lYWNoKG0uZXhwci5tYXRjaC5ib29sLnNvdXJjZS5tYXRjaCgvXHcrL2cpLGZ1bmN0aW9uKGEsYil7dmFyIGM9b2JbYl18fG0uZmluZC5hdHRyO29iW2JdPXJiJiZxYnx8IXBiLnRlc3QoYik/ZnVuY3Rpb24oYSxiLGQpe3ZhciBlLGY7cmV0dXJuIGR8fChmPW9iW2JdLG9iW2JdPWUsZT1udWxsIT1jKGEsYixkKT9iLnRvTG93ZXJDYXNlKCk6bnVsbCxvYltiXT1mKSxlfTpmdW5jdGlvbihhLGIsYyl7cmV0dXJuIGM/dm9pZCAwOmFbbS5jYW1lbENhc2UoImRlZmF1bHQtIitiKV0/Yi50b0xvd2VyQ2FzZSgpOm51bGx9fSkscmImJnFifHwobS5hdHRySG9va3MudmFsdWU9e3NldDpmdW5jdGlvbihhLGIsYyl7cmV0dXJuIG0ubm9kZU5hbWUoYSwiaW5wdXQiKT92b2lkKGEuZGVmYXVsdFZhbHVlPWIpOm1iJiZtYi5zZXQoYSxiLGMpfX0pLHFifHwobWI9e3NldDpmdW5jdGlvbihhLGIsYyl7dmFyIGQ9YS5nZXRBdHRyaWJ1dGVOb2RlKGMpO3JldHVybiBkfHxhLnNldEF0dHJpYnV0ZU5vZGUoZD1hLm93bmVyRG9jdW1lbnQuY3JlYXRlQXR0cmlidXRlKGMpKSxkLnZhbHVlPWIrPSIiLCJ2YWx1ZSI9PT1jfHxiPT09YS5nZXRBdHRyaWJ1dGUoYyk/Yjp2b2lkIDB9fSxvYi5pZD1vYi5uYW1lPW9iLmNvb3Jkcz1mdW5jdGlvbihhLGIsYyl7dmFyIGQ7cmV0dXJuIGM/dm9pZCAwOihkPWEuZ2V0QXR0cmlidXRlTm9kZShiKSkmJiIiIT09ZC52YWx1ZT9kLnZhbHVlOm51bGx9LG0udmFsSG9va3MuYnV0dG9uPXtnZXQ6ZnVuY3Rpb24oYSxiKXt2YXIgYz1hLmdldEF0dHJpYnV0ZU5vZGUoYik7cmV0dXJuIGMmJmMuc3BlY2lmaWVkP2MudmFsdWU6dm9pZCAwfSxzZXQ6bWIuc2V0fSxtLmF0dHJIb29rcy5jb250ZW50ZWRpdGFibGU9e3NldDpmdW5jdGlvbihhLGIsYyl7bWIuc2V0KGEsIiI9PT1iPyExOmIsYyl9fSxtLmVhY2goWyJ3aWR0aCIsImhlaWdodCJdLGZ1bmN0aW9uKGEsYil7bS5hdHRySG9va3NbYl09e3NldDpmdW5jdGlvbihhLGMpe3JldHVybiIiPT09Yz8oYS5zZXRBdHRyaWJ1dGUoYiwiYXV0byIpLGMpOnZvaWQgMH19fSkpLGsuc3R5bGV8fChtLmF0dHJIb29rcy5zdHlsZT17Z2V0OmZ1bmN0aW9uKGEpe3JldHVybiBhLnN0eWxlLmNzc1RleHR8fHZvaWQgMH0sc2V0OmZ1bmN0aW9uKGEsYil7cmV0dXJuIGEuc3R5bGUuY3NzVGV4dD1iKyIifX0pO3ZhciBzYj0vXig/OmlucHV0fHNlbGVjdHx0ZXh0YXJlYXxidXR0b258b2JqZWN0KSQvaSx0Yj0vXig/OmF8YXJlYSkkL2k7bS5mbi5leHRlbmQoe3Byb3A6ZnVuY3Rpb24oYSxiKXtyZXR1cm4gVih0aGlzLG0ucHJvcCxhLGIsYXJndW1lbnRzLmxlbmd0aD4xKX0scmVtb3ZlUHJvcDpmdW5jdGlvbihhKXtyZXR1cm4gYT1tLnByb3BGaXhbYV18fGEsdGhpcy5lYWNoKGZ1bmN0aW9uKCl7dHJ5e3RoaXNbYV09dm9pZCAwLGRlbGV0ZSB0aGlzW2FdfWNhdGNoKGIpe319KX19KSxtLmV4dGVuZCh7cHJvcEZpeDp7ImZvciI6Imh0bWxGb3IiLCJjbGFzcyI6ImNsYXNzTmFtZSJ9LHByb3A6ZnVuY3Rpb24oYSxiLGMpe3ZhciBkLGUsZixnPWEubm9kZVR5cGU7aWYoYSYmMyE9PWcmJjghPT1nJiYyIT09ZylyZXR1cm4gZj0xIT09Z3x8IW0uaXNYTUxEb2MoYSksZiYmKGI9bS5wcm9wRml4W2JdfHxiLGU9bS5wcm9wSG9va3NbYl0pLHZvaWQgMCE9PWM/ZSYmInNldCJpbiBlJiZ2b2lkIDAhPT0oZD1lLnNldChhLGMsYikpP2Q6YVtiXT1jOmUmJiJnZXQiaW4gZSYmbnVsbCE9PShkPWUuZ2V0KGEsYikpP2Q6YVtiXX0scHJvcEhvb2tzOnt0YWJJbmRleDp7Z2V0OmZ1bmN0aW9uKGEpe3ZhciBiPW0uZmluZC5hdHRyKGEsInRhYmluZGV4Iik7cmV0dXJuIGI/cGFyc2VJbnQoYiwxMCk6c2IudGVzdChhLm5vZGVOYW1lKXx8dGIudGVzdChhLm5vZGVOYW1lKSYmYS5ocmVmPzA6LTF9fX19KSxrLmhyZWZOb3JtYWxpemVkfHxtLmVhY2goWyJocmVmIiwic3JjIl0sZnVuY3Rpb24oYSxiKXttLnByb3BIb29rc1tiXT17Z2V0OmZ1bmN0aW9uKGEpe3JldHVybiBhLmdldEF0dHJpYnV0ZShiLDQpfX19KSxrLm9wdFNlbGVjdGVkfHwobS5wcm9wSG9va3Muc2VsZWN0ZWQ9e2dldDpmdW5jdGlvbihhKXt2YXIgYj1hLnBhcmVudE5vZGU7cmV0dXJuIGImJihiLnNlbGVjdGVkSW5kZXgsYi5wYXJlbnROb2RlJiZiLnBhcmVudE5vZGUuc2VsZWN0ZWRJbmRleCksbnVsbH19KSxtLmVhY2goWyJ0YWJJbmRleCIsInJlYWRPbmx5IiwibWF4TGVuZ3RoIiwiY2VsbFNwYWNpbmciLCJjZWxsUGFkZGluZyIsInJvd1NwYW4iLCJjb2xTcGFuIiwidXNlTWFwIiwiZnJhbWVCb3JkZXIiLCJjb250ZW50RWRpdGFibGUiXSxmdW5jdGlvbigpe20ucHJvcEZpeFt0aGlzLnRvTG93ZXJDYXNlKCldPXRoaXN9KSxrLmVuY3R5cGV8fChtLnByb3BGaXguZW5jdHlwZT0iZW5jb2RpbmciKTt2YXIgdWI9L1tcdFxyXG5cZl0vZzttLmZuLmV4dGVuZCh7YWRkQ2xhc3M6ZnVuY3Rpb24oYSl7dmFyIGIsYyxkLGUsZixnLGg9MCxpPXRoaXMubGVuZ3RoLGo9InN0cmluZyI9PXR5cGVvZiBhJiZhO2lmKG0uaXNGdW5jdGlvbihhKSlyZXR1cm4gdGhpcy5lYWNoKGZ1bmN0aW9uKGIpe20odGhpcykuYWRkQ2xhc3MoYS5jYWxsKHRoaXMsYix0aGlzLmNsYXNzTmFtZSkpfSk7aWYoailmb3IoYj0oYXx8IiIpLm1hdGNoKEUpfHxbXTtpPmg7aCsrKWlmKGM9dGhpc1toXSxkPTE9PT1jLm5vZGVUeXBlJiYoYy5jbGFzc05hbWU/KCIgIitjLmNsYXNzTmFtZSsiICIpLnJlcGxhY2UodWIsIiAiKToiICIpKXtmPTA7d2hpbGUoZT1iW2YrK10pZC5pbmRleE9mKCIgIitlKyIgIik8MCYmKGQrPWUrIiAiKTtnPW0udHJpbShkKSxjLmNsYXNzTmFtZSE9PWcmJihjLmNsYXNzTmFtZT1nKX1yZXR1cm4gdGhpc30scmVtb3ZlQ2xhc3M6ZnVuY3Rpb24oYSl7dmFyIGIsYyxkLGUsZixnLGg9MCxpPXRoaXMubGVuZ3RoLGo9MD09PWFyZ3VtZW50cy5sZW5ndGh8fCJzdHJpbmciPT10eXBlb2YgYSYmYTtpZihtLmlzRnVuY3Rpb24oYSkpcmV0dXJuIHRoaXMuZWFjaChmdW5jdGlvbihiKXttKHRoaXMpLnJlbW92ZUNsYXNzKGEuY2FsbCh0aGlzLGIsdGhpcy5jbGFzc05hbWUpKX0pO2lmKGopZm9yKGI9KGF8fCIiKS5tYXRjaChFKXx8W107aT5oO2grKylpZihjPXRoaXNbaF0sZD0xPT09Yy5ub2RlVHlwZSYmKGMuY2xhc3NOYW1lPygiICIrYy5jbGFzc05hbWUrIiAiKS5yZXBsYWNlKHViLCIgIik6IiIpKXtmPTA7d2hpbGUoZT1iW2YrK10pd2hpbGUoZC5pbmRleE9mKCIgIitlKyIgIik+PTApZD1kLnJlcGxhY2UoIiAiK2UrIiAiLCIgIik7Zz1hP20udHJpbShkKToiIixjLmNsYXNzTmFtZSE9PWcmJihjLmNsYXNzTmFtZT1nKX1yZXR1cm4gdGhpc30sdG9nZ2xlQ2xhc3M6ZnVuY3Rpb24oYSxiKXt2YXIgYz10eXBlb2YgYTtyZXR1cm4iYm9vbGVhbiI9PXR5cGVvZiBiJiYic3RyaW5nIj09PWM/Yj90aGlzLmFkZENsYXNzKGEpOnRoaXMucmVtb3ZlQ2xhc3MoYSk6dGhpcy5lYWNoKG0uaXNGdW5jdGlvbihhKT9mdW5jdGlvbihjKXttKHRoaXMpLnRvZ2dsZUNsYXNzKGEuY2FsbCh0aGlzLGMsdGhpcy5jbGFzc05hbWUsYiksYil9OmZ1bmN0aW9uKCl7aWYoInN0cmluZyI9PT1jKXt2YXIgYixkPTAsZT1tKHRoaXMpLGY9YS5tYXRjaChFKXx8W107d2hpbGUoYj1mW2QrK10pZS5oYXNDbGFzcyhiKT9lLnJlbW92ZUNsYXNzKGIpOmUuYWRkQ2xhc3MoYil9ZWxzZShjPT09S3x8ImJvb2xlYW4iPT09YykmJih0aGlzLmNsYXNzTmFtZSYmbS5fZGF0YSh0aGlzLCJfX2NsYXNzTmFtZV9fIix0aGlzLmNsYXNzTmFtZSksdGhpcy5jbGFzc05hbWU9dGhpcy5jbGFzc05hbWV8fGE9PT0hMT8iIjptLl9kYXRhKHRoaXMsIl9fY2xhc3NOYW1lX18iKXx8IiIpfSl9LGhhc0NsYXNzOmZ1bmN0aW9uKGEpe2Zvcih2YXIgYj0iICIrYSsiICIsYz0wLGQ9dGhpcy5sZW5ndGg7ZD5jO2MrKylpZigxPT09dGhpc1tjXS5ub2RlVHlwZSYmKCIgIit0aGlzW2NdLmNsYXNzTmFtZSsiICIpLnJlcGxhY2UodWIsIiAiKS5pbmRleE9mKGIpPj0wKXJldHVybiEwO3JldHVybiExfX0pLG0uZWFjaCgiYmx1ciBmb2N1cyBmb2N1c2luIGZvY3Vzb3V0IGxvYWQgcmVzaXplIHNjcm9sbCB1bmxvYWQgY2xpY2sgZGJsY2xpY2sgbW91c2Vkb3duIG1vdXNldXAgbW91c2Vtb3ZlIG1vdXNlb3ZlciBtb3VzZW91dCBtb3VzZWVudGVyIG1vdXNlbGVhdmUgY2hhbmdlIHNlbGVjdCBzdWJtaXQga2V5ZG93biBrZXlwcmVzcyBrZXl1cCBlcnJvciBjb250ZXh0bWVudSIuc3BsaXQoIiAiKSxmdW5jdGlvbihhLGIpe20uZm5bYl09ZnVuY3Rpb24oYSxjKXtyZXR1cm4gYXJndW1lbnRzLmxlbmd0aD4wP3RoaXMub24oYixudWxsLGEsYyk6dGhpcy50cmlnZ2VyKGIpfX0pLG0uZm4uZXh0ZW5kKHtob3ZlcjpmdW5jdGlvbihhLGIpe3JldHVybiB0aGlzLm1vdXNlZW50ZXIoYSkubW91c2VsZWF2ZShifHxhKX0sYmluZDpmdW5jdGlvbihhLGIsYyl7cmV0dXJuIHRoaXMub24oYSxudWxsLGIsYyl9LHVuYmluZDpmdW5jdGlvbihhLGIpe3JldHVybiB0aGlzLm9mZihhLG51bGwsYil9LGRlbGVnYXRlOmZ1bmN0aW9uKGEsYixjLGQpe3JldHVybiB0aGlzLm9uKGIsYSxjLGQpfSx1bmRlbGVnYXRlOmZ1bmN0aW9uKGEsYixjKXtyZXR1cm4gMT09PWFyZ3VtZW50cy5sZW5ndGg/dGhpcy5vZmYoYSwiKioiKTp0aGlzLm9mZihiLGF8fCIqKiIsYyl9fSk7dmFyIHZiPW0ubm93KCksd2I9L1w/Lyx4Yj0vKCwpfChcW3x7KXwofXxdKXwiKD86W14iXFxcclxuXXxcXFsiXFxcL2JmbnJ0XXxcXHVbXGRhLWZBLUZdezR9KSoiXHMqOj98dHJ1ZXxmYWxzZXxudWxsfC0/KD8hMFxkKVxkKyg/OlwuXGQrfCkoPzpbZUVdWystXT9cZCt8KS9nO20ucGFyc2VKU09OPWZ1bmN0aW9uKGIpe2lmKGEuSlNPTiYmYS5KU09OLnBhcnNlKXJldHVybiBhLkpTT04ucGFyc2UoYisiIik7dmFyIGMsZD1udWxsLGU9bS50cmltKGIrIiIpO3JldHVybiBlJiYhbS50cmltKGUucmVwbGFjZSh4YixmdW5jdGlvbihhLGIsZSxmKXtyZXR1cm4gYyYmYiYmKGQ9MCksMD09PWQ/YTooYz1lfHxiLGQrPSFmLSFlLCIiKX0pKT9GdW5jdGlvbigicmV0dXJuICIrZSkoKTptLmVycm9yKCJJbnZhbGlkIEpTT046ICIrYil9LG0ucGFyc2VYTUw9ZnVuY3Rpb24oYil7dmFyIGMsZDtpZighYnx8InN0cmluZyIhPXR5cGVvZiBiKXJldHVybiBudWxsO3RyeXthLkRPTVBhcnNlcj8oZD1uZXcgRE9NUGFyc2VyLGM9ZC5wYXJzZUZyb21TdHJpbmcoYiwidGV4dC94bWwiKSk6KGM9bmV3IEFjdGl2ZVhPYmplY3QoIk1pY3Jvc29mdC5YTUxET00iKSxjLmFzeW5jPSJmYWxzZSIsYy5sb2FkWE1MKGIpKX1jYXRjaChlKXtjPXZvaWQgMH1yZXR1cm4gYyYmYy5kb2N1bWVudEVsZW1lbnQmJiFjLmdldEVsZW1lbnRzQnlUYWdOYW1lKCJwYXJzZXJlcnJvciIpLmxlbmd0aHx8bS5lcnJvcigiSW52YWxpZCBYTUw6ICIrYiksY307dmFyIHliLHpiLEFiPS8jLiokLyxCYj0vKFs/Jl0pXz1bXiZdKi8sQ2I9L14oLio/KTpbIFx0XSooW15cclxuXSopXHI/JC9nbSxEYj0vXig/OmFib3V0fGFwcHxhcHAtc3RvcmFnZXwuKy1leHRlbnNpb258ZmlsZXxyZXN8d2lkZ2V0KTokLyxFYj0vXig/OkdFVHxIRUFEKSQvLEZiPS9eXC9cLy8sR2I9L14oW1x3ListXSs6KSg/OlwvXC8oPzpbXlwvPyNdKkB8KShbXlwvPyM6XSopKD86OihcZCspfCl8KS8sSGI9e30sSWI9e30sSmI9IiovIi5jb25jYXQoIioiKTt0cnl7emI9bG9jYXRpb24uaHJlZn1jYXRjaChLYil7emI9eS5jcmVhdGVFbGVtZW50KCJhIiksemIuaHJlZj0iIix6Yj16Yi5ocmVmfXliPUdiLmV4ZWMoemIudG9Mb3dlckNhc2UoKSl8fFtdO2Z1bmN0aW9uIExiKGEpe3JldHVybiBmdW5jdGlvbihiLGMpeyJzdHJpbmciIT10eXBlb2YgYiYmKGM9YixiPSIqIik7dmFyIGQsZT0wLGY9Yi50b0xvd2VyQ2FzZSgpLm1hdGNoKEUpfHxbXTtpZihtLmlzRnVuY3Rpb24oYykpd2hpbGUoZD1mW2UrK10pIisiPT09ZC5jaGFyQXQoMCk/KGQ9ZC5zbGljZSgxKXx8IioiLChhW2RdPWFbZF18fFtdKS51bnNoaWZ0KGMpKTooYVtkXT1hW2RdfHxbXSkucHVzaChjKX19ZnVuY3Rpb24gTWIoYSxiLGMsZCl7dmFyIGU9e30sZj1hPT09SWI7ZnVuY3Rpb24gZyhoKXt2YXIgaTtyZXR1cm4gZVtoXT0hMCxtLmVhY2goYVtoXXx8W10sZnVuY3Rpb24oYSxoKXt2YXIgaj1oKGIsYyxkKTtyZXR1cm4ic3RyaW5nIiE9dHlwZW9mIGp8fGZ8fGVbal0/Zj8hKGk9aik6dm9pZCAwOihiLmRhdGFUeXBlcy51bnNoaWZ0KGopLGcoaiksITEpfSksaX1yZXR1cm4gZyhiLmRhdGFUeXBlc1swXSl8fCFlWyIqIl0mJmcoIioiKX1mdW5jdGlvbiBOYihhLGIpe3ZhciBjLGQsZT1tLmFqYXhTZXR0aW5ncy5mbGF0T3B0aW9uc3x8e307Zm9yKGQgaW4gYil2b2lkIDAhPT1iW2RdJiYoKGVbZF0/YTpjfHwoYz17fSkpW2RdPWJbZF0pO3JldHVybiBjJiZtLmV4dGVuZCghMCxhLGMpLGF9ZnVuY3Rpb24gT2IoYSxiLGMpe3ZhciBkLGUsZixnLGg9YS5jb250ZW50cyxpPWEuZGF0YVR5cGVzO3doaWxlKCIqIj09PWlbMF0paS5zaGlmdCgpLHZvaWQgMD09PWUmJihlPWEubWltZVR5cGV8fGIuZ2V0UmVzcG9uc2VIZWFkZXIoIkNvbnRlbnQtVHlwZSIpKTtpZihlKWZvcihnIGluIGgpaWYoaFtnXSYmaFtnXS50ZXN0KGUpKXtpLnVuc2hpZnQoZyk7YnJlYWt9aWYoaVswXWluIGMpZj1pWzBdO2Vsc2V7Zm9yKGcgaW4gYyl7aWYoIWlbMF18fGEuY29udmVydGVyc1tnKyIgIitpWzBdXSl7Zj1nO2JyZWFrfWR8fChkPWcpfWY9Znx8ZH1yZXR1cm4gZj8oZiE9PWlbMF0mJmkudW5zaGlmdChmKSxjW2ZdKTp2b2lkIDB9ZnVuY3Rpb24gUGIoYSxiLGMsZCl7dmFyIGUsZixnLGgsaSxqPXt9LGs9YS5kYXRhVHlwZXMuc2xpY2UoKTtpZihrWzFdKWZvcihnIGluIGEuY29udmVydGVycylqW2cudG9Mb3dlckNhc2UoKV09YS5jb252ZXJ0ZXJzW2ddO2Y9ay5zaGlmdCgpO3doaWxlKGYpaWYoYS5yZXNwb25zZUZpZWxkc1tmXSYmKGNbYS5yZXNwb25zZUZpZWxkc1tmXV09YiksIWkmJmQmJmEuZGF0YUZpbHRlciYmKGI9YS5kYXRhRmlsdGVyKGIsYS5kYXRhVHlwZSkpLGk9ZixmPWsuc2hpZnQoKSlpZigiKiI9PT1mKWY9aTtlbHNlIGlmKCIqIiE9PWkmJmkhPT1mKXtpZihnPWpbaSsiICIrZl18fGpbIiogIitmXSwhZylmb3IoZSBpbiBqKWlmKGg9ZS5zcGxpdCgiICIpLGhbMV09PT1mJiYoZz1qW2krIiAiK2hbMF1dfHxqWyIqICIraFswXV0pKXtnPT09ITA/Zz1qW2VdOmpbZV0hPT0hMCYmKGY9aFswXSxrLnVuc2hpZnQoaFsxXSkpO2JyZWFrfWlmKGchPT0hMClpZihnJiZhWyJ0aHJvd3MiXSliPWcoYik7ZWxzZSB0cnl7Yj1nKGIpfWNhdGNoKGwpe3JldHVybntzdGF0ZToicGFyc2VyZXJyb3IiLGVycm9yOmc/bDoiTm8gY29udmVyc2lvbiBmcm9tICIraSsiIHRvICIrZn19fXJldHVybntzdGF0ZToic3VjY2VzcyIsZGF0YTpifX1tLmV4dGVuZCh7YWN0aXZlOjAsbGFzdE1vZGlmaWVkOnt9LGV0YWc6e30sYWpheFNldHRpbmdzOnt1cmw6emIsdHlwZToiR0VUIixpc0xvY2FsOkRiLnRlc3QoeWJbMV0pLGdsb2JhbDohMCxwcm9jZXNzRGF0YTohMCxhc3luYzohMCxjb250ZW50VHlwZToiYXBwbGljYXRpb24veC13d3ctZm9ybS11cmxlbmNvZGVkOyBjaGFyc2V0PVVURi04IixhY2NlcHRzOnsiKiI6SmIsdGV4dDoidGV4dC9wbGFpbiIsaHRtbDoidGV4dC9odG1sIix4bWw6ImFwcGxpY2F0aW9uL3htbCwgdGV4dC94bWwiLGpzb246ImFwcGxpY2F0aW9uL2pzb24sIHRleHQvamF2YXNjcmlwdCJ9LGNvbnRlbnRzOnt4bWw6L3htbC8saHRtbDovaHRtbC8sanNvbjovanNvbi99LHJlc3BvbnNlRmllbGRzOnt4bWw6InJlc3BvbnNlWE1MIix0ZXh0OiJyZXNwb25zZVRleHQiLGpzb246InJlc3BvbnNlSlNPTiJ9LGNvbnZlcnRlcnM6eyIqIHRleHQiOlN0cmluZywidGV4dCBodG1sIjohMCwidGV4dCBqc29uIjptLnBhcnNlSlNPTiwidGV4dCB4bWwiOm0ucGFyc2VYTUx9LGZsYXRPcHRpb25zOnt1cmw6ITAsY29udGV4dDohMH19LGFqYXhTZXR1cDpmdW5jdGlvbihhLGIpe3JldHVybiBiP05iKE5iKGEsbS5hamF4U2V0dGluZ3MpLGIpOk5iKG0uYWpheFNldHRpbmdzLGEpfSxhamF4UHJlZmlsdGVyOkxiKEhiKSxhamF4VHJhbnNwb3J0OkxiKEliKSxhamF4OmZ1bmN0aW9uKGEsYil7Im9iamVjdCI9PXR5cGVvZiBhJiYoYj1hLGE9dm9pZCAwKSxiPWJ8fHt9O3ZhciBjLGQsZSxmLGcsaCxpLGosaz1tLmFqYXhTZXR1cCh7fSxiKSxsPWsuY29udGV4dHx8ayxuPWsuY29udGV4dCYmKGwubm9kZVR5cGV8fGwuanF1ZXJ5KT9tKGwpOm0uZXZlbnQsbz1tLkRlZmVycmVkKCkscD1tLkNhbGxiYWNrcygib25jZSBtZW1vcnkiKSxxPWsuc3RhdHVzQ29kZXx8e30scj17fSxzPXt9LHQ9MCx1PSJjYW5jZWxlZCIsdj17cmVhZHlTdGF0ZTowLGdldFJlc3BvbnNlSGVhZGVyOmZ1bmN0aW9uKGEpe3ZhciBiO2lmKDI9PT10KXtpZighail7aj17fTt3aGlsZShiPUNiLmV4ZWMoZikpaltiWzFdLnRvTG93ZXJDYXNlKCldPWJbMl19Yj1qW2EudG9Mb3dlckNhc2UoKV19cmV0dXJuIG51bGw9PWI/bnVsbDpifSxnZXRBbGxSZXNwb25zZUhlYWRlcnM6ZnVuY3Rpb24oKXtyZXR1cm4gMj09PXQ/ZjpudWxsfSxzZXRSZXF1ZXN0SGVhZGVyOmZ1bmN0aW9uKGEsYil7dmFyIGM9YS50b0xvd2VyQ2FzZSgpO3JldHVybiB0fHwoYT1zW2NdPXNbY118fGEsclthXT1iKSx0aGlzfSxvdmVycmlkZU1pbWVUeXBlOmZ1bmN0aW9uKGEpe3JldHVybiB0fHwoay5taW1lVHlwZT1hKSx0aGlzfSxzdGF0dXNDb2RlOmZ1bmN0aW9uKGEpe3ZhciBiO2lmKGEpaWYoMj50KWZvcihiIGluIGEpcVtiXT1bcVtiXSxhW2JdXTtlbHNlIHYuYWx3YXlzKGFbdi5zdGF0dXNdKTtyZXR1cm4gdGhpc30sYWJvcnQ6ZnVuY3Rpb24oYSl7dmFyIGI9YXx8dTtyZXR1cm4gaSYmaS5hYm9ydChiKSx4KDAsYiksdGhpc319O2lmKG8ucHJvbWlzZSh2KS5jb21wbGV0ZT1wLmFkZCx2LnN1Y2Nlc3M9di5kb25lLHYuZXJyb3I9di5mYWlsLGsudXJsPSgoYXx8ay51cmx8fHpiKSsiIikucmVwbGFjZShBYiwiIikucmVwbGFjZShGYix5YlsxXSsiLy8iKSxrLnR5cGU9Yi5tZXRob2R8fGIudHlwZXx8ay5tZXRob2R8fGsudHlwZSxrLmRhdGFUeXBlcz1tLnRyaW0oay5kYXRhVHlwZXx8IioiKS50b0xvd2VyQ2FzZSgpLm1hdGNoKEUpfHxbIiJdLG51bGw9PWsuY3Jvc3NEb21haW4mJihjPUdiLmV4ZWMoay51cmwudG9Mb3dlckNhc2UoKSksay5jcm9zc0RvbWFpbj0hKCFjfHxjWzFdPT09eWJbMV0mJmNbMl09PT15YlsyXSYmKGNbM118fCgiaHR0cDoiPT09Y1sxXT8iODAiOiI0NDMiKSk9PT0oeWJbM118fCgiaHR0cDoiPT09eWJbMV0/IjgwIjoiNDQzIikpKSksay5kYXRhJiZrLnByb2Nlc3NEYXRhJiYic3RyaW5nIiE9dHlwZW9mIGsuZGF0YSYmKGsuZGF0YT1tLnBhcmFtKGsuZGF0YSxrLnRyYWRpdGlvbmFsKSksTWIoSGIsayxiLHYpLDI9PT10KXJldHVybiB2O2g9bS5ldmVudCYmay5nbG9iYWwsaCYmMD09PW0uYWN0aXZlKysmJm0uZXZlbnQudHJpZ2dlcigiYWpheFN0YXJ0Iiksay50eXBlPWsudHlwZS50b1VwcGVyQ2FzZSgpLGsuaGFzQ29udGVudD0hRWIudGVzdChrLnR5cGUpLGU9ay51cmwsay5oYXNDb250ZW50fHwoay5kYXRhJiYoZT1rLnVybCs9KHdiLnRlc3QoZSk/IiYiOiI/Iikray5kYXRhLGRlbGV0ZSBrLmRhdGEpLGsuY2FjaGU9PT0hMSYmKGsudXJsPUJiLnRlc3QoZSk/ZS5yZXBsYWNlKEJiLCIkMV89Iit2YisrKTplKyh3Yi50ZXN0KGUpPyImIjoiPyIpKyJfPSIrdmIrKykpLGsuaWZNb2RpZmllZCYmKG0ubGFzdE1vZGlmaWVkW2VdJiZ2LnNldFJlcXVlc3RIZWFkZXIoIklmLU1vZGlmaWVkLVNpbmNlIixtLmxhc3RNb2RpZmllZFtlXSksbS5ldGFnW2VdJiZ2LnNldFJlcXVlc3RIZWFkZXIoIklmLU5vbmUtTWF0Y2giLG0uZXRhZ1tlXSkpLChrLmRhdGEmJmsuaGFzQ29udGVudCYmay5jb250ZW50VHlwZSE9PSExfHxiLmNvbnRlbnRUeXBlKSYmdi5zZXRSZXF1ZXN0SGVhZGVyKCJDb250ZW50LVR5cGUiLGsuY29udGVudFR5cGUpLHYuc2V0UmVxdWVzdEhlYWRlcigiQWNjZXB0IixrLmRhdGFUeXBlc1swXSYmay5hY2NlcHRzW2suZGF0YVR5cGVzWzBdXT9rLmFjY2VwdHNbay5kYXRhVHlwZXNbMF1dKygiKiIhPT1rLmRhdGFUeXBlc1swXT8iLCAiK0piKyI7IHE9MC4wMSI6IiIpOmsuYWNjZXB0c1siKiJdKTtmb3IoZCBpbiBrLmhlYWRlcnMpdi5zZXRSZXF1ZXN0SGVhZGVyKGQsay5oZWFkZXJzW2RdKTtpZihrLmJlZm9yZVNlbmQmJihrLmJlZm9yZVNlbmQuY2FsbChsLHYsayk9PT0hMXx8Mj09PXQpKXJldHVybiB2LmFib3J0KCk7dT0iYWJvcnQiO2ZvcihkIGlue3N1Y2Nlc3M6MSxlcnJvcjoxLGNvbXBsZXRlOjF9KXZbZF0oa1tkXSk7aWYoaT1NYihJYixrLGIsdikpe3YucmVhZHlTdGF0ZT0xLGgmJm4udHJpZ2dlcigiYWpheFNlbmQiLFt2LGtdKSxrLmFzeW5jJiZrLnRpbWVvdXQ+MCYmKGc9c2V0VGltZW91dChmdW5jdGlvbigpe3YuYWJvcnQoInRpbWVvdXQiKX0say50aW1lb3V0KSk7dHJ5e3Q9MSxpLnNlbmQocix4KX1jYXRjaCh3KXtpZighKDI+dCkpdGhyb3cgdzt4KC0xLHcpfX1lbHNlIHgoLTEsIk5vIFRyYW5zcG9ydCIpO2Z1bmN0aW9uIHgoYSxiLGMsZCl7dmFyIGoscixzLHUsdyx4PWI7MiE9PXQmJih0PTIsZyYmY2xlYXJUaW1lb3V0KGcpLGk9dm9pZCAwLGY9ZHx8IiIsdi5yZWFkeVN0YXRlPWE+MD80OjAsaj1hPj0yMDAmJjMwMD5hfHwzMDQ9PT1hLGMmJih1PU9iKGssdixjKSksdT1QYihrLHUsdixqKSxqPyhrLmlmTW9kaWZpZWQmJih3PXYuZ2V0UmVzcG9uc2VIZWFkZXIoIkxhc3QtTW9kaWZpZWQiKSx3JiYobS5sYXN0TW9kaWZpZWRbZV09dyksdz12LmdldFJlc3BvbnNlSGVhZGVyKCJldGFnIiksdyYmKG0uZXRhZ1tlXT13KSksMjA0PT09YXx8IkhFQUQiPT09ay50eXBlP3g9Im5vY29udGVudCI6MzA0PT09YT94PSJub3Rtb2RpZmllZCI6KHg9dS5zdGF0ZSxyPXUuZGF0YSxzPXUuZXJyb3Isaj0hcykpOihzPXgsKGF8fCF4KSYmKHg9ImVycm9yIiwwPmEmJihhPTApKSksdi5zdGF0dXM9YSx2LnN0YXR1c1RleHQ9KGJ8fHgpKyIiLGo/by5yZXNvbHZlV2l0aChsLFtyLHgsdl0pOm8ucmVqZWN0V2l0aChsLFt2LHgsc10pLHYuc3RhdHVzQ29kZShxKSxxPXZvaWQgMCxoJiZuLnRyaWdnZXIoaj8iYWpheFN1Y2Nlc3MiOiJhamF4RXJyb3IiLFt2LGssaj9yOnNdKSxwLmZpcmVXaXRoKGwsW3YseF0pLGgmJihuLnRyaWdnZXIoImFqYXhDb21wbGV0ZSIsW3Ysa10pLC0tbS5hY3RpdmV8fG0uZXZlbnQudHJpZ2dlcigiYWpheFN0b3AiKSkpfXJldHVybiB2fSxnZXRKU09OOmZ1bmN0aW9uKGEsYixjKXtyZXR1cm4gbS5nZXQoYSxiLGMsImpzb24iKX0sZ2V0U2NyaXB0OmZ1bmN0aW9uKGEsYil7cmV0dXJuIG0uZ2V0KGEsdm9pZCAwLGIsInNjcmlwdCIpfX0pLG0uZWFjaChbImdldCIsInBvc3QiXSxmdW5jdGlvbihhLGIpe21bYl09ZnVuY3Rpb24oYSxjLGQsZSl7cmV0dXJuIG0uaXNGdW5jdGlvbihjKSYmKGU9ZXx8ZCxkPWMsYz12b2lkIDApLG0uYWpheCh7dXJsOmEsdHlwZTpiLGRhdGFUeXBlOmUsZGF0YTpjLHN1Y2Nlc3M6ZH0pfX0pLG0uX2V2YWxVcmw9ZnVuY3Rpb24oYSl7cmV0dXJuIG0uYWpheCh7dXJsOmEsdHlwZToiR0VUIixkYXRhVHlwZToic2NyaXB0Iixhc3luYzohMSxnbG9iYWw6ITEsInRocm93cyI6ITB9KX0sbS5mbi5leHRlbmQoe3dyYXBBbGw6ZnVuY3Rpb24oYSl7aWYobS5pc0Z1bmN0aW9uKGEpKXJldHVybiB0aGlzLmVhY2goZnVuY3Rpb24oYil7bSh0aGlzKS53cmFwQWxsKGEuY2FsbCh0aGlzLGIpKX0pO2lmKHRoaXNbMF0pe3ZhciBiPW0oYSx0aGlzWzBdLm93bmVyRG9jdW1lbnQpLmVxKDApLmNsb25lKCEwKTt0aGlzWzBdLnBhcmVudE5vZGUmJmIuaW5zZXJ0QmVmb3JlKHRoaXNbMF0pLGIubWFwKGZ1bmN0aW9uKCl7dmFyIGE9dGhpczt3aGlsZShhLmZpcnN0Q2hpbGQmJjE9PT1hLmZpcnN0Q2hpbGQubm9kZVR5cGUpYT1hLmZpcnN0Q2hpbGQ7cmV0dXJuIGF9KS5hcHBlbmQodGhpcyl9cmV0dXJuIHRoaXN9LHdyYXBJbm5lcjpmdW5jdGlvbihhKXtyZXR1cm4gdGhpcy5lYWNoKG0uaXNGdW5jdGlvbihhKT9mdW5jdGlvbihiKXttKHRoaXMpLndyYXBJbm5lcihhLmNhbGwodGhpcyxiKSl9OmZ1bmN0aW9uKCl7dmFyIGI9bSh0aGlzKSxjPWIuY29udGVudHMoKTtjLmxlbmd0aD9jLndyYXBBbGwoYSk6Yi5hcHBlbmQoYSl9KX0sd3JhcDpmdW5jdGlvbihhKXt2YXIgYj1tLmlzRnVuY3Rpb24oYSk7cmV0dXJuIHRoaXMuZWFjaChmdW5jdGlvbihjKXttKHRoaXMpLndyYXBBbGwoYj9hLmNhbGwodGhpcyxjKTphKX0pfSx1bndyYXA6ZnVuY3Rpb24oKXtyZXR1cm4gdGhpcy5wYXJlbnQoKS5lYWNoKGZ1bmN0aW9uKCl7bS5ub2RlTmFtZSh0aGlzLCJib2R5Iil8fG0odGhpcykucmVwbGFjZVdpdGgodGhpcy5jaGlsZE5vZGVzKX0pLmVuZCgpfX0pLG0uZXhwci5maWx0ZXJzLmhpZGRlbj1mdW5jdGlvbihhKXtyZXR1cm4gYS5vZmZzZXRXaWR0aDw9MCYmYS5vZmZzZXRIZWlnaHQ8PTB8fCFrLnJlbGlhYmxlSGlkZGVuT2Zmc2V0cygpJiYibm9uZSI9PT0oYS5zdHlsZSYmYS5zdHlsZS5kaXNwbGF5fHxtLmNzcyhhLCJkaXNwbGF5IikpfSxtLmV4cHIuZmlsdGVycy52aXNpYmxlPWZ1bmN0aW9uKGEpe3JldHVybiFtLmV4cHIuZmlsdGVycy5oaWRkZW4oYSl9O3ZhciBRYj0vJTIwL2csUmI9L1xbXF0kLyxTYj0vXHI/XG4vZyxUYj0vXig/OnN1Ym1pdHxidXR0b258aW1hZ2V8cmVzZXR8ZmlsZSkkL2ksVWI9L14oPzppbnB1dHxzZWxlY3R8dGV4dGFyZWF8a2V5Z2VuKS9pO2Z1bmN0aW9uIFZiKGEsYixjLGQpe3ZhciBlO2lmKG0uaXNBcnJheShiKSltLmVhY2goYixmdW5jdGlvbihiLGUpe2N8fFJiLnRlc3QoYSk/ZChhLGUpOlZiKGErIlsiKygib2JqZWN0Ij09dHlwZW9mIGU/YjoiIikrIl0iLGUsYyxkKX0pO2Vsc2UgaWYoY3x8Im9iamVjdCIhPT1tLnR5cGUoYikpZChhLGIpO2Vsc2UgZm9yKGUgaW4gYilWYihhKyJbIitlKyJdIixiW2VdLGMsZCl9bS5wYXJhbT1mdW5jdGlvbihhLGIpe3ZhciBjLGQ9W10sZT1mdW5jdGlvbihhLGIpe2I9bS5pc0Z1bmN0aW9uKGIpP2IoKTpudWxsPT1iPyIiOmIsZFtkLmxlbmd0aF09ZW5jb2RlVVJJQ29tcG9uZW50KGEpKyI9IitlbmNvZGVVUklDb21wb25lbnQoYil9O2lmKHZvaWQgMD09PWImJihiPW0uYWpheFNldHRpbmdzJiZtLmFqYXhTZXR0aW5ncy50cmFkaXRpb25hbCksbS5pc0FycmF5KGEpfHxhLmpxdWVyeSYmIW0uaXNQbGFpbk9iamVjdChhKSltLmVhY2goYSxmdW5jdGlvbigpe2UodGhpcy5uYW1lLHRoaXMudmFsdWUpfSk7ZWxzZSBmb3IoYyBpbiBhKVZiKGMsYVtjXSxiLGUpO3JldHVybiBkLmpvaW4oIiYiKS5yZXBsYWNlKFFiLCIrIil9LG0uZm4uZXh0ZW5kKHtzZXJpYWxpemU6ZnVuY3Rpb24oKXtyZXR1cm4gbS5wYXJhbSh0aGlzLnNlcmlhbGl6ZUFycmF5KCkpfSxzZXJpYWxpemVBcnJheTpmdW5jdGlvbigpe3JldHVybiB0aGlzLm1hcChmdW5jdGlvbigpe3ZhciBhPW0ucHJvcCh0aGlzLCJlbGVtZW50cyIpO3JldHVybiBhP20ubWFrZUFycmF5KGEpOnRoaXN9KS5maWx0ZXIoZnVuY3Rpb24oKXt2YXIgYT10aGlzLnR5cGU7cmV0dXJuIHRoaXMubmFtZSYmIW0odGhpcykuaXMoIjpkaXNhYmxlZCIpJiZVYi50ZXN0KHRoaXMubm9kZU5hbWUpJiYhVGIudGVzdChhKSYmKHRoaXMuY2hlY2tlZHx8IVcudGVzdChhKSl9KS5tYXAoZnVuY3Rpb24oYSxiKXt2YXIgYz1tKHRoaXMpLnZhbCgpO3JldHVybiBudWxsPT1jP251bGw6bS5pc0FycmF5KGMpP20ubWFwKGMsZnVuY3Rpb24oYSl7cmV0dXJue25hbWU6Yi5uYW1lLHZhbHVlOmEucmVwbGFjZShTYiwiXHJcbiIpfX0pOntuYW1lOmIubmFtZSx2YWx1ZTpjLnJlcGxhY2UoU2IsIlxyXG4iKX19KS5nZXQoKX19KSxtLmFqYXhTZXR0aW5ncy54aHI9dm9pZCAwIT09YS5BY3RpdmVYT2JqZWN0P2Z1bmN0aW9uKCl7cmV0dXJuIXRoaXMuaXNMb2NhbCYmL14oZ2V0fHBvc3R8aGVhZHxwdXR8ZGVsZXRlfG9wdGlvbnMpJC9pLnRlc3QodGhpcy50eXBlKSYmWmIoKXx8JGIoKX06WmI7dmFyIFdiPTAsWGI9e30sWWI9bS5hamF4U2V0dGluZ3MueGhyKCk7YS5hdHRhY2hFdmVudCYmYS5hdHRhY2hFdmVudCgib251bmxvYWQiLGZ1bmN0aW9uKCl7Zm9yKHZhciBhIGluIFhiKVhiW2FdKHZvaWQgMCwhMCl9KSxrLmNvcnM9ISFZYiYmIndpdGhDcmVkZW50aWFscyJpbiBZYixZYj1rLmFqYXg9ISFZYixZYiYmbS5hamF4VHJhbnNwb3J0KGZ1bmN0aW9uKGEpe2lmKCFhLmNyb3NzRG9tYWlufHxrLmNvcnMpe3ZhciBiO3JldHVybntzZW5kOmZ1bmN0aW9uKGMsZCl7dmFyIGUsZj1hLnhocigpLGc9KytXYjtpZihmLm9wZW4oYS50eXBlLGEudXJsLGEuYXN5bmMsYS51c2VybmFtZSxhLnBhc3N3b3JkKSxhLnhockZpZWxkcylmb3IoZSBpbiBhLnhockZpZWxkcylmW2VdPWEueGhyRmllbGRzW2VdO2EubWltZVR5cGUmJmYub3ZlcnJpZGVNaW1lVHlwZSYmZi5vdmVycmlkZU1pbWVUeXBlKGEubWltZVR5cGUpLGEuY3Jvc3NEb21haW58fGNbIlgtUmVxdWVzdGVkLVdpdGgiXXx8KGNbIlgtUmVxdWVzdGVkLVdpdGgiXT0iWE1MSHR0cFJlcXVlc3QiKTtmb3IoZSBpbiBjKXZvaWQgMCE9PWNbZV0mJmYuc2V0UmVxdWVzdEhlYWRlcihlLGNbZV0rIiIpO2Yuc2VuZChhLmhhc0NvbnRlbnQmJmEuZGF0YXx8bnVsbCksYj1mdW5jdGlvbihjLGUpe3ZhciBoLGksajtpZihiJiYoZXx8ND09PWYucmVhZHlTdGF0ZSkpaWYoZGVsZXRlIFhiW2ddLGI9dm9pZCAwLGYub25yZWFkeXN0YXRlY2hhbmdlPW0ubm9vcCxlKTQhPT1mLnJlYWR5U3RhdGUmJmYuYWJvcnQoKTtlbHNle2o9e30saD1mLnN0YXR1cywic3RyaW5nIj09dHlwZW9mIGYucmVzcG9uc2VUZXh0JiYoai50ZXh0PWYucmVzcG9uc2VUZXh0KTt0cnl7aT1mLnN0YXR1c1RleHR9Y2F0Y2goayl7aT0iIn1ofHwhYS5pc0xvY2FsfHxhLmNyb3NzRG9tYWluPzEyMjM9PT1oJiYoaD0yMDQpOmg9ai50ZXh0PzIwMDo0MDR9aiYmZChoLGksaixmLmdldEFsbFJlc3BvbnNlSGVhZGVycygpKX0sYS5hc3luYz80PT09Zi5yZWFkeVN0YXRlP3NldFRpbWVvdXQoYik6Zi5vbnJlYWR5c3RhdGVjaGFuZ2U9WGJbZ109YjpiKCl9LGFib3J0OmZ1bmN0aW9uKCl7YiYmYih2b2lkIDAsITApfX19fSk7ZnVuY3Rpb24gWmIoKXt0cnl7cmV0dXJuIG5ldyBhLlhNTEh0dHBSZXF1ZXN0fWNhdGNoKGIpe319ZnVuY3Rpb24gJGIoKXt0cnl7cmV0dXJuIG5ldyBhLkFjdGl2ZVhPYmplY3QoIk1pY3Jvc29mdC5YTUxIVFRQIil9Y2F0Y2goYil7fX1tLmFqYXhTZXR1cCh7YWNjZXB0czp7c2NyaXB0OiJ0ZXh0L2phdmFzY3JpcHQsIGFwcGxpY2F0aW9uL2phdmFzY3JpcHQsIGFwcGxpY2F0aW9uL2VjbWFzY3JpcHQsIGFwcGxpY2F0aW9uL3gtZWNtYXNjcmlwdCJ9LGNvbnRlbnRzOntzY3JpcHQ6Lyg/OmphdmF8ZWNtYSlzY3JpcHQvfSxjb252ZXJ0ZXJzOnsidGV4dCBzY3JpcHQiOmZ1bmN0aW9uKGEpe3JldHVybiBtLmdsb2JhbEV2YWwoYSksYX19fSksbS5hamF4UHJlZmlsdGVyKCJzY3JpcHQiLGZ1bmN0aW9uKGEpe3ZvaWQgMD09PWEuY2FjaGUmJihhLmNhY2hlPSExKSxhLmNyb3NzRG9tYWluJiYoYS50eXBlPSJHRVQiLGEuZ2xvYmFsPSExKX0pLG0uYWpheFRyYW5zcG9ydCgic2NyaXB0IixmdW5jdGlvbihhKXtpZihhLmNyb3NzRG9tYWluKXt2YXIgYixjPXkuaGVhZHx8bSgiaGVhZCIpWzBdfHx5LmRvY3VtZW50RWxlbWVudDtyZXR1cm57c2VuZDpmdW5jdGlvbihkLGUpe2I9eS5jcmVhdGVFbGVtZW50KCJzY3JpcHQiKSxiLmFzeW5jPSEwLGEuc2NyaXB0Q2hhcnNldCYmKGIuY2hhcnNldD1hLnNjcmlwdENoYXJzZXQpLGIuc3JjPWEudXJsLGIub25sb2FkPWIub25yZWFkeXN0YXRlY2hhbmdlPWZ1bmN0aW9uKGEsYyl7KGN8fCFiLnJlYWR5U3RhdGV8fC9sb2FkZWR8Y29tcGxldGUvLnRlc3QoYi5yZWFkeVN0YXRlKSkmJihiLm9ubG9hZD1iLm9ucmVhZHlzdGF0ZWNoYW5nZT1udWxsLGIucGFyZW50Tm9kZSYmYi5wYXJlbnROb2RlLnJlbW92ZUNoaWxkKGIpLGI9bnVsbCxjfHxlKDIwMCwic3VjY2VzcyIpKX0sYy5pbnNlcnRCZWZvcmUoYixjLmZpcnN0Q2hpbGQpfSxhYm9ydDpmdW5jdGlvbigpe2ImJmIub25sb2FkKHZvaWQgMCwhMCl9fX19KTt2YXIgX2I9W10sYWM9Lyg9KVw/KD89JnwkKXxcP1w/LzttLmFqYXhTZXR1cCh7anNvbnA6ImNhbGxiYWNrIixqc29ucENhbGxiYWNrOmZ1bmN0aW9uKCl7dmFyIGE9X2IucG9wKCl8fG0uZXhwYW5kbysiXyIrdmIrKztyZXR1cm4gdGhpc1thXT0hMCxhfX0pLG0uYWpheFByZWZpbHRlcigianNvbiBqc29ucCIsZnVuY3Rpb24oYixjLGQpe3ZhciBlLGYsZyxoPWIuanNvbnAhPT0hMSYmKGFjLnRlc3QoYi51cmwpPyJ1cmwiOiJzdHJpbmciPT10eXBlb2YgYi5kYXRhJiYhKGIuY29udGVudFR5cGV8fCIiKS5pbmRleE9mKCJhcHBsaWNhdGlvbi94LXd3dy1mb3JtLXVybGVuY29kZWQiKSYmYWMudGVzdChiLmRhdGEpJiYiZGF0YSIpO3JldHVybiBofHwianNvbnAiPT09Yi5kYXRhVHlwZXNbMF0/KGU9Yi5qc29ucENhbGxiYWNrPW0uaXNGdW5jdGlvbihiLmpzb25wQ2FsbGJhY2spP2IuanNvbnBDYWxsYmFjaygpOmIuanNvbnBDYWxsYmFjayxoP2JbaF09YltoXS5yZXBsYWNlKGFjLCIkMSIrZSk6Yi5qc29ucCE9PSExJiYoYi51cmwrPSh3Yi50ZXN0KGIudXJsKT8iJiI6Ij8iKStiLmpzb25wKyI9IitlKSxiLmNvbnZlcnRlcnNbInNjcmlwdCBqc29uIl09ZnVuY3Rpb24oKXtyZXR1cm4gZ3x8bS5lcnJvcihlKyIgd2FzIG5vdCBjYWxsZWQiKSxnWzBdfSxiLmRhdGFUeXBlc1swXT0ianNvbiIsZj1hW2VdLGFbZV09ZnVuY3Rpb24oKXtnPWFyZ3VtZW50c30sZC5hbHdheXMoZnVuY3Rpb24oKXthW2VdPWYsYltlXSYmKGIuanNvbnBDYWxsYmFjaz1jLmpzb25wQ2FsbGJhY2ssX2IucHVzaChlKSksZyYmbS5pc0Z1bmN0aW9uKGYpJiZmKGdbMF0pLGc9Zj12b2lkIDB9KSwic2NyaXB0Iik6dm9pZCAwfSksbS5wYXJzZUhUTUw9ZnVuY3Rpb24oYSxiLGMpe2lmKCFhfHwic3RyaW5nIiE9dHlwZW9mIGEpcmV0dXJuIG51bGw7ImJvb2xlYW4iPT10eXBlb2YgYiYmKGM9YixiPSExKSxiPWJ8fHk7dmFyIGQ9dS5leGVjKGEpLGU9IWMmJltdO3JldHVybiBkP1tiLmNyZWF0ZUVsZW1lbnQoZFsxXSldOihkPW0uYnVpbGRGcmFnbWVudChbYV0sYixlKSxlJiZlLmxlbmd0aCYmbShlKS5yZW1vdmUoKSxtLm1lcmdlKFtdLGQuY2hpbGROb2RlcykpfTt2YXIgYmM9bS5mbi5sb2FkO20uZm4ubG9hZD1mdW5jdGlvbihhLGIsYyl7aWYoInN0cmluZyIhPXR5cGVvZiBhJiZiYylyZXR1cm4gYmMuYXBwbHkodGhpcyxhcmd1bWVudHMpO3ZhciBkLGUsZixnPXRoaXMsaD1hLmluZGV4T2YoIiAiKTtyZXR1cm4gaD49MCYmKGQ9bS50cmltKGEuc2xpY2UoaCxhLmxlbmd0aCkpLGE9YS5zbGljZSgwLGgpKSxtLmlzRnVuY3Rpb24oYik/KGM9YixiPXZvaWQgMCk6YiYmIm9iamVjdCI9PXR5cGVvZiBiJiYoZj0iUE9TVCIpLGcubGVuZ3RoPjAmJm0uYWpheCh7dXJsOmEsdHlwZTpmLGRhdGFUeXBlOiJodG1sIixkYXRhOmJ9KS5kb25lKGZ1bmN0aW9uKGEpe2U9YXJndW1lbnRzLGcuaHRtbChkP20oIjxkaXY+IikuYXBwZW5kKG0ucGFyc2VIVE1MKGEpKS5maW5kKGQpOmEpfSkuY29tcGxldGUoYyYmZnVuY3Rpb24oYSxiKXtnLmVhY2goYyxlfHxbYS5yZXNwb25zZVRleHQsYixhXSl9KSx0aGlzfSxtLmVhY2goWyJhamF4U3RhcnQiLCJhamF4U3RvcCIsImFqYXhDb21wbGV0ZSIsImFqYXhFcnJvciIsImFqYXhTdWNjZXNzIiwiYWpheFNlbmQiXSxmdW5jdGlvbihhLGIpe20uZm5bYl09ZnVuY3Rpb24oYSl7cmV0dXJuIHRoaXMub24oYixhKX19KSxtLmV4cHIuZmlsdGVycy5hbmltYXRlZD1mdW5jdGlvbihhKXtyZXR1cm4gbS5ncmVwKG0udGltZXJzLGZ1bmN0aW9uKGIpe3JldHVybiBhPT09Yi5lbGVtfSkubGVuZ3RofTt2YXIgY2M9YS5kb2N1bWVudC5kb2N1bWVudEVsZW1lbnQ7ZnVuY3Rpb24gZGMoYSl7cmV0dXJuIG0uaXNXaW5kb3coYSk/YTo5PT09YS5ub2RlVHlwZT9hLmRlZmF1bHRWaWV3fHxhLnBhcmVudFdpbmRvdzohMX1tLm9mZnNldD17c2V0T2Zmc2V0OmZ1bmN0aW9uKGEsYixjKXt2YXIgZCxlLGYsZyxoLGksaixrPW0uY3NzKGEsInBvc2l0aW9uIiksbD1tKGEpLG49e307InN0YXRpYyI9PT1rJiYoYS5zdHlsZS5wb3NpdGlvbj0icmVsYXRpdmUiKSxoPWwub2Zmc2V0KCksZj1tLmNzcyhhLCJ0b3AiKSxpPW0uY3NzKGEsImxlZnQiKSxqPSgiYWJzb2x1dGUiPT09a3x8ImZpeGVkIj09PWspJiZtLmluQXJyYXkoImF1dG8iLFtmLGldKT4tMSxqPyhkPWwucG9zaXRpb24oKSxnPWQudG9wLGU9ZC5sZWZ0KTooZz1wYXJzZUZsb2F0KGYpfHwwLGU9cGFyc2VGbG9hdChpKXx8MCksbS5pc0Z1bmN0aW9uKGIpJiYoYj1iLmNhbGwoYSxjLGgpKSxudWxsIT1iLnRvcCYmKG4udG9wPWIudG9wLWgudG9wK2cpLG51bGwhPWIubGVmdCYmKG4ubGVmdD1iLmxlZnQtaC5sZWZ0K2UpLCJ1c2luZyJpbiBiP2IudXNpbmcuY2FsbChhLG4pOmwuY3NzKG4pfX0sbS5mbi5leHRlbmQoe29mZnNldDpmdW5jdGlvbihhKXtpZihhcmd1bWVudHMubGVuZ3RoKXJldHVybiB2b2lkIDA9PT1hP3RoaXM6dGhpcy5lYWNoKGZ1bmN0aW9uKGIpe20ub2Zmc2V0LnNldE9mZnNldCh0aGlzLGEsYil9KTt2YXIgYixjLGQ9e3RvcDowLGxlZnQ6MH0sZT10aGlzWzBdLGY9ZSYmZS5vd25lckRvY3VtZW50O2lmKGYpcmV0dXJuIGI9Zi5kb2N1bWVudEVsZW1lbnQsbS5jb250YWlucyhiLGUpPyh0eXBlb2YgZS5nZXRCb3VuZGluZ0NsaWVudFJlY3QhPT1LJiYoZD1lLmdldEJvdW5kaW5nQ2xpZW50UmVjdCgpKSxjPWRjKGYpLHt0b3A6ZC50b3ArKGMucGFnZVlPZmZzZXR8fGIuc2Nyb2xsVG9wKS0oYi5jbGllbnRUb3B8fDApLGxlZnQ6ZC5sZWZ0KyhjLnBhZ2VYT2Zmc2V0fHxiLnNjcm9sbExlZnQpLShiLmNsaWVudExlZnR8fDApfSk6ZH0scG9zaXRpb246ZnVuY3Rpb24oKXtpZih0aGlzWzBdKXt2YXIgYSxiLGM9e3RvcDowLGxlZnQ6MH0sZD10aGlzWzBdO3JldHVybiJmaXhlZCI9PT1tLmNzcyhkLCJwb3NpdGlvbiIpP2I9ZC5nZXRCb3VuZGluZ0NsaWVudFJlY3QoKTooYT10aGlzLm9mZnNldFBhcmVudCgpLGI9dGhpcy5vZmZzZXQoKSxtLm5vZGVOYW1lKGFbMF0sImh0bWwiKXx8KGM9YS5vZmZzZXQoKSksYy50b3ArPW0uY3NzKGFbMF0sImJvcmRlclRvcFdpZHRoIiwhMCksYy5sZWZ0Kz1tLmNzcyhhWzBdLCJib3JkZXJMZWZ0V2lkdGgiLCEwKSkse3RvcDpiLnRvcC1jLnRvcC1tLmNzcyhkLCJtYXJnaW5Ub3AiLCEwKSxsZWZ0OmIubGVmdC1jLmxlZnQtbS5jc3MoZCwibWFyZ2luTGVmdCIsITApfX19LG9mZnNldFBhcmVudDpmdW5jdGlvbigpe3JldHVybiB0aGlzLm1hcChmdW5jdGlvbigpe3ZhciBhPXRoaXMub2Zmc2V0UGFyZW50fHxjYzt3aGlsZShhJiYhbS5ub2RlTmFtZShhLCJodG1sIikmJiJzdGF0aWMiPT09bS5jc3MoYSwicG9zaXRpb24iKSlhPWEub2Zmc2V0UGFyZW50O3JldHVybiBhfHxjY30pfX0pLG0uZWFjaCh7c2Nyb2xsTGVmdDoicGFnZVhPZmZzZXQiLHNjcm9sbFRvcDoicGFnZVlPZmZzZXQifSxmdW5jdGlvbihhLGIpe3ZhciBjPS9ZLy50ZXN0KGIpO20uZm5bYV09ZnVuY3Rpb24oZCl7cmV0dXJuIFYodGhpcyxmdW5jdGlvbihhLGQsZSl7dmFyIGY9ZGMoYSk7cmV0dXJuIHZvaWQgMD09PWU/Zj9iIGluIGY/ZltiXTpmLmRvY3VtZW50LmRvY3VtZW50RWxlbWVudFtkXTphW2RdOnZvaWQoZj9mLnNjcm9sbFRvKGM/bShmKS5zY3JvbGxMZWZ0KCk6ZSxjP2U6bShmKS5zY3JvbGxUb3AoKSk6YVtkXT1lKX0sYSxkLGFyZ3VtZW50cy5sZW5ndGgsbnVsbCl9fSksbS5lYWNoKFsidG9wIiwibGVmdCJdLGZ1bmN0aW9uKGEsYil7bS5jc3NIb29rc1tiXT1MYShrLnBpeGVsUG9zaXRpb24sZnVuY3Rpb24oYSxjKXtyZXR1cm4gYz8oYz1KYShhLGIpLEhhLnRlc3QoYyk/bShhKS5wb3NpdGlvbigpW2JdKyJweCI6Yyk6dm9pZCAwfSl9KSxtLmVhY2goe0hlaWdodDoiaGVpZ2h0IixXaWR0aDoid2lkdGgifSxmdW5jdGlvbihhLGIpe20uZWFjaCh7cGFkZGluZzoiaW5uZXIiK2EsY29udGVudDpiLCIiOiJvdXRlciIrYX0sZnVuY3Rpb24oYyxkKXttLmZuW2RdPWZ1bmN0aW9uKGQsZSl7dmFyIGY9YXJndW1lbnRzLmxlbmd0aCYmKGN8fCJib29sZWFuIiE9dHlwZW9mIGQpLGc9Y3x8KGQ9PT0hMHx8ZT09PSEwPyJtYXJnaW4iOiJib3JkZXIiKTtyZXR1cm4gVih0aGlzLGZ1bmN0aW9uKGIsYyxkKXt2YXIgZTtyZXR1cm4gbS5pc1dpbmRvdyhiKT9iLmRvY3VtZW50LmRvY3VtZW50RWxlbWVudFsiY2xpZW50IithXTo5PT09Yi5ub2RlVHlwZT8oZT1iLmRvY3VtZW50RWxlbWVudCxNYXRoLm1heChiLmJvZHlbInNjcm9sbCIrYV0sZVsic2Nyb2xsIithXSxiLmJvZHlbIm9mZnNldCIrYV0sZVsib2Zmc2V0IithXSxlWyJjbGllbnQiK2FdKSk6dm9pZCAwPT09ZD9tLmNzcyhiLGMsZyk6bS5zdHlsZShiLGMsZCxnKX0sYixmP2Q6dm9pZCAwLGYsbnVsbCl9fSl9KSxtLmZuLnNpemU9ZnVuY3Rpb24oKXtyZXR1cm4gdGhpcy5sZW5ndGh9LG0uZm4uYW5kU2VsZj1tLmZuLmFkZEJhY2ssImZ1bmN0aW9uIj09dHlwZW9mIGRlZmluZSYmZGVmaW5lLmFtZCYmZGVmaW5lKCJqcXVlcnkiLFtdLGZ1bmN0aW9uKCl7cmV0dXJuIG19KTt2YXIgZWM9YS5qUXVlcnksZmM9YS4kO3JldHVybiBtLm5vQ29uZmxpY3Q9ZnVuY3Rpb24oYil7cmV0dXJuIGEuJD09PW0mJihhLiQ9ZmMpLGImJmEualF1ZXJ5PT09bSYmKGEualF1ZXJ5PWVjKSxtfSx0eXBlb2YgYj09PUsmJihhLmpRdWVyeT1hLiQ9bSksbX0pOwo=\&quot;&gt;&lt;/script&gt;\n&lt;meta name=\&quot;viewport\&quot; content=\&quot;width=device-width, initial-scale=1\&quot; /&gt;\n&lt;link href=\&quot;data:text/css;charset=utf-8,%40font%2Dface%20%7B%0Afont%2Dfamily%3A%20%27Open%20Sans%27%3B%0Afont%2Dstyle%3A%20normal%3B%0Afont%2Dweight%3A%20400%3B%0Asrc%3A%20url%28data%3Aapplication%2Fx%2Dfont%2Dtruetype%3Bbase64%2CAAEAAAASAQAABAAgR0RFRgAQANwAAISoAAAAFkdQT1MAFQAKAACEwAAAAAxHU1VC3cremgAAhMwAAAB0T1MvMqE%2BnskAAFgkAAAAYGNtYXDPgnIkAABYhAAAAMRjdnQgD00YpAAAYggAAACiZnBnbX5hthEAAFlIAAAHtGdhc3AAFQAjAACEmAAAABBnbHlmE1%2FC8AAAASwAAFFYaGVhZPd24qYAAFRgAAAANmhoZWENzAaoAABYAAAAACRobXR4roVY8AAAVJgAAANoa2VybqPrpOMAAGKsAAAekGxvY2H4KuHgAABSpAAAAbptYXhwAnUCCgAAUoQAAAAgbmFtZRTcL0oAAIE8AAABMnBvc3Rqw5auAACCcAAAAiZwcmVwQ7eWpAAAYPwAAAEJAAIAwQAABAoFtgADAAcAFbcEAwUCBAMHAAAvMi8zAS8zLzMxMBMhESE3IREhwQNJ%2FLdoAnn9hwW2%2BkpoBOYAAgCY%2F%2BMBiQW2AAMADgArQBQDCQkCBAQPEAEBDAIMBk9ZDBYCAwA%2FPysREgA5GC8REgE5ETMzETMxMAEjAzMDNDMyFhUUBiMiJgFGaTPP4Xg6P0A5NEQBkwQj%2BrSIRkJARz8AAAIAhQOmArAFtgADAAcAH0ANAAMHBAMECAkGAgcDAwA%2FM80yERIBOTkRMxEzMTABAyMDIQMjAwE%2FKGkpAispaCkFtv3wAhD98AIQAAACADMAAAT2BbYAGwAfAJlAVQgfHBUEFAkRDAwJEg8OCwQKExMUFh0eBwQGFwQBABkEGAUFBhQGCiEDGhcDGAoYICEIBAwNDE5ZHAENHwAQERBOWRkVEU8NAU8RAQ0RDREFFxMDCgUALzM%2FMxI5OS8vXV0RMzMrEQAzMxEzMysRADMzERIBOTkRFzMREjk5ETMREhc5ERIXOREzERIXOTIyETMREhc5MTABAyEVIQMjEyEDIxMhNSETITUhEzMDIRMzAyEVASETIQPVQgEb%2Fs1UiVT%2B0VKIUP76AR9E%2FusBK1KLUgExVIZUAQj85QEvQv7RA4P%2BrIH%2BUgGu%2FlIBroEBVH8BtP5MAbT%2BTH%2F%2BrAFUAAMAg%2F%2BJBAwGEgAgACYALQBmQDUnESUdFwQEKhQNBSEAABkFEQkFLi8lDQYNTVkDBiQOKg5MWR0qKxwUHE1ZFyoUBhQGFAUWBQAvLxI5OS8vEjkyKxEAMxEzKxEAMxEzKxEAMxESARc5ETMRMzMzMxEzMzMRMzEwARQGBxUjNSImJzUWFjMRJiY1NDY3NTMVFhcHJicRHgIHNCYnETYBFBYXEQYGBAzMt4Fw0kNT2VnNpcungbirNJWanZxKqlmA2f3dWm9jZgHBiLEX6N8jH5wlLwG4QayIg6gStrQFRYM7C%2F5OMl97ZUhZLP57HgMHTFwpAYMQXQAABQBo%2F%2BwGLQXLAAkAFQAhAC0AMQBFQCQAEAUKFigcIiIuKAowEAYyMwMNHysNKw0rMDEGMBgZJRkHEwcAPzM%2FMz8%2FEjk5Ly8RMxEzERIBFzkRMxEzETMRMzEwExQWMzIRECMiBgUUBiMiJjU0NjMyFgEUFjMyNjU0JiMiBgUUBiMiJjU0NjMyFgEBIwHySlOkpFNKAcqZlIyblZKRnAGmSlRUUFBUVEoBy5mUjpmVko6f%2Fv781ZMDKwQCqqoBVAFSqKrk6e7f4%2Bbu%2FNurqaetq6Wlq%2BPp7t7j5usDIPpKBbYAAAMAcf%2FsBdMFzQALABUANQBRQDATFgAdBiMqKy4rLSMOJhkdFgk2NzMMSVkzEw8nLQ4wBS8DGSYDKiogLxIgCUpZIAQAPysAGD8SOS8XORIXOT8rERIBFzkRMxEzETMRMzEwARQWFzY2NTQmIyIGEzI3AQ4CFRQWJTQ2Ny4CNTQ2MzIWFRQGBwE2NjczAgcBIycGBiMiJgGeSFeBZWdWWW%2Bb8Z%2F%2BS29cLJv%2BuYu0VT0kxK%2BiuoidAZc4QxeoRIkBK%2BW5dvSW1%2B0Ek0V9WEt%2FU01hYPudmgGoRFlmQXWJ%2BoLIZl9iajmWqKeVa7Vd%2Fnk%2Bp2P%2B4pT%2B3bJqXNQAAAEAhQOmAT8FtgADABS3AAMDBAUCAwMAP80REgE5ETMxMAEDIwMBPyhpKQW2%2FfACEAAAAQBS%2FrwCIQW2AA0AHEAMBwAKBAAEDg8LJwMDAD8%2FERIBOTkRMxEzMTATEBI3MwYCFRQSFyMmAlKbkqKQkZSLoJOaAjEBCQHOrsH%2BMvTw%2Fja9qgHGAAABAD3%2BvAIMBbYADQAcQAwECgcACgAODwoDBCcAPz8REgE5OREzETMxMAEQAgcjNhI1NAInMxYSAgybkqCLlJGQopOaAjH%2B%2Bf46qLwBy%2FD0Ac7Br%2F4xAAEAVgJ%2FBA4GFAAOADBAGwMFBAEHDQoJCwkPEAQKAQ0CDAwNCgcEBggOAAA%2FxDIXOREzETMRMxESARc5MTABAyUXBRMHAwMnEyU3BQMCkSsBjhr%2Bg%2FissKCw8v6HHQGHKwYU%2FnVvth%2F%2Bul4Bav6WXgFGH7ZvAYsAAAEAaADjBCkEwwALAChAEwAEBAkFBQwNAwcIB1BZAA8IAQgAL10zKxEAMxESATkRMzMRMzEwASEVIREjESE1IREzAo0BnP5ki%2F5mAZqLAxeK%2FlYBqooBrAABAD%2F%2B%2BAFtAO4ACAARtQUACQoFAAAvzRESATk5MTAlFwYCByM2EjcBXg8aYjV9G0EN7hdk%2FvdyaAEyXAABAFQB2QI%2FAnEAAwARtQIABQQAAQAvMxESATk5MTATNSEVVAHrAdmYmAABAJj%2F4wGJAPIACwAYQAsGAAAMDQkDT1kJFgA%2FKxESATkRMzEwNzQ2MzIWFRQGIyImmD05OkFCOTNDakNFRUNBRj8AAAEAFAAAAtsFtgADABO3AgAEBQMDAhIAPz8REgE5OTEwAQEjAQLb%2Fd%2BmAiEFtvpKBbYAAgBm%2F%2BwELQXNAAsAFwAoQBQSAAwGAAYZGAkVS1kJBwMPS1kDGQA%2FKwAYPysREgE5OREzETMxMAEQAiMiAhEQEjMyEgEQEjMyEhEQAiMiAgQt7%2Fbs9u707vf84ZakppWVpqSWAt3%2Bhf6KAX8BcgF%2BAXL%2Bfv6S%2FsH%2B3QEnATsBOwEl%2Ft8AAQC8AAACywW2AAoAJEAQCQABCAELDAQJBwcBCQYBGAA%2FPxI5LxI5ERIBOTkRMzMxMCEjETQ3BgYHJwEzAsuiCBU01FgBg4wEEoJ0FS6scgErAAEAZAAABCUFywAZACtAFxgBBxMAEw4BBBobEApLWRAHARhMWQEYAD8rABg%2FKxESARc5ETMRMzEwISE1AT4CNTQmIyIGByc2MzIWFRQCBwEVIQQl%2FD8BgbBwOI5%2BW6NkWMruzuqc1v7AAvCPAYOymJBTdYk8T3Go07KL%2FvDQ%2FscIAAABAF7%2F7AQbBcsAJwBDQCQbABMHBwADFiINBigpAxcWFxZLWRcXCiUlHktZJQcKEUtZChkAPysAGD8rERIAORgvKxESADkREgEXOREzETMxMAEUBgcVFhYVFAQhIiYnNRYWMyARECEjNTMyNjU0JiMiBgcnNjYzMhYD7p2QsKr%2B3v71dMFbX9dgAXv%2BXpCSq8iTfmCqbVRa64LV7ARejLIeCBa0ktHhIyyeLzEBKQEKj5eGa3o0RnBHUcMAAAIAKwAABGoFvgAKABIAPEAeEgUJAgILBwMAAwUDExQBBRIFTFkJDwcSEgMHBgMYAD8%2FEjkvEjkzKxEAMxESARc5ETMzMxEzETMxMAEjESMRITUBMxEzIRE0NyMGBwEEatmf%2FTkCtrDZ%2FogKCDAq%2FjcBUP6wAVCRA938KQHmj7RgP%2F12AAEAhf%2FsBB0FtgAaADpAHw8DGRQIFBcDBBwbABFLWQAABhUVGExZFQYGDEtZBhkAPysAGD8rERIAORgvKxESARc5ETMRMzEwATIEFRQAIyInNRYWMzI2NRAhIgcnEyEVIQM2Ai3nAQn%2B3%2F73gkbQZbDD%2Folfn1Y3Atf9tyVzA33lx%2BP%2B%2Fk%2BgLTOmnQEyHTcCrJn%2BSRcAAAIAdf%2FsBC8FywAWACQAREAjGhELISEAAAYRAyYlDAsOHU1ZCw4OFAMUF0tZFBkDCE1ZAwcAPysAGD8rERIAORgvOSsRADMREgEXOREzETMRMzEwExAAITIXFSYjIgIDMzYzMhYVFAIjIgAFMjY1NCYjIgYGFRQWFnUBTwFIcUFNY%2Bv4DAxu7sXj%2BdTj%2FvYB646dkpFalllQkwJxAa8BqxOPGf7b%2Fsas7szk%2FvsBVcizqZGmSoJGZ7JoAAEAXgAABCsFtgAGAB9AEAEFBQACAwcIAwJMWQMGABgAPz8rERIBFzkRMzEwIQEhNSEVAQEdAl784wPN%2FaoFHZmF%2Bs8AAwBo%2F%2BwEKQXLABYAIgAuAE1AKRcPJhQsAx0JCQMGERQPBi8wBhEpICkgS1kpKQwADBpNWQwZACNNWQAHAD8rABg%2FKxESADkYLysREgA5ORESARc5ETMRMxEzETMxMAEyFhUUBgcWFhUUBiMiJjU0JSYmNTQ2AxQWMzI2NTQmJwYGASIGFRQWFzY2NTQmAkjI6oaTspb%2B3er8ATKKeOt3p5eVppzClYYBOn2Odp%2BPd5EFy7qkbLJJVbt7ttnNvPuMTrVwn737pniGjHphl0dAmwNneGRchEI8ilxldwAAAgBq%2F%2BwEJQXLABcAJQBBQCIbESIKCgAABBEDJicOHk1ZCxQODgIUFBhLWRQHAgdNWQIZAD8rABg%2FKxESADkYLxI5KxESARc5ETMRMxEzMTABECEiJzUWMzISEyMGBiMiJjU0EjMyFhIBIgYVFBYzMjY2NTQmJgQl%2FWh0RFBm8PULDDe2csLk%2F9CV33j%2BFI%2BckJNbmVhSkwNG%2FKYUjxoBKQEzU1fo0OQBCJn%2B2wEwuKSQpUqARmmyZgAAAgCY%2F%2BMBiQRkAAsAFQAoQBQQBgYMAAAWFw4TT1kOEAkDT1kJFgA%2FKwAYPysREgE5ETMzETMxMDc0NjMyFhUUBiMiJhE0MzIVFAYjIiaYPTk6QUI5M0N2e0I5M0NqQ0VFQ0FGPwO7h4dBRj8AAgA%2F%2FvgBhQRkAAgAEgAiQBABDQ0FCQkUEwsQT1kLEAUAAC%2FNPysREgE5ETMzETMxMCUXBgIHIzYSNwM0MzIVFAYjIiYBXg8aYjV9G0ENFXd7Qjk6Pe4XZP73cmgBMlwC74eHQUZGAAABAGgA8gQpBNkABgAVQAkEAAUBBAcIAwAALy8REgEXOTEwJQE1ARUBAQQp%2FD8DwfzyAw7yAaZiAd%2BV%2Fo3%2BuAAAAgB3AcEEGQPjAAMABwAqQBUHAgQAAgAJCAQFUFkEAQBQWQ8BAQEAL10rABgvKxESATk5ETMRMzEwEzUhFQE1IRV3A6L8XgOiA1qJif5niYkAAAEAaADyBCkE2QAGABVACQUBAgAEBwgGAwAvLxESARc5MTATAQE1ARUBaAMP%2FPEDwfw%2FAYkBRgF1lf4hYv5aAAACABv%2F4wM5BcsAGwAmADlAHSEcGwAHExMAHA4EJygAACQQJB5PWSQWEApJWRAEAD8rABg%2FKxESADkYLxESARc5ETMRMxEzMTABNTQ2NzY2NTQmIyIGByc2MzIWFRQGBgcGBhUVAzQzMhYVFAYjIiYBIUhiiEeDe0%2BWYTu9zr%2FUJ0x%2BZUGyeDo%2FQDk0RAGTNnWXVHN0UmZvJTGHY7yrSW9jblZyXyH%2B14hGQkBHPwACAHn%2FRga4BbQANQA%2FAEVAIiMuNg47BxQbAAApFA4uBUBBGDg4BD0IEQsRCxErHzIDJisALzM%2FMxI5OS8vEjkyMzMRMxESARc5ETMRMzMRMxEzMTABFAYGIyImJyMGBiMiJjU0NjMyFhcDFRQzMjY1NAIkIyIEAhUQACEyNxUGIyAAERASJCEyBBIBFDMyExMmIyIGBrhYoGhWdgsIKJVmlqnswESsRRmFW3KU%2Fu%2Bx3%2F62rgFCAS%2FS4sD0%2FpX%2Bb9YBjAEA1wFPt%2Fv2w88SDkhVgpMC2Y7sgmhRV2LNsMz%2FGRb%2BKhay16y1ARCTuf6p4f7P%2FrhWhVQBjwFmAQQBlt%2B1%2FrP%2BpP4BOQEFFLQAAgAAAAAFEAW8AAcADgA5QB4CDgsIAQUAAwAHAwQHBBAPDgJJWQsFDg4EBQMABBIAPzM%2FEjkvEjkrERIBOTkRMxEzERIXOTEwIQMhAyMBMwEBAyYnBgcDBGC2%2Fba0rAJCjwI%2F%2FmWqISMWKawB0f4vBbz6RAJqAcVWfWBz%2FjsAAwDJAAAEvgW2AA4AFwAgAElAJhMEHQoPGRkOCgQHDgQhIggPGA8YSlkPDw4ADhlKWQ4SABdKWQADAD8rABg%2FKxESADkYLysREgA5ERIBFzkRMxEzETMRMzEwEyEgBBUUBgcVBBEUBCMhEyEyNjU0JiMjEREhMjY1NCYjyQGdASMBBJGLAU3%2B9%2B7%2BAqoBGLSesMD6ATGxs7e7BbauvIKpGQo5%2FtvE3ANEcYZ7bf2R%2Fd2JkoiAAAABAH3%2F7ATPBcsAFgAmQBQDDhQJDgMXGBIASVkSBAsGSVkLEwA%2FKwAYPysREgEXOREzMTABIgAREAAzMjcVBiMgABE0EiQzMhcHJgM78f7pAQ35mcSY3%2F69%2FqGpAT%2FY5qxIpgUz%2Fr%2F%2B6f7h%2Fsc3lTkBiAFp4gFUuFSSTgAAAgDJAAAFWAW2AAgAEQAoQBQOBAkABAASEwUNSlkFAwQOSlkEEgA%2FKwAYPysREgE5OREzETMxMAEQACEhESEgAAMQACEjETMgAAVY%2Fnf%2Bj%2F5rAcABVQF6tP7h%2FuX3zwEwATIC6f6W%2FoEFtv6G%2FqcBHgEi%2B3ABKwAAAQDJAAAD%2BAW2AAsAOkAfBgoKAQQACAEEDA0GCUlZBgYBAgIFSVkCAwEKSVkBEgA%2FKwAYPysREgA5GC8rERIBFzkRMxEzMTAhIREhFSERIRUhESED%2BPzRAy%2F9ewJe%2FaIChQW2l%2F4plv3mAAEAyQAAA%2FgFtgAJADJAGgYAAAEDCAEDCgsGCUlZBgYBAgIFSVkCAwESAD8%2FKxESADkYLysREgEXOREzETMxMCEjESEVIREhFSEBc6oDL%2F17Al79ogW2l%2F3plwAAAQB9%2F%2BwFPQXLABsAOkAfFAgZAgIOGwgEHB0AG0lZAAAFDAwRSVkMBAUXSVkFEwA%2FKwAYPysREgA5GC8rERIBFzkRMxEzMTABIREGBiMgABE0EiQzMhcHJiMgABEQACEyNxEhA0wB8XTwnv60%2Fo63AVjn6spCxrf%2B9f7UASEBGJiR%2FrkC%2Fv05JSYBiwFk5AFXtVaWVP7C%2Fub%2B2P7OIwHCAAEAyQAABR8FtgALADNAGQkBAQAIBAQFAAUNDAgDSVkICAUKBgMBBRIAPzM%2FMxI5LysREgE5OREzETMRMxEzMTAhIxEhESMRMxEhETMFH6r8%2FqqqAwKqArD9UAW2%2FZICbgAAAf9g%2Fn8BaAW2AA0AHUANCwgIDg8JAwAFSVkAIgA%2FKwAYPxESATkRMzEwAyInNRYzMjY1ETMRFAYMXjZHTWNnqsD%2BfxuRFHhxBbb6WL7RAAABAMkAAATpBbYACwAqQBUIBAQFBQILCgAFDQwCCAUJBgMBBRIAPzM%2FMxI5ORESARc5ETMRMzEwISMBBxEjETMRATMBBOnI%2FeuZqqoCl8n9tALFiP3DBbb9KwLV%2FYUAAQDJAAAD%2BAW2AAUAH0AOAwAABAYHAQMAA0lZABIAPysAGD8REgE5OREzMTAzETMRIRXJqgKFBbb65JoAAQDJAAAGcQW2ABMAMkAYCAUFBgsODg0GDRQVAQoRAwYLBwMOAAYSAD8zMz8zEhc5ERIBOTkRMxEzETMRMzEwIQEjFhURIxEhATMBMxEjETQ3IwEDUP4QCA6dAQABzwgB0%2F6qDgj%2BDAUQmtT8XgW2%2B0oEtvpKA66ivvryAAEAyQAABT8FtgAQAC5AFQkGBgcBDw8ABwAREgsDBw8IAwEHEgA%2FMz8zEjk5ERIBOTkRMxEzETMRMzEwISMBIxYVESMRMwEzJgI3ETMFP8L84QgQncADHQgCDgKfBMvYtPzBBbb7OhsBJT8DRwAAAgB9%2F%2BwFvgXNAAsAFwAoQBQSAAwGAAYZGAkVSVkJBAMPSVkDEwA%2FKwAYPysREgE5OREzETMxMAEQACEgABEQACEgAAEQEjMyEhEQAiMiAgW%2B%2Fp3%2BxP69%2FqEBYAFEATsBYvtz%2FfHz%2BPfy8%2F0C3f6h%2Fm4BiwFoAWUBif5w%2FqD%2B1%2F7NATIBKgEnATH%2BzQACAMkAAARoBbYACQASADRAGgoFBQYOAAYAExQKBEpZCgoGBwcSSlkHAwYSAD8%2FKxESADkYLysREgE5OREzETMRMzEwARQEISMRIxEhIAEzMjY1NCYjIwRo%2FtH%2B5qyqAXsCJP0LmeLKvsm%2BBAze7%2F3BBbb9G5KhkY4AAAIAff6kBb4FzQAPABsANEAbEAoWAAAEAwoEHB0DDQcNGUlZDQQHE0lZBQcTAD%2FGKwAYPysREgA5ERIBFzkRMxEzMTABEAIHASMBByAAERAAISAAARASMzISERACIyICBb7izgFc9%2F7jN%2F69%2FqEBYAFEATsBYvtz%2FfHz%2BPfy8%2F0C3f7n%2FoxC%2FpYBSgIBiwFoAWUBif5w%2FqD%2B1%2F7NATIBKgEnATH%2BzQACAMkAAATPBbYADAAVAEhAJQ0BAQIMCREHCwoKBwkCBBYXCQ0ADQBKWQ0NAgMDFUlZAwMLAhIAPzM%2FKxESADkYLysREgA5ERIBFzkRMxEzETMRMxEzMTABESMRISAEFRAFASMBJTMyNjU0JiMjAXOqAZEBDQEB%2FtoBjcn%2Bnv7P6bSoq73dAmD9oAW2zs%2F%2B3mb9bwJgko%2BPkYAAAQBq%2F%2BwEAgXLACQANEAbHhMMAAAYEwUEJSYMHgMWFhtJWRYEAwlJWQMTAD8rABg%2FKxESADk5ERIBFzkRMxEzMTABFAQjICc1FhYzMjY1NCYmJyYmNTQ2MzIXByYjIgYVFBYWFxYWBAL%2B6PD%2B%2FIxa1GiqrD2Pksyv%2FtHatzW1q4eYOIWJ5q0BhcHYQ6QmLIFzTGFSNEnIoanIUJRMdGdMYVExUrwAAAEAEgAABFoFtgAHACRAEgABBQEDAwgJBwMEA0lZBAMBEgA%2FPysRADMREgEXOREzMTAhIxEhNSEVIQKLqv4xBEj%2BMQUfl5cAAAEAuv%2FsBRkFtgARACVAERABCgcBBxMSEQgDBA1JWQQTAD8rABg%2FMxESATk5ETMRMzEwAREUACEgADURMxEUFjMyNjURBRn%2B0v74%2Fvj%2B36rIwrnIBbb8Tvr%2B4gEg%2FAOu%2FEa3xMW4A7gAAQAAAAAEwwW2AAoAGkALAQQMCwgDAAQDAxIAPz8zEjkREgE5OTEwATMBIwEzARYXNjcEDLf98aj99LQBUDoiJDoFtvpKBbb8TqOaoqEAAQAbAAAHTAW2ABkAJEAQGQobGhUODgUJGBEKAwEJEgA%2FMz8zMxI5OREzERIBOTkxMCEjASYmJwYHASMBMxMWFzY3ATMBFhc2NxMzBcWo%2FtkVNAEWMP7iqP57tOcwFhs1AQa0ARMwIRM15rQD00HGFISd%2FDMFtvx5vpq3rwN5%2FH%2Bbw47MA4UAAAEACAAABJYFtgALACNAEgQGBQsKAAYNDAIIBAkGAwEEEgA%2FMz8zEjk5ERIBFzkxMCEjAQEjAQEzAQEzAQSWwf53%2FnC0Aeb%2BO7wBawFutf47AoP9fQL8Arr9vQJD%2FUwAAAEAAAAABHsFtgAIACBADwQFAgUHAwkKAAUBBwMFEgA%2FPzMSORESARc5ETMxMAEBMwERIxEBMwI9AYa4%2Fhis%2Fhm6AtsC2%2FyB%2FckCLwOHAAEAUgAABD8FtgAJACtAFwgBAwcABwQBBAoLBQRJWQUDAQhJWQESAD8rABg%2FKxESARc5ETMRMzEwISE1ASE1IRUBIQQ%2F%2FBMDCP0QA7%2F8%2BAMehQSYmYX7aQABAKb%2BvAJvBbYABwAgQA4GAQQAAQAICQUCAwYBJwA%2FMz8zERIBOTkRMxEzMTABIREhFSERIQJv%2FjcByf7fASH%2BvAb6jfohAAABABcAAALdBbYAAwATtwMBBAUDAwISAD8%2FERIBOTkxMBMBIwG6AiOm%2FeAFtvpKBbYAAAEAM%2F68AfwFtgAHACBADgMAAQYABggJAAcnAwQDAD8zPzMREgE5OREzETMxMBchESE1IREhMwEh%2Ft8Byf43tgXfjfkGAAABADECJwQjBcEABgAYQAkAAwcIBQIABAIALy8zEjkREgE5OTEwEwEzASMBATEBsmMB3Zj%2BjP6yAicDmvxmAun9FwAB%2F%2Fz%2BxQOa%2F0gAAwARtQAFAQQBAgAvMxEBMxEzMTABITUhA5r8YgOe%2FsWDAAEBiQTZAxIGIQAJABO2AAQLCgaAAQAvGs0REgE5OTEwASMmJic1MxYWFwMSbkGyKMsgciwE2TTAPxVFtTUAAgBe%2F%2BwDzQRaABkAJABHQCUiCAseHhkZEggDJSYBAgseR1kCCwsAFRUPRlkVEAUaRlkFFgAVAD8%2FKwAYPysREgA5GC85KxEAMxESARc5ETMRMxEzMTAhJyMGBiMiJjUQJTc1NCYjIgcnNjYzMhYVESUyNjU1BwYGFRQWA1IhCFKjeqO5AhO6b3qJrTNRwWHEvf4Om7Gmxq9tnGdJqJsBTBAGRIF7VH8sMq7A%2FRR1qpljBwdtc1peAAIAsP%2FsBHUGFAATAB8AREAiChcXDw8MHQMMAyAhDQAMFRIRChEGAAYaRlkGFgAURlkAEAA%2FKwAYPysREgA5OREzGD8%2FERIBOTkRMxEzETMRMzEwATISERACIyImJyMHIxEzERQHMzYXIgYVFBYzMjY1NCYCrtjv8dZrsTwMI3emCAh0zKqWmqqZlpYEWv7Z%2FvL%2B8v7VT1KNBhT%2Bhn9lpIvD5%2BfH39HW0gAAAQBz%2F%2BwDiwRcABYAJkAUDwMDFQkDGBcGDUZZBhAAEkZZABYAPysAGD8rERIBFzkRMzEwBSIAERAAMzIWFwcmJiMgERQWMzI3FQYCZu7%2B%2BwEJ9U%2BeLTM3gjL%2BsqOgiZBuFAElAQwBEwEsIheNFh3%2BVsrYO5M5AAIAc%2F%2FsBDcGFAASAB8AQkAhHQYXAA4OEQYRICESFQ8AAAEBDAMJCRpGWQkQAxNGWQMWAD8rABg%2FKxESADk5ETMYPz8REgE5OREzETMzETMxMCUjBiMiAhEQEjMyFzMnJxEzESMlMjY1NTQmIyIGFRQWA5oJc%2BXX7%2FDW33cNBwSmh%2F6eqpmbqpKbmpOnASYBDwEPASyiT00Bvvnsd7nOI%2BnH48%2FS1gACAHP%2F7AQSBFwAEwAaADtAHxgKFwsDAxEKAxwbFwtGWRcXAAYGFEZZBhAADkZZABYAPysAGD8rERIAORgvKxESARc5ETMzETMxMAUiABEQADMyEhUVIRYWMzI3FQYGAyIGByE0JgJ%2F8%2F7nAQXczvD9DQW5qLGtWJ2chJ0OAj2MFAEoAQcBCQE4%2FvHeacHISpQmIQPlrJidpwAAAQAdAAADDgYfABQAOUAdFAwMEwICBwMFAxUWCg9GWQoAAQUHBUZZEwcPAxUAPz8zKxEAMxg%2FKxESATk5ETMzETMzEjkxMAEhESMRIzU3NRAhMhcHJiMiBhUVIQKe%2FummxMQBYVd1K2BEXloBFwPH%2FDkDx0s8PQGUI4UffYpHAAADACf%2BFAQxBFwAKgA3AEEAbkA%2BKxk4JQwfPQUxEwETBQIqIhwfJRkKQkMcDzUPNUZZCDtHWQoiCCoPCA8IFioqAkdZKg8oP0dZKBAWLkdZFhsAPysAGD8rABg%2FKxESADk5GC8vERI5OSsrERIAORESARc5ETMRMxEzETMRMzEwARUHFhYVFAYjIicGFRQWMzMyFhUUBCEiJjU0NjcmJjU0NjcmJjU0NjMyFwEUFjMyNjU0JiMjIgYTFBYzMjU0IyIGBDHLHCzcwDErakpawrK%2F%2Ftz%2B6NfpgHQqOUBFVWvYxlZF%2FhGWjNHJbpjHcX5agnTz9nV%2BBEhpGCNxR6HACDhVLSuWj7a%2FoJJkkhoTUDU8WiojqGy0wxT7AFlcfWtZRWwDPHN27Pd%2BAAEAsAAABEQGFAAWADNAGQ4MCAgJABYJFhcYDgkSEgRGWRIQCgAACRUAPzM%2FPysREgA5ERIBOTkRMxEzETMzMTAhETQmIyIGFREjETMRFAczNjYzMhYVEQOeeoKtn6amCAoxtXTJyQLFhoS81v3DBhT%2BKVU4T1u%2F0P01AAACAKIAAAFmBd8AAwAPACNAEQoAAAQBARARDQdIWQ0CDwEVAD8%2FzisREgE5ETMzETMxMCEjETMDNDYzMhYVFAYjIiYBVqamtDgqKDo6KCo4BEgBKTk1Njg4NzcAAAL%2Fkf4UAWYF3wAMABgALEAWEwsLDQgIGRoWEEhZFkAJDwAFRlkAGwA%2FKwAYPxrOKxESATkRMzMRMzEwEyInNRYzMjY1ETMREAM0NjMyFhUUBiMiJitfO0VDTkmmtDgqKDo6KCo4%2FhQZhxRVVwT8%2BxD%2BvAddOTU2ODg3NwABALAAAAQdBhQAEAA2QBsQDgoKCwsIBgQFCAQREgwAABAQCAgDBwsVAw8APz8zEjkvOREzPxESARc5ETkRMxEzMzEwATY3ATMBASMBBxEjETMRFAcBVCtYAWLF%2FkQB28n%2BfX2kpAgCMT1jAXf%2BLf2LAgZs%2FmYGFPzHN3MAAQCwAAABVgYUAAMAFkAJAAEBBAUCAAEVAD8%2FERIBOREzMTAhIxEzAVampgYUAAEAsAAABssEXAAjAEZAIxURERIICQAjCRIjAyQlHBYVFRIZBA0ZDUZZHxkQEw8JABIVAD8zMz8%2FMysRADMREjkYLzMzERIBFzkRMxEzETMRMzEwIRE0JiMiBhURIxE0JiMiBhURIxEzFzM2NjMgFzM2NjMyFhURBiVwdpuUpnB3nJGmhxsIL6tqAQFPCDG6d7q5AsmDg7K5%2FZwCyYODu9X9wQRIllBaulZkv9L9NQAAAQCwAAAERARcABQAMUAYABQMCAgJFAkWFQwJEBAERlkQEAoPAAkVAD8zPz8rERIAORESATk5ETMRMxEzMTAhETQmIyIGFREjETMXMzY2MzIWFREDnnqCrKCmhxsIM7hxxsgCxYaEutb9wQRIllFZv9L9NQACAHP%2F7ARiBFwADAAYAChAFBMADQcABxoZChZGWQoQAxBGWQMWAD8rABg%2FKxESATk5ETMRMzEwARAAIyImAjUQADMyAAEUFjMyNjU0JiMiBgRi%2FvLuk%2BR8AQzu5gEP%2FL2oo6OpqaWjpgIl%2FvT%2B04oBAq0BDAEr%2Fs7%2B%2B9Lc29PR2dYAAgCw%2FhQEdQRcABQAIQA%2FQCAZCwQHBwgfEggSIiMECwAPDxVGWQ8QCQ8IGwAcRlkAFgA%2FKwAYPz8%2FKxESADk5ERIBOTkRMxEzETMzMzEwBSImJyMWFREjETMXMzY2MzISERACAyIGBxUUFjMyNjU0JgKua7E8DAymhxcIQKpu2u3x7qiWApqqjqGhFE9SYFb%2BPQY0llpQ%2Ftb%2B8%2F7y%2FtUD47rLJefH5srN2wACAHP%2BFAQ3BFwADAAfAERAIgoQHRYDGhoZEBkgIRobFw8dHh4WDRMTB0ZZExANAEZZDRYAPysAGD8rERIAOTkRMxg%2FPxESATk5ETMRMzMzETMxMCUyNjc1NCYjIgYVFBYXIgIREBIzMhczNzMRIxE0NyMGAk6mmAWcqZKbmX3U7vDW4XkJGIOmCw1zd7LTJebK48%2FP2YsBKgELAQ0BLqqW%2BcwB1WRGpwABALAAAAMnBFwAEAAqQBQNCQkKCgIREgsPDQAKFQAFRlkAEAA%2FKwAYPxI5PxESATk5ETMRMzEwATIXByYjIgYVESMRMxczNjYCpEk6F0Q0hb2miRMIPawEXAyaD9ih%2FbQESMtrdAABAGr%2F7ANzBFwAJAA2QBweEwwAABgFEwQlJgweAxYWG0ZZFhAGAwlGWQMWAD8rABgvPysREgA5ORESARc5ETMRMzEwARQGIyInNRYWMzI2NTQmJy4CNTQ2MzIXByYjIgYVFBYWFxYWA3Pkztp6T7VUgoxvoZmBP9q%2Bsak7pYZ2eC1kjsOJASuZpkWaKC5TVUBbPjlVbEuGm0iHREpBLD44NUeQAAEAH%2F%2FsAqgFRgAWADRAGxAUFAkLCRIDBBgXChMQE0dZDkAQDwcARlkHFgA%2FKwAYPxrNKxEAMxESARc5ETMRMzEwJTI2NxUGBiMgEREjNTc3MxUhFSERFBYCEixSGBtpKv7CnZ1GYAE%2B%2FsJedQ0Hfw0RAU8CjFBF6v6B%2FXtjagAAAQCk%2F%2BwEOQRIABQANEAZARMHDAwKEwoVFgwNDRAIFA8QBEZZEBYLFQA%2FPysAGD8zEjkRMxESATk5ETMRMxEzMTABERQWMzI2NREzESMnIwYGIyImNREBTHqCrJ%2BmiRgJM7V0yMcESP05hoS81QJA%2B7iTUVa%2B0QLNAAABAAAAAAQCBEgACwAYQAoBCgwNBQkBDwAVAD8%2FMzkREgE5OTEwIQEzExYXMzYSEzMBAaD%2BYLLsUA4IC3XMsv5gBEj9duRENQFNAjD7uAABABcAAAYjBEgAHAAsQBQJGx0eFxYODQMEDQQIGhIJDwAIFQA%2FMz8zMxI5OREzETMzMxESATk5MTAhAyYnIwYHAyMBMxISFzM2NjcTMxMWFzM2NhMzAQQvyRM0CCgez8D%2B1a5qbwgICzESybTEOBQIBCO%2FrP7RAoM70a9f%2FX8ESP5j%2FlBLObU1AnX9i6x1JJYC3Pu4AAABACcAAAQIBEgACwAiQBEHBQYAAQUMDQkDAQgLFQQBDwA%2FMz8zEjk5ERIBFzkxMAEBMwEBMwEBIwEBIwG4%2FoO9ASEBILv%2BgwGRvP7N%2Fsq8AjECF%2F5cAaT96f3PAbz%2BRAABAAL%2BFAQGBEgAFQAkQBIJDwADFhcEDQANEkZZDRsIAA8APzI%2FKxESADkREgEXOTEwEzMTFhczNjYTMwEGBiMiJzUWMzI3NwKy8E8TCA1T5rL%2BKUa7iExKN0SrST0ESP2P1l8z9wJ8%2ByC5mxGFDMCcAAABAFIAAANtBEgACQArQBcIAQMHAAcEAQQKCwUER1kFDwEIR1kBFQA%2FKwAYPysREgEXOREzETMxMCEhNQEhNSEVASEDbfzlAlb9zwLn%2FbICXXEDVoGB%2FLoAAQA9%2FrwCwQW2ABwALEAVGRoaCxcAAA8HFAMDBwsDHR4TAwQnAD8%2FERIBFzkRMxEzMxEzETMRMzEwJRQWFxUmJjURNCYjNTY2NRE0NjMVBhURFAcVFhUB23VxvtB%2BeIJ02Lbm398MZlwCjAKqmgEvaFmNAlxgATKbrIsGwf7Z1ycMJ9cAAQHu%2FhACewYUAAMAFkAJAgMDBAUDGwAAAD8%2FERIBOREzMTABMxEjAe6NjQYU9%2FwAAQBI%2FrwCywW2AB0ALEAVFQUKEhICGQAdHQ4OGQUDHh8VJwYDAD8%2FERIBFzkRMxEzETMzETMRMzEwASY1ETQnNTIWFREUFhcVIgYVERQGBzU2NjURNDY3Agrf47jTdoJ6fs2%2Bb3RucQI%2FJ9cBJ8EGi66Z%2Fs5hWwKNWWj%2B0ZmrAowCXGYBKXJ4FAAAAQBoAlAEKQNUABcAJEARAw8YGRIMUFkDEg8GBgBQWQYALysAEBjEL8QrERIBOTkxMAEiBgc1NjMyFhcWFjMyNjcVBiMiJicmJgFSNX82ZJBEcVlCYi82gDZmjkh%2BSEtaAslDNpdtHCYcG0A5lm4hICAYAAACAJj%2BiwGJBF4AAwAOACtAFAIEBAMJCQ8QAAADDAwGT1kMEAMiAD8%2FKxESADkYLxESATkRMzMRMzEwEzMTIxMUIyImNTQ2MzIW22kzz%2BF5PDw%2FOTNGAqz73wVMh0dAP0hAAAEAvv%2FsA9sFywAbAD5AHhYIDQMDCgQAEBAECAMcHRkFAhMKDQINAg0ECwcEGQA%2FPxI5OS8vETMzETMzERIBFzkRMxEzMxEzETMxMCUGBxUjNSYCNRAlNTMVFhYXByYjIgYVFBYzMjcDy2mThcvBAYyHS44xMYVtrKKfp42O8DYGyM4gARH6Afw%2BrKQDIReMM9PZ1Ms7AAEAPwAABEQFyQAdAEhAJhgTCQ0NGhYRAgsWEwUeHwwYGRhOWQkZGRMAExBMWRMYAAVLWQAHAD8rABg%2FKxESADkYLzMrEQAzERIBFzkRMzMRMxEzMTABMhcHJiMiBhURIRUhFRQGByEVITU2NTUjNTMRNDYCqr6qPZqPe30Bpv5aQUoDG%2Fv7zcbG4AXJVIVNfIz%2B2X%2FdZIgsmo0v9N9%2FATyyzQAAAgB7AQYEFwSgABsAJwAgQA0cACIOAA4oKR8VFSUHAC8zMy8zERIBOTkRMxEzMTATNDcnNxc2MzIXNxcHFhUUBxcHJwYjIicHJzcmNxQWMzI2NTQmIyIGuEqHXodogn9miV%2BGSkqDXIlmf4Zkh1yFSoGddHSeoHJ0nQLTemuMXIVJSYVcinF2g2eHXIVHSYVciGt8cKCfcXKipAAAAQAfAAAEcQW2ABYAVkAuEg4HCwsQDAUJAgkDDBQOFQcXGAoODgcPBhISAwATFQ8THxMCDxMPEwwBFQYMGAA%2FPzMSOTkvL10REjkyMhEzETMzETMREgEXOREzETMzETMRMzEwAQEzASEVIRUhFSERIxEhNSE1ITUhATMCSAF7rv5gAQb%2BwwE9%2FsOk%2FsQBPP7EAQD%2BZbIC3wLX%2FP5%2Fqn%2F%2B9AEMf6p%2FAwIAAgHu%2FhACewYUAAMABwAkQBACBgYDBwcICQQDBAMHGwAAAD8%2FOTkvLxESATkRMzMRMzEwATMRIxEzESMB7o2NjY0GFPz4%2Fg389wACAHv%2F%2BAOWBh0AMQA9AENAJjIAEwYqHjgZGR4MBgAjBj4%2FFQM7NhwtBiEJISdHWSEVCRBHWQkAAD8rABg%2FKxESABc5ERIBFzkRMxEzETMRMzEwEzQ2NyYmNTQ2MzIWFwcmJiMiBhUUFhcWFhUUBgcWFRQGIyInNRYWMzI2NTQmJicuAjcUFhcXNjU0JicGBotWTkpUz8Ven2E1YodMdHR7mrqWUkqZ6tTagE7CUoaNMGxzjoZCkoSnMYmTuURVAylWiSUob1V5ix0ngycbO0A8VDdEl2tajSlRkoyZQZQlLUxHLjo6KzRacmJNaT0TUG9TcDkTZAACATUFDgNoBdMACwAXAB5ADAYADBIAEhgZDwMVCQAvM80yERIBOTkRMxEzMTABNDYzMhYVFAYjIiYlNDYzMhYVFAYjIiYBNTUlJjc3JiU1AX01JSU3NyUlNQVxNC4uNDIxMTI0Li40MjExAAADAGT%2F7AZEBcsAFgAmADYARkAnJxcDDy8fHxQJDxcFNzgGDAASDwwfDAIAEhASAgwSDBIbKyMTMxsEAD8zPzMSOTkvL11dETMRMxESARc5ETMRMxEzMTABIgYVFBYzMjcVBgYjIiY1NDYzMhcHJgE0EiQzMgQSFRQCBCMiJAI3FBIEMzIkEjU0AiQjIgQCA319h3%2BDVn0wZUbC0N2%2FgHY6bPyXyAFeysgBXsrC%2FqLQz%2F6iw2muAS2srgEqr67%2B17Cu%2FtavBCOumqiiLXwUHPHY0fY8djP%2BuMgBXsrI%2FqLKxf6m0M8BWsat%2FtOtrgEpsK4BKq%2Bu%2FtcAAAIARgMUAnEFxwAWAB8AN0AcFwYbCgEBFhYQBgMgIRwKChIZFgADEAMCAw0SHwA%2FM9RdxDMSOS8zERIBFzkRMxEzMxEzMTABJwYjIiY1NDY3NzU0IyIHJzYzMhYVESUUMzI1NQcGBgIUGFyMX2%2BapXWUZGgrcoWCif5QcMlicGcDIVRhY2ZmaQYEJ4UzYDhpef48vGS0MQQEOQACAFIAdQOqA74ABgANAClAEwMGCg0CBAsJCQQNBgQODwwFCAEALzMvMxESARc5ETMRMxEzETMxMBMBFwEBBwElARcBAQcBUgFWd%2F7fASF3%2FqoBiwFYdf7hAR91%2FqgCJwGXRf6i%2FqFHAZcbAZdF%2FqL%2BoUcBlwAAAQBoAQgEKQMXAAUAG0AMAgEEAQYHBQRQWQUCAC8vKxESATk5ETMxMAERIxEhNQQpifzIAxf98QGFigD%2F%2FwBUAdkCPwJxAgYAEAAAAAQAZP%2FsBkQFywAIABYAJgA2AF1AMycXABEREgQJLx8fDQkMEhcGNzgMEBAAAA4TDhIIEw8SHxICABMQEwISExITGysjEzMbBAA%2FMz8zEjk5Ly9dXREzETMREjkvMxEzERIBFzkRMxEzETMRMxEzMTABMzI2NTQmIyMFFAYHEyMDIxEjESEyFgE0EiQzMgQSFRQCBCMiJAI3FBIEMzIkEjU0AiQjIgQCAtNsUGFWXWoBslVN7qjPh5QBBaab%2B9%2FIAV7KyAFeysL%2BotDP%2FqLDaa4BLayuASqvrv7XsK7%2B1q8C%2BlNAS0GIUHse%2FnUBYv6eA3uC%2FsXIAV7KyP6iysX%2BptDPAVrGrf7Tra4BKbCuASqvrv7XAAH%2F%2BgYUBAYGkwADABG1AAUBBAECAC8zEQEzETMxMAEhNSEEBvv0BAwGFH8AAgB%2FA1wC7gXLAAwAGAAhQA4NABMGAAYZGhAKwBYDBAA%2FMxrMMhESATk5ETMRMzEwEzQ2MzIWFRQGBiMiJjcUFjMyNjU0JiMiBn%2B1goK2UpJUgrVzdVFQc3FSU3MEk4K2tYNUj1S0g1JycVNUcXIA%2F%2F8AaAABBCkEwwImAA4AAAAHANAAAP10AAEAMQJKAo0FyQAYACNAEQcTFwEBDhMABBoZChAfFwEgAD8zPzMREgEXOREzETMxMAEhNTc%2BAjU0JiMiBgcnNjMyFhUUBgcHIQKN%2FaTsWVIhUD80YkVCg5iEk1mTrgG4Akpo5lZhTDZERSYyWG%2BCcFCXiqUAAQAhAjkCjQXJACMAOUAiDwUFAAMSHgoGJCUSXRNtEwJMEwELExsTAhMTCBohHw0IIQA%2FMz8zEjkvXV1dMxESARc5ETMxMAEUBgcWFRQGIyInNRYzMjU0IyM1MzI2NTQmIyIGByc2NjMyFgJzUkSwuKiYdJN70%2Bd1d2djUENCcDhFP4xeiJ0E51BnFy%2BigI84e0SikWtPRD1EKyNaLTZ3AAEBiQTZAxIGIQAJABO2CQQKCwSACQAvGs0REgE5OTEwATY2NzMVBgYHIwGJMG8gyiyuQG8E8j6wQRVBvjQAAQCw%2FhQERARIABYANUAaBQoKCBAAExMUCBQYFwYVDxQbDQJGWQ0WCRUAPz8rABg%2FPzMREgE5OREzETMzETMRMzEwARAzMjY1ETMRIycjBiMiJyMWFREjETMBVv6rn6aIGgpv5ZZYCgqmpgF9%2Fvq91AJA%2B7iTp1xUoP7ABjQAAQBx%2FvwEYAYUAA8AJ0ASBAUBAAAFCwMQEQgIBQMPBQEFAC8zPzMSOS8REgEXOREzETMxMAEjESMRIxEGIyImNRA2MyEEYHLVcz5U2Mva6AIt%2FvwGsPlQAzMS%2BvsBBP4AAQCYAkwBiQNaAAsAF0AKBgAADQwDCU9ZAwAvKxESATkRMzEwEzQ2MzIWFRQGIyImmD44OkFCOTNDAtNCRUVCQUY%2FAAABACX%2BFAG0AAAAEgAkQBARDgsAAA4FAxMUDhERCAMQAC%2FMMjkvMxESARc5ETMRMzEwARQGIyInNRYzMjY1NCYnNzMHFgG0mZYzLS07T1FPbVhuN7T%2B32FqCWoIKDYrNRGycycAAQBMAkoB4QW2AAoAIEAOAgADAwoMCwkJAyAGAB4APzI%2FOS8REgE5OREzMzEwATMRIxE0NwYGBycBUo%2BFBhY2h0MFtvyUAkNbWhYtX2AAAgBCAxQCvgXHAAsAFwAlQBIMBhIABgAYGQ8AAxADAgMVCR8APzPEXTIREgE5OREzETMxMAEUBiMiJjU0NjMyFgUUFjMyNjU0JiMiBgK%2Bq5aSqaiXmKX9%2FltoaVxcaWdcBG%2Bkt7qho7W2onp6enp7dnYAAgBQAHUDqAO%2BAAYADQAjQBELCQQCAAMHAgoJBg4PDAUIAQAvMy8zERIBFzkRMxEzMTABAScBATcBBQEnAQE3AQOo%2Fqh1AR%2F%2B4XUBWP51%2Fqh1AR%2F%2B4XUBWAIM%2FmlHAV8BXkX%2BaRv%2BaUcBXwFeRf5p%2F%2F8ASwAABdEFtgAnAM4CgwAAACYAev8AAQcA0wMd%2FbcACbMDAhIYAD81NQD%2F%2FwAuAAAF2wW2ACcAzgI%2FAAAAJgB64gABBwBzA079twAHsgIQGAA%2FNQD%2F%2FwAaAAAGIQXJACYAdPkAACcAzgLfAAABBwDTA239twAJswMCKxgAPzU1AAACADP%2BdwNUBF4AHQAoAEFAIggUHiMBHA8cIxQEKSoAHQEMAx0dESYmIE9ZJhARC0lZESMAPysAGD8rERIAORgvX15dERIBFzkRMxEzETMxMAEVFAYHDgIVFBYzMjY3FwYjIiY1ND4CNzY2NTUTFCMiJjU0NjMyFgJOS2F5PRmEelCWYjvFxr7YI0BZNmVBtHk7PkI3M0YCrDN6lFRqS004ZHEmMIdguqpGaVlSL1h0XR8BK4dFQkBHQP%2F%2FAAAAAAUQB3MCJgAkAAABBwBC%2F8IBUgAIswIQBSYAKzX%2F%2FwAAAAAFEAdzAiYAJAAAAQcAdQCFAVIACLMCGAUmACs1%2F%2F8AAAAABRAHcwImACQAAAEHAMAAIwFSAAizAh0FJgArNf%2F%2FAAAAAAUQBy8CJgAkAAABBwDCAAQBUgAIswIYBSYAKzX%2F%2FwAAAAAFEAclAiYAJAAAAQcAaQA3AVIACrQDAiQFJgArNTX%2F%2FwAAAAAFEAcGAiYAJAAAAAcAwQA5AIEAAv%2F%2BAAAGgQW2AA8AEwBOQCwKDg4RAQAIDAEQBQUVBRQJEwYTSVkQA0lZCg1JWRAKEAoBBgMFEgEOSVkBEgA%2FKwAYPz8SOTkvLysrKxEAMxEBMxESFzkRMzMRMzEwISERIQMjASEVIREhFSERIQEhESMGgf0S%2Ff7jsAK6A8n9vAId%2FeMCRPtUAb52AdH%2BLwW2l%2F4plv3mAdICtQD%2F%2FwB9%2FhQEzwXLAiYAJgAAAAcAeQICAAD%2F%2FwDJAAAD%2BAdzAiYAKAAAAQcAQv%2B3AVIACLMBDQUmACs1%2F%2F8AyQAAA%2FgHcwImACgAAAEHAHUAPwFSAAizARUFJgArNf%2F%2FAMkAAAP4B3MCJgAoAAABBwDA%2F%2FsBUgAIswEaBSYAKzX%2F%2FwDJAAAD%2BAclAiYAKAAAAQcAaQASAVIACrQCASEFJgArNTUAAgAvAAAFSAW2AAwAFwBXQDIRFRUIBA0AABMEBgQYGRQGBwZJWREPBz8HrwfPB98HBQsDBwcECQkQSlkJAwQVSlkEEgA%2FKwAYPysREgA5GC9fXl0zKxEAMxESARc5ETMRMzMRMzEwARAAISERIzUzESEgAAMQISMRIRUhETMgBUj%2Bd%2F6P%2FnuamgGyAVEBfLX9x%2BcBe%2F6FvgJiAun%2Blv6BAomWApf%2Bif6kAkD9%2FJb%2BCv%2F%2FAMkAAAU%2FBy8CJgAwAAABBwDCAJMBUgAIswEaBSYAKzX%2F%2FwB9%2F%2BwFvgdzAiYAMQAAAQcAQgB5AVIACLMCGQUmACs1%2F%2F8Aff%2FsBb4HcwImADEAAAEHAHUBCgFSAAizAiEFJgArNf%2F%2FAH3%2F7AW%2BB3MCJgAxAAABBwDAALQBUgAIswImBSYAKzX%2F%2FwB9%2F%2BwFvgcvAiYAMQAAAQcAwgCaAVIACLMCIQUmACs1%2F%2F8Aff%2FsBb4HJQImADEAAAEHAGkA1QFSAAq0AwItBSYAKzU1AAEAhQEQBAwEmAALABlACQcJAwEJAQwNCAAZLxESATk5ETMRMzEwARcBAQcBAScBATcBA6xg%2FqABXmD%2Bnv6kZQFe%2FqBkAWEEmGP%2Bnv6gYwFf%2FqFjAWABYGX%2BnQAAAwB9%2F8MFvgX2ABMAGwAjAE5ALBYfFx4EHBQcChQAABIPBQgKBiQlFh4hGQ0hSVkPEggFBAMQDQQDGUlZBgMTAD%2FGKwAYP8YSFzkrERIAOTkREgEXOREzETMREhc5MTABEAAhIicHJzcmERAAITIXNxcHFgMQJwEWMzISARAXASYjIgIFvv6d%2FsTrlGV4bLIBYAFE0Z1heGrAtG79YHOw8%2Fj8J2UCnWqo8%2F0C3f6h%2Fm5kjU%2BaxgFtAWUBiV6HUJTK%2FpUBEJr8TFIBMgEq%2FvqaA69J%2Fs0A%2F%2F8Auv%2FsBRkHcwImADcAAAEHAEIARgFSAAizARMFJgArNf%2F%2FALr%2F7AUZB3MCJgA3AAABBwB1AM8BUgAIswEbBSYAKzX%2F%2FwC6%2F%2BwFGQdzAiYANwAAAQcAwAB9AVIACLMBIAUmACs1%2F%2F8Auv%2FsBRkHJQImADcAAAEHAGkAmAFSAAq0AgEnBSYAKzU1%2F%2F8AAAAABHsHcwImADsAAAEHAHUAMQFSAAizARIFJgArNQACAMkAAAR5BbYADAAVADZAHA0JBQUGEQAGABYXDQRKWQkVSlkNCQ0JBgcDBhIAPz8SOTkvLysrERIBOTkRMxEzETMzMTABFAQhIxEjETMRMyAEATMyNjU0JiMjBHn%2B0f7huKqq1wEZARb8%2Bqjiyr7KzAMQ4%2B7%2BwQW2%2FwDP%2FeqPpJWKAAABALD%2F7AScBh8AMABBQCIpKgUdIwAXDAwAHREqBTEyEhIqLi4mRlkuACoVDxVGWQ8WAD8rABg%2FPysREgA5GC8REgEXOREzETMRMxEzMTABFAcGBhUUFhYXFhYVFAYjIic1FhYzMjU0JicmJjU0Njc2NjU0JiMgFREjETQ2MzIWBBmPWDgbR06MZsKzvGs%2FnEjXU25%2FYEVHS0CIf%2F7sptzezuEE8odzRkMhICo5M1%2BdZaCrRZonL7ZLa0ZSe1Q%2FajU5WjVQVd%2F7TASysrud%2F%2F8AXv%2FsA80GIQImAEMAAAEGAEKOAAAIswImESYAKzX%2F%2FwBe%2F%2BwDzQYhAiYAQwAAAQYAdSsAAAizAi4RJgArNf%2F%2FAF7%2F7APNBiECJgBDAAABBgDA2AAACLMCMxEmACs1%2F%2F8AXv%2FsA80F3QImAEMAAAEGAMK9AAAIswIuESYAKzX%2F%2FwBe%2F%2BwDzQXTAiYAQwAAAQYAaeIAAAq0AwI6ESYAKzU1%2F%2F8AXv%2FsA80GhQImAEMAAAEGAMH3AAAKtAMCKBEmACs1NQADAF7%2F7AZzBFwAKQA0ADsAYUAzKgAkETA4GRkEMDkYGB8wCwAFPD0bLSctRlkZMQQxR1k4JCcRBAQOIicWNQgOCEZZFA4QAD8zKxEAMxg%2FMxI5LzkSOTMrEQAzKxEAMxESARc5ETMRMzMRMxI5OREzMTATNDY3NzU0JiMiByc2NjMyFhc2NjMyEhUVIRIhMjY3FQYGIyAnBgYjIiY3FBYzMjY1NQcGBgEiBgchNCZe%2BP64dHeQozRKx2KCpSk1q27A6P1DCAE6W51UVpVl%2Ft99UcWGo7mua1iRqJ66pAO9eYsLAgeAAS%2BhswgGRIF7VH8pNVdfWGD%2B9d5r%2FnUjJ5QmIel%2FaqqXX1mpmmMHCG0CMqaenKgA%2F%2F8Ac%2F4UA4sEXAImAEUAAAAHAHkBRgAA%2F%2F8Ac%2F%2FsBBIGIQImAEcAAAEGAEK1AAAIswIcESYAKzX%2F%2FwBz%2F%2BwEEgYhAiYARwAAAQYAdU4AAAizAiQRJgArNf%2F%2FAHP%2F7AQSBiECJgBHAAABBgDA9wAACLMCKREmACs1%2F%2F8Ac%2F%2FsBBIF0wImAEcAAAEGAGkKAAAKtAMCMBEmACs1Nf%2F%2F%2F9oAAAFjBiECJgC9AAABBwBC%2FlEAAAAIswEFESYAKzX%2F%2FwCpAAACMgYhAiYAvQAAAQcAdf8gAAAACLMBDREmACs1%2F%2F%2F%2FswAAAlUGIQImAL0AAAEHAMD%2BpwAAAAizARIRJgArNf%2F%2F%2F%2BwAAAIfBdMCJgC9AAABBwBp%2FrcAAAAKtAIBGREmACs1NQACAHH%2F7ARiBiEAGwAmAEpAKyEGDBwcAAAYGRYOERMQBgknKAkfRlkLAxYRGQ4PBRQJCQMXFAEDJEZZAxYAPysAGD8zEjkvEhc5EjkrERIBFzkRMxEzETMxMAEQACMiADU0ADMyFzcmJwUnNyYnNxYXNxcHFhIDNCYjIBEUFjMyNgRi%2Fvv33v7pAQfc4mQIOc3%2B8UnpXF5FnGbuTM%2BYpai0nP6vr6KvoQIz%2Fuf%2B0gEN4uYBBnkE1r%2BbbIU%2BMXVJS4prd4%2F%2Bcv7ok6r%2BmKe3yQD%2F%2FwCwAAAERAXdAiYAUAAAAQYAwg4AAAizAR4RJgArNf%2F%2FAHP%2F7ARiBiECJgBRAAABBgBC1AAACLMCGhEmACs1%2F%2F8Ac%2F%2FsBGIGIQImAFEAAAEGAHVWAAAIswIiESYAKzX%2F%2FwBz%2F%2BwEYgYhAiYAUQAAAQYAwA4AAAizAicRJgArNf%2F%2FAHP%2F7ARiBd0CJgBRAAABBgDC8QAACLMCIhEmACs1%2F%2F8Ac%2F%2FsBGIF0wImAFEAAAEGAGkbAAAKtAMCLhEmACs1NQADAGgA%2FAQpBKgAAwAPABsAM0AYFgoKEAQCBAEDHB0ZExMBBw0NAQEAUFkBAC8rEQAzGC8zETMvMxESARc5ETMzETMxMBM1IRUBNDYzMhYVFAYjIiYRNDYzMhYVFAYjIiZoA8H9rjs2NDo7MzQ9OzY0OjszND0CjYqK%2Fug8PT86OUA%2FAvQ8PT86OUA%2FAAMAc%2F%2B8BGIEhwATABsAIwBLQCkXHxwUFAocAAASDwUICgYkJRYeIRkNGUZZDxIIBQQDEA0QAyFGWQYDFgA%2FxisAGD%2FGEhc5KxESADk5ERIBFzkRMxEzERI5OTEwARAAIyInByc3JhEQADMyFzcXBxYFFBcBJiMiBgU0JwEWMzI2BGL%2B8u6acFRyXoEBDO6adFR1YX%2F8vTUB0Utyo6YClzP%2BL0dxo6kCJf70%2FtNFdU6DmAEAAQwBK0x3TIWY%2BatmAoY11tSkZP19M9sA%2F%2F8ApP%2FsBDkGIQImAFcAAAEGAELEAAAIswEWESYAKzX%2F%2FwCk%2F%2BwEOQYhAiYAVwAAAQYAdXEAAAizAR4RJgArNf%2F%2FAKT%2F7AQ5BiECJgBXAAABBgDAEgAACLMBIxEmACs1%2F%2F8ApP%2FsBDkF0wImAFcAAAEGAGkhAAAKtAIBKhEmACs1Nf%2F%2FAAL%2BFAQGBiECJgBbAAABBgB1EgAACLMBHxEmACs1AAIAsP4UBHUGFAAWACIAPkAfIAYbFBAQEQYRJCMSABEbDBYJAwkeRlkJFgMXRlkDEAA%2FKwAYPysREgA5ORg%2FPxESATk5ETMRMzMRMzEwATY2MzISERACIyInIxcWFREjETMRFAclIgYHFRQWMyARNCYBWEKqatfw8dbeegwECKamBgFIqJgCmqoBL5QDtFlP%2FtT%2B9f70%2FtOhIk0%2F%2FjUIAP4uNFobuMkp58cBsNfR%2F%2F8AAv4UBAYF0wImAFsAAAEGAGm1AAAKtAIBKxEmACs1NQABALAAAAFWBEgAAwAWQAkAAQEFBAIPARUAPz8REgE5ETMxMCEjETMBVqamBEgAAgB9%2F%2BwG5wXNABQAHwBTQC4YBg8TEx0ADREdBgUgIQ8SSVkPDwALCw5JWQsDCRVJWQkEAxtJWQMSABNJWQASAD8rABg%2FKwAYPysAGD8rERIAORgvKxESARc5ETMRMxEzMTAhIQYjIAAREAAhMhchFSERIRUhESEBIgAREAAzMjcRJgbn%2FQBmXP65%2Fp8BXAFAZloDDv2zAif92QJN%2FET5%2Fv8BAfdwV1cUAYkBagFoAYYXl%2F4plv3mBJ3%2Bz%2F7Z%2Ftf%2BzSEEdR4AAwBx%2F%2BwHHwRaAB4AKgAxAFVALR8IDgIWFiUvFRUcJQgEMjMrKAsoRlkuFkZZAgUOCy4uBRELEBgiBSJGWQAFFgA%2FMysRADMYPzMSOS8SORI5KysRADMREgEXOREzETMSOTkRMzEwBSAnBgYjIgAREAAzMhYXNjYzMhIVFSESITI2NxUGBgEUFjMyNjU0JiMiBiUiBgchNCYFlv7bfT7Rid%2F%2B9AEG64PNPjrAfsnu%2FScIAUpeoVdYmPshmKejmZulppUER3%2BRDAIghBTrdHcBMQEIAQkBLHdycHn%2B9%2BJp%2FncjJ5QnIAI509vV0d3V2Niknp6kAAEBDATZA64GIQAOABhACQcAEA8LBIAOCQAvMxrNMhESATk5MTABNjY3MxYWFxUjJicGByMBDH9mF6YWbX13WIWIU3ME8IiAKSqFghc3g4Y0AAACAW8E2QMtBoUACwAXAB5ADBIGDAAGABgZDwkVAwAvM8wyERIBOTkRMxEzMTABFAYjIiY1NDYzMhYHNCYjIgYVFBYzMjYDLXtmZXh5ZGV8bEIzM0I8OTRBBbJid3ViYnN3Xjg9PTg4PT0AAQEIBNkD8AXdABcAJEAPCRUYGREABQwADAAMFYAJAC8azDk5Ly8RMxEzERIBOTkxMAEiLgIjIgYHIzY2MzIeAjMyNjczBgYDFCtST0kiMjMOYg1zWy5WTkggMTAPYw1xBNslLSU8PXmJJS0lOz55iQAAAQBSAdkDrgJxAAMAEbUAAgQFAAEALzMREgE5OTEwEzUhFVIDXAHZmJgAAQBSAdkHrgJxAAMAEbUAAgQFAAEALzMREgE5OTEwEzUhFVIHXAHZmJgAAQAZA8EBRAW2AAcAErYBBQgJAAQDAD%2FNERIBOTkxMBMnNhI3MwYHJQwWYjh7QiUDwRZaAQx5%2FvcAAAEAGQPBAUQFtgAHABK2BQEICQUHAwA%2FxhESATk5MTABFwYCByMSNwE1DxpiNXpGIAW2FmT%2B93IBHdgA%2F%2F8AP%2F74AW0A7gIGAA8AAAACABkDwQK0BbYABwAPABpADAQBDQkEEBEACAMMAwA%2FM80yERIBFzkxMAEnNhMzBgIHISc2EjczBgcBlg84enseOw391wwWYjh7QiUDwRbXAQhz%2Ft9hFloBDHn%2B9wAAAgAZA8ECtAW2AAcAEAAaQAwJDQEFBBESDQUQBwMAPzPGMhESARc5MTABFwYCByMSNyEXBgIHIzYSNwE1DxpiNXpGIAInDhhgOH0aQg0FthZk%2FvdyAR3YFlv%2B9npkATRdAP%2F%2FABn%2B%2BQK0AO4BBwDJAAD7OAAgtwEAB0ANDUgHuP%2FAswwMSAe4%2F8CzCQlIBwARKysrNTUAAQCkAfQCXgPjAAsAE7YGAAAMDQkDAC%2FNERIBOREzMTATNDYzMhYVFAYjIiakcWxpdHNqa3IC7Hl%2BfHt3gYMAAAEAUgB1Ah8DvgAGABpACgQCAwYCBggHBQEALy8REgE5OREzETMxMBMBFwEBBwFSAVZ3%2Ft8BIXf%2BqgInAZdF%2FqL%2BoUcBlwABAFAAdQIdA74ABgAaQAoDAAQCAAIIBwUBAC8vERIBOTkRMxEzMTABAScBATcBAh3%2BqHUBH%2F7hdQFYAgz%2BaUcBXwFeRf5pAAAB%2FnkAAAKPBbYAAwATtwAFAgQDAwISAD8%2FEQEzETMxMAEBIwECj%2Fx5jwOHBbb6SgW2AAEAP%2F%2FsBIkFywAmAHFAPx0XHxYWGgsCBwcaJBEEChoXBicoCxcYF05ZCBgFHR4dTlkCHg8eHx4vHgMJAxgeGB4TIiIATFkiBxMOTFkTGQA%2FKwAYPysREgA5ORgvL19eXREzKxEAMxEzKxEAMxESARc5ETMRMzMRMxEzETMxMAEgAyEVIQcVFyEVIRYWMzI3FQYjIgADIzUzJzU3IzUzEgAzMhcHJgMb%2FsFPAf799AICAc%2F%2BQSXLqpyZkqvt%2Ft8uppgCApikJwEk7cmlR6YFNf5tgTlALYG0xUKWQQENAQGBKixQgQEFASRhi1YAAQBoAo0EKQMXAAMAFUAJAgAFBAEAUFkBAC8rERIBOTkxMBM1IRVoA8ECjYqK%2F%2F8AHQAABBwGHwAmAEgAAAAHAEsCtgAA%2F%2F8AHQAABAwGHwAmAEgAAAAHAE4CtgAAAAIAFAJKArQFvAAKABQAPEAfFAULBwMDCQIAAgUDFRYBBQUJDxQfFAIUFAMOBx8DIAA%2FPzMSOS9dMzMRMxESARc5ETMzETMzETMxMAEjFSM1ITUBMxEzITU0Nw4DBwcCtH2R%2Fm4BmIt9%2FvIGBRgeHguoAxTKymUCQ%2F3Nw4ZLDCctLRH2%2F%2F8AHQAABtMGHwAnAEgCsAAAACYASAAAAAcASwVtAAD%2F%2FwAdAAAGwwYfACcASAKwAAAAJgBIAAAABwBOBW0AAP%2F%2FAB0AAAXEBh8AJwBIArYAAAAGAEgAAAABAMkAAAFzBbYAAwARtgAEBQEDABIAPz8REgE5MTAzETMRyaoFtvpKAP%2F%2FAAUAAAGOB3MCJgDXAAABBwBC%2FnwBUgAIswEFBSYAKzX%2F%2FwCzAAACPAdzAiYA1wAAAQcAdf8qAVIACLMBDQUmACs1%2F%2F%2F%2FxwAAAmkHcwImANcAAAEHAMD%2BuwFSAAizARIFJgArNf%2F%2FAAUAAAI4ByUCJgDXAAABBwBp%2FtABUgAKtAIBGQUmACs1NQABAAAA3ACKABYAVgAFAAIAEAAvAFwAAAEOAPgAAwABAAAAHwAfAB8AHwBRAHcA%2FwF7AewCagKDAq4C2QMVA0EDXwN0A5YDrwPxBBoEWwS5BPsFRgWjBcUGNAaRBscG%2BwcbB0QHZAe7CEEIgAjbCRkJVQmKCbgKCAo5CmEKkAquCuwLIwtpC6YL%2BQxGDJkMvQzxDRgNXA2MDbMN3w4DDhwOPw5gDnYOlQ7xD0YPgQ%2FUECEQYRD1ETMRYRGfEd0R9BJMEoYSxxMcE3AToxP1FDUUchSZFOQVFBVNFXkVuxXTFhgWUhZSFoMWzhcgF24XwhfnGGIYmBkUGWEZnBm6GcIaTBpiGpoaphrgGzAbTxuOG74b4BwSHDkcchyqHMAc1RzrHUgdWR1qHXsdjB2eHaod%2BB4EHhUeJh43HkkeoR6yHsMe1B7lHvYfCB82H6Efsh%2FDH9Qf5h%2F3IDkgoCCwIMAg0CDgIPEhAiGNIZkhqSG5Ickh2iHrIfwiDSIfIocilyKnIrcixyLXIugjLiOUI6QjtCPEI9Uj5SQ8JE0kZCTHJUElaiWfJdgl7SYCJh8mPSZFJnQmpSa%2FJt8nAicmJz8ntSfMJ9gn5CgmKDYoRihSKGcoeCiJKJoorAAAAAEAAAABGZq3gNbUXw889QAJCAAAAAAAyTUxiwAAAADJ6ExM%2B5r91QmiCGIAAAAJAAIAAAAAAAAEzQDBAAAAAAQUAAACFAAAAiMAmAM1AIUFKwAzBJMAgwaWAGgF1wBxAcUAhQJeAFICXgA9BGoAVgSTAGgB9gA%2FApMAVAIhAJgC8AAUBJMAZgSTALwEkwBkBJMAXgSTACsEkwCFBJMAdQSTAF4EkwBoBJMAagIhAJgCIQA%2FBJMAaASTAHcEkwBoA28AGwcxAHkFEAAABS8AyQUMAH0F1QDJBHMAyQQhAMkF0wB9BecAyQIj%2F2AE6QDJBCcAyQc5AMkGCADJBjsAfQTRAMkGOwB9BPIAyQRkAGoEbQASBdMAugTDAAAHaAAbBJ4ACAR7AAAEkQBSAqIApgLwABcCogAzBFYAMQOW%2F%2FwEngGJBHMAXgTnALADzwBzBOcAcwR9AHMCtgAdBGIAJwTpALACBgCiAgb%2FkQQzALACBgCwB3EAsATpALAE1QBzBOcAsATnAHMDRACwA9EAagLTAB8E6QCkBAIAAAY5ABcEMQAnBAgAAgO%2BAFIDCAA9BGgB7gMIAEgEkwBoAhQAAAIjAJgEkwC%2BBJMAPwSTAHsEkwAfBGgB7gQhAHsEngE1BqgAZALVAEYD%2BgBSBJMAaAKTAFQGqABkBAD%2F%2BgNtAH8EkwBoAscAMQLHACEEngGJBPQAsAU9AHECIQCYAdEAJQLHAEwDAABCA%2FoAUAY9AEsGPQAuBj0AGgNvADMFEAAABRAAAAUQAAAFEAAABRAAAAUQAAAG%2FP%2F%2BBQwAfQRzAMkEcwDJBHMAyQRzAMkFxwAvBggAyQY7AH0GOwB9BjsAfQY7AH0GOwB9BJMAhQY7AH0F0wC6BdMAugXTALoF0wC6BHsAAATjAMkE%2BgCwBHMAXgRzAF4EcwBeBHMAXgRzAF4EcwBeBt0AXgPPAHMEfQBzBH0AcwR9AHMEfQBzAgb%2F2gIGAKkCBv%2BzAgb%2F7ATFAHEE6QCwBNUAcwTVAHME1QBzBNUAcwTVAHMEkwBoBNUAcwTpAKQE6QCkBOkApATpAKQECAACBOcAsAQIAAICBgCwB2IAfQeJAHEEvAEMBJ4BbwS8AQgEAABSCAAAUgFcABkBXAAZAfYAPwLNABkCzQAZAz0AGQMCAKQCbwBSAm8AUAEK%2FnkEuAA%2FBJMAaAS8AB0EvAAdAscAFAd1AB0HdQAdBW0AHQI7AMkABQCz%2F8cABQABAAAIjf2oAAAJrPua%2FnsJogABAAAAAAAAAAAAAAAAAAAA2AADBLYBkAAFAAgFmgUzAAABHwWaBTMAAAPRAGYB8QgCAgsGBgMFBAICBOAAAu9AACBbAAAAKAAAAAAxQVNDAEAAIP%2F9Bh%2F%2BFACECI0CWCAAAZ8AAAAABEgFtgAAACAAAwAAAAEAAwABAAAADAAEALgAAAAqACAABAAKAEgASQB%2BAMsAzwD%2FATEBUwLGAtoC3CAUIBogHiAiIDogRCB0IKwiEv%2F%2FAAAAIABJAEoAoADMANABMQFSAsYC2gLcIBMgGCAcICIgOSBEIHQgrCIS%2F%2F%2F%2F4wCO%2F%2BL%2FwQAM%2F73%2FjP9s%2Ffr95%2F3m4LDgreCs4Kngk%2BCK4F%2FgI96%2BAAEAAAAAAAAAAAAAAAAAAAAAAAAAAAAAAAAAAAAAAAAAAAAAAAAAAAAAAABAR1taWVhVVFNSUVBPTk1MS0pJSEdGRURDQkFAPz49PDs6OTg3NjUxMC8uLSwoJyYlJCMiIR8YFBEQDw4NCwoJCAcGBQQDAgEALCCwAWBFsAMlIBFGYSNFI2FILSwgRRhoRC0sRSNGYLAgYSCwRmCwBCYjSEgtLEUjRiNhsCBgILAmYbAgYbAEJiNISC0sRSNGYLBAYSCwZmCwBCYjSEgtLEUjRiNhsEBgILAmYbBAYbAEJiNISC0sARAgPAA8LSwgRSMgsM1EIyC4AVpRWCMgsI1EI1kgsO1RWCMgsE1EI1kgsAQmUVgjILANRCNZISEtLCAgRRhoRCCwAWAgRbBGdmiKRWBELSwBsQsKQyNDZQotLACxCgtDI0MLLSwAsCgjcLEBKD4BsCgjcLECKEU6sQIACA0tLCBFsAMlRWFksFBRWEVEGyEhWS0sSbAOI0QtLCBFsABDYEQtLAGwBkOwB0NlCi0sIGmwQGGwAIsgsSzAioy4EABiYCsMZCNkYVxYsANhWS0sigNFioqHsBErsCkjRLApeuQYLSxFZbAsI0RFsCsjRC0sS1JYRUQbISFZLSxLUVhFRBshIVktLAGwBSUQIyCK9QCwAWAj7ewtLAGwBSUQIyCK9QCwAWEj7ewtLAGwBiUQ9QDt7C0ssAJDsAFSWCEhISEhG0YjRmCKikYjIEaKYIphuP%2BAYiMgECOKsQwMinBFYCCwAFBYsAFhuP%2B6ixuwRoxZsBBgaAE6WS0sIEWwAyVGUkuwE1FbWLACJUYgaGGwAyWwAyU%2FIyE4GyERWS0sIEWwAyVGUFiwAiVGIGhhsAMlsAMlPyMhOBshEVktLACwB0OwBkMLLSwhIQxkI2SLuEAAYi0sIbCAUVgMZCNki7ggAGIbsgBALytZsAJgLSwhsMBRWAxkI2SLuBVVYhuyAIAvK1mwAmAtLAxkI2SLuEAAYmAjIS0sS1NYirAEJUlkI0VpsECLYbCAYrAgYWqwDiNEIxCwDvYbISOKEhEgOS9ZLSxLU1ggsAMlSWRpILAFJrAGJUlkI2GwgGKwIGFqsA4jRLAEJhCwDvaKELAOI0SwDvawDiNEsA7tG4qwBCYREiA5IyA5Ly9ZLSxFI0VgI0VgI0VgI3ZoGLCAYiAtLLBIKy0sIEWwAFRYsEBEIEWwQGFEGyEhWS0sRbEwL0UjRWFgsAFgaUQtLEtRWLAvI3CwFCNCGyEhWS0sS1FYILADJUVpU1hEGyEhWRshIVktLEWwFEOwAGBjsAFgaUQtLLAvRUQtLEUjIEWKYEQtLEUjRWBELSxLI1FYuQAz%2F%2BCxNCAbszMANABZREQtLLAWQ1iwAyZFilhkZrAfYBtksCBgZiBYGyGwQFmwAWFZI1hlWbApI0QjELAp4BshISEhIVktLLACQ1RYS1MjS1FaWDgbISFZGyEhISFZLSywFkNYsAQlRWSwIGBmIFgbIbBAWbABYSNYG2VZsCkjRLAFJbAIJQggWAIbA1mwBCUQsAUlIEawBCUjQjywBCWwByUIsAclELAGJSBGsAQlsAFgI0I8IFgBGwBZsAQlELAFJbAp4LApIEVlRLAHJRCwBiWwKeCwBSWwCCUIIFgCGwNZsAUlsAMlQ0iwBCWwByUIsAYlsAMlsAFgQ0gbIVkhISEhISEhLSwCsAQlICBGsAQlI0KwBSUIsAMlRUghISEhLSwCsAMlILAEJQiwAiVDSCEhIS0sRSMgRRggsABQIFgjZSNZI2ggsEBQWCGwQFkjWGVZimBELSxLUyNLUVpYIEWKYEQbISFZLSxLVFggRYpgRBshIVktLEtTI0tRWlg4GyEhWS0ssAAhS1RYOBshIVktLLACQ1RYsEYrGyEhISFZLSywAkNUWLBHKxshISFZLSywAkNUWLBIKxshISEhWS0ssAJDVFiwSSsbISEhWS0sIIoII0tTiktRWlgjOBshIVktLACwAiVJsABTWCCwQDgRGyFZLSwBRiNGYCNGYSMgECBGimG4%2F4BiirFAQIpwRWBoOi0sIIojSWSKI1NYPBshWS0sS1JYfRt6WS0ssBIASwFLVEItLLECAEKxIwGIUbFAAYhTWli5EAAAIIhUWLICAQJDYEJZsSQBiFFYuSAAAECIVFiyAgICQ2BCsSQBiFRYsgIgAkNgQgBLAUtSWLICCAJDYEJZG7lAAACAiFRYsgIEAkNgQlm5QAAAgGO4AQCIVFiyAggCQ2BCWblAAAEAY7gCAIhUWLICEAJDYEJZsSYBiFFYuUAAAgBjuAQAiFRYsgJAAkNgQlm5QAAEAGO4CACIVFiyAoACQ2BCWVlZWVlZsQACQ1RYQAoFQAhACUAMAg0CG7EBAkNUWLIFQAi6AQAACQEAswwBDQEbsYACQ1JYsgVACLgBgLEJQBuyBUAIugGAAAkBQFm5QAAAgIhVuUAAAgBjuAQAiFVaWLMMAA0BG7MMAA0BWVlZQkJCQkItLEUYaCNLUVgjIEUgZLBAUFh8WWiKYFlELSywABawAiWwAiUBsAEjPgCwAiM%2BsQECBgywCiNlQrALI0IBsAEjPwCwAiM%2FsQECBgywBiNlQrAHI0KwARYBLSywgLACQ1CwAbACQ1RbWCEjELAgGskbihDtWS0ssFkrLSyKEOUtQJkJIUggVSABHlUfSANVHx4BDx4%2FHq8eA01LJh9MSzMfS0YlHyY0EFUlMyRVGRP%2FHwcE%2Fx8GA%2F8fSkkzH0lGJR8TMxJVBQEDVQQzA1UfAwEPAz8DrwMDR0YZH%2BtGASMzIlUcMxtVFjMVVREBD1UQMw9VDw9PDwIfD88PAg8P%2Fw8CBgIBAFUBMwBVbwB%2FAK8A7wAEEAABgBYBBQG4AZCxVFMrK0u4B%2F9SS7AJUFuwAYiwJVOwAYiwQFFasAaIsABVWltYsQEBjlmFjY0AQh1LsDJTWLAgHVlLsGRTWLAQHbEWAEJZc3MrK15zdHUrKysrK3Qrc3QrKysrKysrKysrKysrc3QrKysYXgAAAAYUABcATgW2ABcAdQW2Bc0AAAAAAAAAAAAAAAAAAARIABQAkQAA%2F%2BwAAAAA%2F%2BwAAAAA%2F%2BwAAP4U%2F%2BwAAAW2ABP8lP%2Ft%2FoX%2F6v6p%2F%2BwAGP68AAAAAAAAAAAAAAAAAAAAAAAAAAAAAAAAAAAAAAAAAAAAAAAAAAAAAAAAAAAAAAAAAAAAAAAACAAAAAAAAIsAgQDdAJgAjwCOAJkAiACBAQ8AigAAAAAAAQAAHowAAQUVGAAACgZ%2BAAUAJP9xAAUANgApAAUAOAApAAUAOQApAAUAOwAUAAUAQ%2F%2BuAAUARf%2BFAAUARv%2BFAAUAR%2F%2BFAAUASf%2FDAAUAT%2F%2FDAAUAUP%2FDAAUAUf%2BFAAUAUv%2FDAAUAU%2F%2BFAAUAVP%2FDAAUAVf%2FDAAUAV%2F%2FDAAUAgf9xAAUAgv9xAAUAg%2F9xAAUAhP9xAAUAhf9xAAUAhv9xAAUAmgAUAAUAnf%2BFAAUAnv%2BuAAUAn%2F%2BuAAUAoP%2BuAAUAof%2BuAAUAov%2BuAAUAo%2F%2BuAAUApP%2BFAAUApf%2BFAAUApv%2BFAAUAp%2F%2BFAAUAqP%2BFAAUAr%2F%2BFAAUAsP%2BFAAUAsf%2BFAAUAsv%2BFAAUAs%2F%2BFAAUAtf%2BFAAUAtv%2FDAAUAt%2F%2FDAAUAuP%2FDAAUAuf%2FDAAUAv%2F%2BFAAoAJP9xAAoANgApAAoAOAApAAoAOQApAAoAOwAUAAoAQ%2F%2BuAAoARf%2BFAAoARv%2BFAAoAR%2F%2BFAAoASf%2FDAAoAT%2F%2FDAAoAUP%2FDAAoAUf%2BFAAoAUv%2FDAAoAU%2F%2BFAAoAVP%2FDAAoAVf%2FDAAoAV%2F%2FDAAoAgf9xAAoAgv9xAAoAg%2F9xAAoAhP9xAAoAhf9xAAoAhv9xAAoAmgAUAAoAnf%2BFAAoAnv%2BuAAoAn%2F%2BuAAoAoP%2BuAAoAof%2BuAAoAov%2BuAAoAo%2F%2BuAAoApP%2BFAAoApf%2BFAAoApv%2BFAAoAp%2F%2BFAAoAqP%2BFAAoAr%2F%2BFAAoAsP%2BFAAoAsf%2BFAAoAsv%2BFAAoAs%2F%2BFAAoAtf%2BFAAoAtv%2FDAAoAt%2F%2FDAAoAuP%2FDAAoAuf%2FDAAoAv%2F%2BFAAsALAC4AA8AJv%2BaAA8AKv%2BaAA8AMf%2BaAA8AM%2F%2BaAA8ANv9xAA8AN%2F%2FXAA8AOP%2BFAA8AOf%2BFAA8AO%2F%2BFAA8AiP%2BaAA8Aj%2F%2BaAA8AkP%2BaAA8Akf%2BaAA8Akv%2BaAA8Ak%2F%2BaAA8Alf%2BaAA8Alv%2FXAA8Al%2F%2FXAA8AmP%2FXAA8Amf%2FXAA8Amv%2BFAA8Avv%2BaABAANv%2BuABEAJv%2BaABEAKv%2BaABEAMf%2BaABEAM%2F%2BaABEANv9xABEAN%2F%2FXABEAOP%2BFABEAOf%2BFABEAO%2F%2BFABEAiP%2BaABEAj%2F%2BaABEAkP%2BaABEAkf%2BaABEAkv%2BaABEAk%2F%2BaABEAlf%2BaABEAlv%2FXABEAl%2F%2FXABEAmP%2FXABEAmf%2FXABEAmv%2BFABEAvv%2BaACQABf9xACQACv9xACQAJv%2FXACQAKv%2FXACQALAEKACQAMf%2FXACQAM%2F%2FXACQANv9xACQAOP%2BuACQAOf%2BuACQAO%2F%2BFACQAiP%2FXACQAj%2F%2FXACQAkP%2FXACQAkf%2FXACQAkv%2FXACQAk%2F%2FXACQAlf%2FXACQAmv%2BFACQAvv%2FXACQAxv9xACQAyf9xACUAD%2F%2BuACUAEf%2BuACUAJP%2FXACUANv%2FDACUAOP%2FsACUAOf%2FsACUAOv%2FXACUAO%2F%2FsACUAPP%2FsACUAgf%2FXACUAgv%2FXACUAg%2F%2FXACUAhP%2FXACUAhf%2FXACUAhv%2FXACUAmv%2FsACUAx%2F%2BuACUAyv%2BuACYAJv%2FXACYAKv%2FXACYAMf%2FXACYAM%2F%2FXACYAiP%2FXACYAj%2F%2FXACYAkP%2FXACYAkf%2FXACYAkv%2FXACYAk%2F%2FXACYAlf%2FXACYAvv%2FXACcAD%2F%2BuACcAEf%2BuACcAJP%2FXACcANv%2FDACcAOP%2FsACcAOf%2FsACcAOv%2FXACcAO%2F%2FsACcAPP%2FsACcAgf%2FXACcAgv%2FXACcAg%2F%2FXACcAhP%2FXACcAhf%2FXACcAhv%2FXACcAmv%2FsACcAx%2F%2BuACcAyv%2BuACgALAB7ACkAD%2F%2BFACkAEf%2BFACkAIgApACkAJP%2FXACkAgf%2FXACkAgv%2FXACkAg%2F%2FXACkAhP%2FXACkAhf%2FXACkAhv%2FXACkAx%2F%2BFACkAyv%2BFAC0AJv%2FXAC0AKv%2FXAC0AMf%2FXAC0AM%2F%2FXAC0AiP%2FXAC0Aj%2F%2FXAC0AkP%2FXAC0Akf%2FXAC0Akv%2FXAC0Ak%2F%2FXAC0Alf%2FXAC0Avv%2FXAC4ABf9cAC4ACv9cAC4AJv%2FXAC4AKv%2FXAC4AMf%2FXAC4AM%2F%2FXAC4ANv%2FXAC4AN%2F%2FsAC4AOP%2FXAC4AOf%2FXAC4AO%2F%2FDAC4AiP%2FXAC4Aj%2F%2FXAC4AkP%2FXAC4Akf%2FXAC4Akv%2FXAC4Ak%2F%2FXAC4Alf%2FXAC4Alv%2FsAC4Al%2F%2FsAC4AmP%2FsAC4Amf%2FsAC4Amv%2FDAC4Avv%2FXAC4Axv9cAC4Ayf9cADEAD%2F%2BuADEAEf%2BuADEAJP%2FXADEANv%2FDADEAOP%2FsADEAOf%2FsADEAOv%2FXADEAO%2F%2FsADEAPP%2FsADEAgf%2FXADEAgv%2FXADEAg%2F%2FXADEAhP%2FXADEAhf%2FXADEAhv%2FXADEAmv%2FsADEAx%2F%2BuADEAyv%2BuADIAD%2F72ADIAEf72ADIAJP%2BaADIAOv%2FXADIAPP%2FsADIAgf%2BaADIAgv%2BaADIAg%2F%2BaADIAhP%2BaADIAhf%2BaADIAhv%2BaADIAx%2F72ADIAyv72ADMAD%2F%2BuADMAEf%2BuADMAJP%2FXADMANv%2FDADMAOP%2FsADMAOf%2FsADMAOv%2FXADMAO%2F%2FsADMAPP%2FsADMAgf%2FXADMAgv%2FXADMAg%2F%2FXADMAhP%2FXADMAhf%2FXADMAhv%2FXADMAmv%2FsADMAx%2F%2BuADMAyv%2BuADYAD%2F%2BFADYAEP%2BuADYAEf%2BFADYAIgApADYAJP9xADYAJv%2FXADYAKv%2FXADYAMf%2FXADYAM%2F%2FXADYANgApADYAQ%2F9cADYARf9xADYARv9xADYAR%2F9xADYASf9xADYAT%2F%2BaADYAUP%2BaADYAUf9xADYAUv%2BaADYAU%2F9xADYAVP%2BaADYAVf%2BFADYAV%2F%2BaADYAWP%2FXADYAWf%2FXADYAWv%2FXADYAW%2F%2FXADYAXP%2BuADYAgf9xADYAgv9xADYAg%2F9xADYAhP9xADYAhf9xADYAhv9xADYAiP%2FXADYAj%2F%2FXADYAkP%2FXADYAkf%2FXADYAkv%2FXADYAk%2F%2FXADYAlf%2FXADYAnf9xADYAnv9cADYAn%2F9cADYAoP9cADYAof9cADYAov9cADYAo%2F9cADYApP9xADYApf9xADYApv9xADYAp%2F9xADYAqP9xADYAr%2F9xADYAsP9xADYAsf9xADYAsv9xADYAs%2F9xADYAtf9xADYAtv%2BaADYAt%2F%2BaADYAuP%2BaADYAuf%2BaADYAuv%2FXADYAvv%2FXADYAv%2F9xADYAw%2F%2BuADYAxP%2BuADYAx%2F%2BFADYAyv%2BFADcAD%2F%2FXADcAEf%2FXADcAJP%2FsADcAgf%2FsADcAgv%2FsADcAg%2F%2FsADcAhP%2FsADcAhf%2FsADcAhv%2FsADcAx%2F%2FXADcAyv%2FXADgAD%2F%2BaADgAEf%2BaADgAIgApADgAJP%2BuADgAJv%2FsADgAKv%2FsADgAMf%2FsADgAM%2F%2FsADgAQ%2F%2FXADgARf%2FXADgARv%2FXADgAR%2F%2FXADgASf%2FsADgAT%2F%2FsADgAUP%2FsADgAUf%2FXADgAUv%2FsADgAU%2F%2FXADgAVP%2FsADgAVf%2FsADgAV%2F%2FsADgAgf%2BuADgAgv%2BuADgAg%2F%2BuADgAhP%2BuADgAhf%2BuADgAhv%2BuADgAiP%2FsADgAj%2F%2FsADgAkP%2FsADgAkf%2FsADgAkv%2FsADgAk%2F%2FsADgAlf%2FsADgAnf%2FXADgAnv%2FXADgAn%2F%2FXADgAoP%2FXADgAof%2FXADgAov%2FXADgAo%2F%2FXADgApP%2FXADgApf%2FXADgApv%2FXADgAp%2F%2FXADgAqP%2FXADgAr%2F%2FXADgAsP%2FXADgAsf%2FXADgAsv%2FXADgAs%2F%2FXADgAtf%2FXADgAtv%2FsADgAt%2F%2FsADgAuP%2FsADgAuf%2FsADgAvv%2FsADgAv%2F%2FXADgAx%2F%2BaADgAyv%2BaADkAD%2F%2BaADkAEf%2BaADkAIgApADkAJP%2BuADkAJv%2FsADkAKv%2FsADkAMf%2FsADkAM%2F%2FsADkAQ%2F%2FXADkARf%2FXADkARv%2FXADkAR%2F%2FXADkASf%2FsADkAT%2F%2FsADkAUP%2FsADkAUf%2FXADkAUv%2FsADkAU%2F%2FXADkAVP%2FsADkAVf%2FsADkAV%2F%2FsADkAgf%2BuADkAgv%2BuADkAg%2F%2BuADkAhP%2BuADkAhf%2BuADkAhv%2BuADkAiP%2FsADkAj%2F%2FsADkAkP%2FsADkAkf%2FsADkAkv%2FsADkAk%2F%2FsADkAlf%2FsADkAnf%2FXADkAnv%2FXADkAn%2F%2FXADkAoP%2FXADkAof%2FXADkAov%2FXADkAo%2F%2FXADkApP%2FXADkApf%2FXADkApv%2FXADkAp%2F%2FXADkAqP%2FXADkAr%2F%2FXADkAsP%2FXADkAsf%2FXADkAsv%2FXADkAs%2F%2FXADkAtf%2FXADkAtv%2FsADkAt%2F%2FsADkAuP%2FsADkAuf%2FsADkAvv%2FsADkAv%2F%2FXADkAx%2F%2BaADkAyv%2BaADoAJv%2FXADoAKv%2FXADoAMf%2FXADoAM%2F%2FXADoAiP%2FXADoAj%2F%2FXADoAkP%2FXADoAkf%2FXADoAkv%2FXADoAk%2F%2FXADoAlf%2FXADoAvv%2FXADsAD%2F%2BFADsAEf%2BFADsAIgApADsAJP%2BFADsAJv%2FXADsAKv%2FXADsAMf%2FXADsAM%2F%2FXADsAQ%2F%2BaADsARf%2BaADsARv%2BaADsAR%2F%2BaADsASf%2FXADsAT%2F%2FDADsAUP%2FDADsAUf%2BaADsAUv%2FDADsAU%2F%2BaADsAVP%2FDADsAVf%2BuADsAV%2F%2FDADsAXP%2FXADsAgf%2BFADsAgv%2BFADsAg%2F%2BFADsAhP%2BFADsAhf%2BFADsAhv%2BFADsAiP%2FXADsAj%2F%2FXADsAkP%2FXADsAkf%2FXADsAkv%2FXADsAk%2F%2FXADsAlf%2FXADsAnf%2BaADsAnv%2BaADsAn%2F%2BaADsAoP%2BaADsAof%2BaADsAov%2BaADsAo%2F%2BaADsApP%2BaADsApf%2BaADsApv%2BaADsAp%2F%2BaADsAqP%2BaADsAr%2F%2BaADsAsP%2BaADsAsf%2BaADsAsv%2BaADsAs%2F%2BaADsAtf%2BaADsAtv%2FDADsAt%2F%2FDADsAuP%2FDADsAuf%2FDADsAvv%2FXADsAv%2F%2BaADsAx%2F%2BFADsAyv%2BFADwAJv%2FsADwAKv%2FsADwAMf%2FsADwAM%2F%2FsADwAiP%2FsADwAj%2F%2FsADwAkP%2FsADwAkf%2FsADwAkv%2FsADwAk%2F%2FsADwAlf%2FsADwAvv%2FsAD0ALAC4AEMABf%2FsAEMACv%2FsAEMAxv%2FsAEMAyf%2FsAEQABf%2FsAEQACv%2FsAEQAWP%2FXAEQAWf%2FXAEQAWv%2FXAEQAW%2F%2FXAEQAXP%2FsAEQAuv%2FXAEQAxv%2FsAEQAyf%2FsAEUABQApAEUACgApAEUAxgApAEUAyQApAEcABf%2FsAEcACv%2FsAEcAWP%2FXAEcAWf%2FXAEcAWv%2FXAEcAW%2F%2FXAEcAXP%2FsAEcAuv%2FXAEcAxv%2FsAEcAyf%2FsAEgABQB7AEgACgB7AEgAxgB7AEgAyQB7AEoABf%2FsAEoACv%2FsAEoAxv%2FsAEoAyf%2FsAE0ARf%2FXAE0ARv%2FXAE0AR%2F%2FXAE0AUf%2FXAE0AU%2F%2FXAE0Anf%2FXAE0ApP%2FXAE0Apf%2FXAE0Apv%2FXAE0Ap%2F%2FXAE0AqP%2FXAE0Ar%2F%2FXAE0AsP%2FXAE0Asf%2FXAE0Asv%2FXAE0As%2F%2FXAE0Atf%2FXAE0Av%2F%2FXAE8ABf%2FsAE8ACv%2FsAE8Axv%2FsAE8Ayf%2FsAFAABf%2FsAFAACv%2FsAFAAxv%2FsAFAAyf%2FsAFEABf%2FsAFEACv%2FsAFEAWP%2FXAFEAWf%2FXAFEAWv%2FXAFEAW%2F%2FXAFEAXP%2FsAFEAuv%2FXAFEAxv%2FsAFEAyf%2FsAFIABf%2FsAFIACv%2FsAFIAWP%2FXAFIAWf%2FXAFIAWv%2FXAFIAW%2F%2FXAFIAXP%2FsAFIAuv%2FXAFIAxv%2FsAFIAyf%2FsAFQABQBSAFQACgBSAFQAQ%2F%2FXAFQARf%2FXAFQARv%2FXAFQAR%2F%2FXAFQASf%2FsAFQAUf%2FXAFQAU%2F%2FXAFQAnf%2FXAFQAnv%2FXAFQAn%2F%2FXAFQAoP%2FXAFQAof%2FXAFQAov%2FXAFQAo%2F%2FXAFQApP%2FXAFQApf%2FXAFQApv%2FXAFQAp%2F%2FXAFQAqP%2FXAFQAr%2F%2FXAFQAsP%2FXAFQAsf%2FXAFQAsv%2FXAFQAs%2F%2FXAFQAtf%2FXAFQAv%2F%2FXAFQAxgBSAFQAyQBSAFYABQApAFYACgApAFYAxgApAFYAyQApAFgABQBSAFgACgBSAFgAD%2F%2BuAFgAEf%2BuAFgAIgApAFgAxgBSAFgAx%2F%2BuAFgAyQBSAFgAyv%2BuAFkABQBSAFkACgBSAFkAD%2F%2BuAFkAEf%2BuAFkAIgApAFkAxgBSAFkAx%2F%2BuAFkAyQBSAFkAyv%2BuAFoARf%2FXAFoARv%2FXAFoAR%2F%2FXAFoAUf%2FXAFoAU%2F%2FXAFoAnf%2FXAFoApP%2FXAFoApf%2FXAFoApv%2FXAFoAp%2F%2FXAFoAqP%2FXAFoAr%2F%2FXAFoAsP%2FXAFoAsf%2FXAFoAsv%2FXAFoAs%2F%2FXAFoAtf%2FXAFoAv%2F%2FXAFsABQBSAFsACgBSAFsAD%2F%2BuAFsAEf%2BuAFsAIgApAFsAxgBSAFsAx%2F%2BuAFsAyQBSAFsAyv%2BuAF0ALAC4AIEABf9xAIEACv9xAIEAJv%2FXAIEAKv%2FXAIEALAEKAIEAMf%2FXAIEAM%2F%2FXAIEANv9xAIEAOP%2BuAIEAOf%2BuAIEAO%2F%2BFAIEAiP%2FXAIEAj%2F%2FXAIEAkP%2FXAIEAkf%2FXAIEAkv%2FXAIEAk%2F%2FXAIEAlf%2FXAIEAmv%2BFAIEAvv%2FXAIEAxv9xAIEAyf9xAIIABf9xAIIACv9xAIIAJv%2FXAIIAKv%2FXAIIALAEKAIIAMf%2FXAIIAM%2F%2FXAIIANv9xAIIAOP%2BuAIIAOf%2BuAIIAO%2F%2BFAIIAiP%2FXAIIAj%2F%2FXAIIAkP%2FXAIIAkf%2FXAIIAkv%2FXAIIAk%2F%2FXAIIAlf%2FXAIIAmv%2BFAIIAvv%2FXAIIAxv9xAIIAyf9xAIMABf9xAIMACv9xAIMAJv%2FXAIMAKv%2FXAIMALAEKAIMAMf%2FXAIMAM%2F%2FXAIMANv9xAIMAOP%2BuAIMAOf%2BuAIMAO%2F%2BFAIMAiP%2FXAIMAj%2F%2FXAIMAkP%2FXAIMAkf%2FXAIMAkv%2FXAIMAk%2F%2FXAIMAlf%2FXAIMAmv%2BFAIMAvv%2FXAIMAxv9xAIMAyf9xAIQABf9xAIQACv9xAIQAJv%2FXAIQAKv%2FXAIQALAEKAIQAMf%2FXAIQAM%2F%2FXAIQANv9xAIQAOP%2BuAIQAOf%2BuAIQAO%2F%2BFAIQAiP%2FXAIQAj%2F%2FXAIQAkP%2FXAIQAkf%2FXAIQAkv%2FXAIQAk%2F%2FXAIQAlf%2FXAIQAmv%2BFAIQAvv%2FXAIQAxv9xAIQAyf9xAIUABf9xAIUACv9xAIUAJv%2FXAIUAKv%2FXAIUALAEKAIUAMf%2FXAIUAM%2F%2FXAIUANv9xAIUAOP%2BuAIUAOf%2BuAIUAO%2F%2BFAIUAiP%2FXAIUAj%2F%2FXAIUAkP%2FXAIUAkf%2FXAIUAkv%2FXAIUAk%2F%2FXAIUAlf%2FXAIUAmv%2BFAIUAvv%2FXAIUAxv9xAIUAyf9xAIYABf9xAIYACv9xAIYAJv%2FXAIYAKv%2FXAIYALAEKAIYAMf%2FXAIYAM%2F%2FXAIYANv9xAIYAOP%2BuAIYAOf%2BuAIYAO%2F%2BFAIYAiP%2FXAIYAj%2F%2FXAIYAkP%2FXAIYAkf%2FXAIYAkv%2FXAIYAk%2F%2FXAIYAlf%2FXAIYAmv%2BFAIYAvv%2FXAIYAxv9xAIYAyf9xAIcALAB7AIgAJv%2FXAIgAKv%2FXAIgAMf%2FXAIgAM%2F%2FXAIgAiP%2FXAIgAj%2F%2FXAIgAkP%2FXAIgAkf%2FXAIgAkv%2FXAIgAk%2F%2FXAIgAlf%2FXAIgAvv%2FXAIkALAB7AIoALAB7AIsALAB7AIwALAB7AI0AD%2F%2BuAI0AEf%2BuAI0AJP%2FXAI0ANv%2FDAI0AOP%2FsAI0AOf%2FsAI0AOv%2FXAI0AO%2F%2FsAI0APP%2FsAI0Agf%2FXAI0Agv%2FXAI0Ag%2F%2FXAI0AhP%2FXAI0Ahf%2FXAI0Ahv%2FXAI0Amv%2FsAI0Ax%2F%2BuAI0Ayv%2BuAI8AD%2F%2BuAI8AEf%2BuAI8AJP%2FXAI8ANv%2FDAI8AOP%2FsAI8AOf%2FsAI8AOv%2FXAI8AO%2F%2FsAI8APP%2FsAI8Agf%2FXAI8Agv%2FXAI8Ag%2F%2FXAI8AhP%2FXAI8Ahf%2FXAI8Ahv%2FXAI8Amv%2FsAI8Ax%2F%2BuAI8Ayv%2BuAJAAD%2F%2BuAJAAEf%2BuAJAAJP%2FXAJAANv%2FDAJAAOP%2FsAJAAOf%2FsAJAAOv%2FXAJAAO%2F%2FsAJAAPP%2FsAJAAgf%2FXAJAAgv%2FXAJAAg%2F%2FXAJAAhP%2FXAJAAhf%2FXAJAAhv%2FXAJAAmv%2FsAJAAx%2F%2BuAJAAyv%2BuAJEAD%2F%2BuAJEAEf%2BuAJEAJP%2FXAJEANv%2FDAJEAOP%2FsAJEAOf%2FsAJEAOv%2FXAJEAO%2F%2FsAJEAPP%2FsAJEAgf%2FXAJEAgv%2FXAJEAg%2F%2FXAJEAhP%2FXAJEAhf%2FXAJEAhv%2FXAJEAmv%2FsAJEAx%2F%2BuAJEAyv%2BuAJIAD%2F%2BuAJIAEf%2BuAJIAJP%2FXAJIANv%2FDAJIAOP%2FsAJIAOf%2FsAJIAOv%2FXAJIAO%2F%2FsAJIAPP%2FsAJIAgf%2FXAJIAgv%2FXAJIAg%2F%2FXAJIAhP%2FXAJIAhf%2FXAJIAhv%2FXAJIAmv%2FsAJIAx%2F%2BuAJIAyv%2BuAJMAD%2F%2BuAJMAEf%2BuAJMAJP%2FXAJMANv%2FDAJMAOP%2FsAJMAOf%2FsAJMAOv%2FXAJMAO%2F%2FsAJMAPP%2FsAJMAgf%2FXAJMAgv%2FXAJMAg%2F%2FXAJMAhP%2FXAJMAhf%2FXAJMAhv%2FXAJMAmv%2FsAJMAx%2F%2BuAJMAyv%2BuAJUAD%2F%2BuAJUAEf%2BuAJUAJP%2FXAJUANv%2FDAJUAOP%2FsAJUAOf%2FsAJUAOv%2FXAJUAO%2F%2FsAJUAPP%2FsAJUAgf%2FXAJUAgv%2FXAJUAg%2F%2FXAJUAhP%2FXAJUAhf%2FXAJUAhv%2FXAJUAmv%2FsAJUAx%2F%2BuAJUAyv%2BuAJYAD%2F%2FXAJYAEf%2FXAJYAJP%2FsAJYAgf%2FsAJYAgv%2FsAJYAg%2F%2FsAJYAhP%2FsAJYAhf%2FsAJYAhv%2FsAJYAx%2F%2FXAJYAyv%2FXAJcAD%2F%2FXAJcAEf%2FXAJcAJP%2FsAJcAgf%2FsAJcAgv%2FsAJcAg%2F%2FsAJcAhP%2FsAJcAhf%2FsAJcAhv%2FsAJcAx%2F%2FXAJcAyv%2FXAJgAD%2F%2FXAJgAEf%2FXAJgAJP%2FsAJgAgf%2FsAJgAgv%2FsAJgAg%2F%2FsAJgAhP%2FsAJgAhf%2FsAJgAhv%2FsAJgAx%2F%2FXAJgAyv%2FXAJkAD%2F%2FXAJkAEf%2FXAJkAJP%2FsAJkAgf%2FsAJkAgv%2FsAJkAg%2F%2FsAJkAhP%2FsAJkAhf%2FsAJkAhv%2FsAJkAx%2F%2FXAJkAyv%2FXAJoAD%2F%2BFAJoAEf%2BFAJoAIgApAJoAJP%2BFAJoAJv%2FXAJoAKv%2FXAJoAMf%2FXAJoAM%2F%2FXAJoAQ%2F%2BaAJoARf%2BaAJoARv%2BaAJoAR%2F%2BaAJoASf%2FXAJoAT%2F%2FDAJoAUP%2FDAJoAUf%2BaAJoAUv%2FDAJoAU%2F%2BaAJoAVP%2FDAJoAVf%2BuAJoAV%2F%2FDAJoAXP%2FXAJoAgf%2BFAJoAgv%2BFAJoAg%2F%2BFAJoAhP%2BFAJoAhf%2BFAJoAhv%2BFAJoAiP%2FXAJoAj%2F%2FXAJoAkP%2FXAJoAkf%2FXAJoAkv%2FXAJoAk%2F%2FXAJoAlf%2FXAJoAnf%2BaAJoAnv%2BaAJoAn%2F%2BaAJoAoP%2BaAJoAof%2BaAJoAov%2BaAJoAo%2F%2BaAJoApP%2BaAJoApf%2BaAJoApv%2BaAJoAp%2F%2BaAJoAqP%2BaAJoAr%2F%2BaAJoAsP%2BaAJoAsf%2BaAJoAsv%2BaAJoAs%2F%2BaAJoAtf%2BaAJoAtv%2FDAJoAt%2F%2FDAJoAuP%2FDAJoAuf%2FDAJoAvv%2FXAJoAv%2F%2BaAJoAx%2F%2BFAJoAyv%2BFAJsAD%2F72AJsAEf72AJsAJP%2BaAJsAOv%2FXAJsAPP%2FsAJsAgf%2BaAJsAgv%2BaAJsAg%2F%2BaAJsAhP%2BaAJsAhf%2BaAJsAhv%2BaAJsAx%2F72AJsAyv72AJ0ABf%2FsAJ0ACv%2FsAJ0Axv%2FsAJ0Ayf%2FsAJ4ABf%2FsAJ4ACv%2FsAJ4Axv%2FsAJ4Ayf%2FsAJ8ABf%2FsAJ8ACv%2FsAJ8Axv%2FsAJ8Ayf%2FsAKAABf%2FsAKAACv%2FsAKAAxv%2FsAKAAyf%2FsAKEABf%2FsAKEACv%2FsAKEAxv%2FsAKEAyf%2FsAKIABf%2FsAKIACv%2FsAKIAxv%2FsAKIAyf%2FsAKUABf%2FsAKUACv%2FsAKUAWP%2FXAKUAWf%2FXAKUAWv%2FXAKUAW%2F%2FXAKUAXP%2FsAKUAuv%2FXAKUAxv%2FsAKUAyf%2FsAKYABf%2FsAKYACv%2FsAKYAWP%2FXAKYAWf%2FXAKYAWv%2FXAKYAW%2F%2FXAKYAXP%2FsAKYAuv%2FXAKYAxv%2FsAKYAyf%2FsAKcABf%2FsAKcACv%2FsAKcAWP%2FXAKcAWf%2FXAKcAWv%2FXAKcAW%2F%2FXAKcAXP%2FsAKcAuv%2FXAKcAxv%2FsAKcAyf%2FsAKgABf%2FsAKgACv%2FsAKgAWP%2FXAKgAWf%2FXAKgAWv%2FXAKgAW%2F%2FXAKgAXP%2FsAKgAuv%2FXAKgAxv%2FsAKgAyf%2FsAK0ABf%2FsAK0ACv%2FsAK0AWP%2FXAK0AWf%2FXAK0AWv%2FXAK0AW%2F%2FXAK0AXP%2FsAK0Auv%2FXAK0Axv%2FsAK0Ayf%2FsAK8ABf%2FsAK8ACv%2FsAK8AWP%2FXAK8AWf%2FXAK8AWv%2FXAK8AW%2F%2FXAK8AXP%2FsAK8Auv%2FXAK8Axv%2FsAK8Ayf%2FsALAABf%2FsALAACv%2FsALAAWP%2FXALAAWf%2FXALAAWv%2FXALAAW%2F%2FXALAAXP%2FsALAAuv%2FXALAAxv%2FsALAAyf%2FsALEABf%2FsALEACv%2FsALEAWP%2FXALEAWf%2FXALEAWv%2FXALEAW%2F%2FXALEAXP%2FsALEAuv%2FXALEAxv%2FsALEAyf%2FsALMABf%2FXALMACv%2FXALMAxv%2FXALMAyf%2FXALUABf%2FsALUACv%2FsALUAWP%2FXALUAWf%2FXALUAWv%2FXALUAW%2F%2FXALUAXP%2FsALUAuv%2FXALUAxv%2FsALUAyf%2FsALoABQBSALoACgBSALoAD%2F%2BuALoAEf%2BuALoAIgApALoAxgBSALoAx%2F%2BuALoAyQBSALoAyv%2BuALsABf%2FsALsACv%2FsALsAWP%2FXALsAWf%2FXALsAWv%2FXALsAW%2F%2FXALsAXP%2FsALsAuv%2FXALsAxv%2FsALsAyf%2FsALwABQBSALwACgBSALwAD%2F%2BuALwAEf%2BuALwAIgApALwAxgBSALwAx%2F%2BuALwAyQBSALwAyv%2BuAL4ALAB7AAAABwBaAAMAAQQJAAEAEgAAAAMAAQQJAAIADgASAAMAAQQJAAMAPAAgAAMAAQQJAAQAEgAAAAMAAQQJAAUAGABcAAMAAQQJAAYAEAB0AAMAAQQJAA4AVACEAE8AcABlAG4AIABTAGEAbgBzAFIAZQBnAHUAbABhAHIAQQBzAGMAZQBuAGQAZQByACAALQAgAE8AcABlAG4AIABTAGEAbgBzACAAQgB1AGkAbABkACAAMQAwADAAVgBlAHIAcwBpAG8AbgAgADEALgAxADAATwBwAGUAbgBTAGEAbgBzAGgAdAB0AHAAOgAvAC8AdwB3AHcALgBhAHAAYQBjAGgAZQAuAG8AcgBnAC8AbABpAGMAZQBuAHMAZQBzAC8ATABJAEMARQBOAFMARQAtADIALgAwAAAAAgAAAAAAAP9mAGYAAAAAAAAAAAAAAAAAAAAAAAAAAADcAAABAgACAAMABAAFAAYABwAIAAkACgALAAwADQAOAA8AEAARABIAEwAUABUAFgAXABgAGQAaABsAHAAdAB4AHwAgACEAIgAjACQAJQAmACcAKAApACoAKwAtAC4ALwAwADEAMgAzADQANQA2ADcAOAA5ADoAOwA8AD0APgA%2FAEAAQQBCAEMARABFAEYARwBIAEkASgBLAEwATQBOAE8AUABRAFIAUwBUAFUAVgBXAFgAWQBaAFsAXABdAF4AXwBgAGEArACjAIQAhQC9AJYA6ACGAI4AiwCdAKkApAEDAIoBBACDAJMA8gDzAI0AlwCIAMMA3gDxAJ4AqgD1APQA9gCiAK0AyQDHAK4AYgBjAJAAZADLAGUAyADKAOkAZgDTANAA0QCvAGcA8ACRANYA1ADVAGgA6wDtAIkAagBpAGsAbQBsAG4AoABvAHEAcAByAHMAdQB0AHYAdwDqAHgAegB5AHsAfQB8ALgAoQB%2FAH4AgACBAOwA7gC6ANcAsACxANgA3QDZALIAswC2ALcAxAC0ALUAxQCHAL4AvwC8AQUA7wEGAQcBCAEJAQoBCwAsAM8AzADNAM4EbnVsbAd1bmkwMEFECW92ZXJzY29yZQRFdXJvB3VuaUZCMDEHdW5pRkIwMgxmb3Vyc3VwZXJpb3IHdW5pRkIwMwd1bmlGQjA0AmZmAAAAAQADAAgACgANAAf%2F%2FwAPAAEAAAAMAAAAAAAAAAIAAQAAANsAAQAAAAEAAAAKAAoACgAAAAEAAAAKAB4ALAABbGF0bgAIAAQAAAAA%2F%2F8AAQAAAAFsaWdhAAgAAAABAAAAAQAEAAQAAAABAAgAAQA2AAEACAAFAAwAFAAcACIAKADVAAMASABOANQAAwBIAEsA1gACAEgA0gACAE4A0QACAEsAAQABAEg%3D%29%20format%28%27truetype%27%29%3B%0A%7D%0A%40font%2Dface%20%7B%0Afont%2Dfamily%3A%20%27Open%20Sans%27%3B%0Afont%2Dstyle%3A%20normal%3B%0Afont%2Dweight%3A%20700%3B%0Asrc%3A%20url%28data%3Aapplication%2Fx%2Dfont%2Dtruetype%3Bbase64%2CAAEAAAASAQAABAAgR0RFRgAQANwAAIsYAAAAFkdQT1MAFQAKAACLMAAAAAxHU1VC3cremgAAizwAAAB0T1MvMqJ1oRgAAF5QAAAAYGNtYXDPgnIkAABesAAAAMRjdnQgEy0alAAAaEwAAACqZnBnbbtzpHUAAF90AAAH4Gdhc3AACAAbAACLDAAAAAxnbHlmpn0rtQAAASwAAFeEaGVhZPfhxw4AAFqMAAAANmhoZWEOKQeHAABeLAAAACRobXR45L1NMAAAWsQAAANoa2VybqPrpOMAAGj4AAAekGxvY2GxCZk7AABY0AAAAbptYXhwAmcCHwAAWLAAAAAgbmFtZRiQM1gAAIeIAAABXHBvc3Rqw5auAACI5AAAAiZwcmVwyAn8awAAZ1QAAAD4AAIAwQAABAoFtgADAAcAHkAMBAMFAgMCCAkEAwcAAC8yLzMREgE5OREzETMxMBMhESE3IREhwQNJ%2FLdoAnn9hwW2%2BkpoBOYAAAIAdf%2FlAdMFtgADAA8AJkASAwoKAgQEEBEBBw0HVFkNEwIDAD8%2FKxEAMxESATkRMzMRMzEwASMDIQE0NjMyFhUUBiMiJgGg9DMBWv6iWlZTW1xSVFwB5QPR%2BtlUVlhST1tZAAACAIUDpgNCBbYAAwAHABtACwQHAAMDCAYCBwMDAD8zzTIRATMRM8wyMTABAyMDIQMjAwGcKcUpAr0pxSkFtv3wAhD98AIQAAACAC0AAAT%2BBbQAGwAfAH1ARAgcHxUEFAkJCgQBABkEGAUFBhIPDgsEChMTFBYeHQcEBhcXGBgUBgoEICEIBAsLHAEOHwAPDxkVEg4SDhIKFxMDBgoSAD8zPzMSOTkvLxEzMzMRMzMRMzMzETMzERIBFzkRMxESFzkRMxESFzkRMxESFzkRMxESFzkxMAEHIRUhAyMTIwMjEyM1ITcjNSETMwMzEzMDMxUFMzcjA%2BcvAQL%2B103cTsJM10ruARUv%2FAEhTdtNxk7XTvD9HcQvxANM6M7%2BagGW%2FmoBls7o0QGX%2FmkBl%2F5p0ejoAAADAFj%2FiQREBhIAIAAmACwAhkBFJBcDHR0UDQYqKiEpHicAJwgPIxEhIRkAEQAtLiodJwAADSQRIREnKxonIQklBgwcFxxPWRQXBgxQWQUGAwYXBhcGLRUAAD8SOTkvLxEzEM0rEQAzKxESABc5ETMREjk5MxESOTkREgE5OREzMxESOTkyMhESOTkROREzMzMzETMzMzEwARQGBxUjNSYnERYWFxEnJiY1NDY3NTMVFhcHJicRHgIFNCYnFTYBFBYXNQYERObPifS4V%2FVgQ8al48uJ5blenKTDpU3%2B00REiP5uPUSBAcmfwRPNyQVRAQgrQgYBNhpOt4eRuxSZlQpS6kAO%2FtlLboRnKjof%2BRcCviw5HusTAAUAP%2F%2FuBvYFywAJABQAGAAiAC0ASkAkFhcXBQUKEAAQGBUVGRkpIx4jECMuLyArHCYZGAYXGAMNBxIHAD8zxDI%2FPz8zxDIREgE5OREzEMAyEjkRMxEzEMAyEjkRMzEwARQWMzI1NCMiBgUUBiMiJjUQITIWJQEjARMUFjMyNTQjIgYFFAYjIiY1ECEyFgE7LTJgYDItAbuyrKW0AVmptQKw%2FNXwAyuFLTJgYDItAbuyrKW0AVmptQQAf338%2Bnt95uft4AHJ7dj6SgW2%2FAJ%2Fffz6e33l5%2B3fAcntAAADAFL%2F7AYABcsAHQAmADEAcUA5LQ0jCgEdFgAKFg0TEycZGhonDQMHAQAAMx4HBzIXIRoWCiQkLy8QGhoEEBAqTVkQBAQhTFkEEwESAD8%2FKwAYPysREgA5GC8SOREzEjk5ERI5EQEzETMRMxEzEhc5ETMRMxESOTkREjkREjkRMzEwISEnBiMiJDU0NjcmJjU0NjMyFhUUBgcBNjchBgIHJRQWMzI3AQYGATQmIyIGFRQXNjYGAP6Hc7%2Fx9P7ieZNLROnDut%2BKmgEcRzQBPiR%2BUPzAgWV%2BZf60OkMBZ0g5Q01fVlxxheC%2FicFUVp1dmLqtkXfFWf7rdbiH%2Fv9jg1ZmPQFKLGAChjU9QDtYajBdAAEAhQOmAZwFtgADABK2AAMDBAIDAwA%2FzREBMxEzMTABAyMDAZwpxSkFtv3wAhAAAAEAUv68AnkFtgANACBADgsKCgMEBAAHBw8LJAMDAD8%2FEQEzETMzETMzETMxMBMQEjczBgIVFBIXIyYCUpuS%2Bo2Qk4j4k5oCMQEJAc6uwf4y9PX%2BN7mqAcYAAAEAPf68AmQFtgANACBADgMEBAsKCgAHBw4KAwQkAD8%2FEQEzETMzETMzETMxMAEQAgcjNhI1NAInMxYSAmSbkviHlJCN%2BpOaAjH%2B%2Bf46qLgByfb0Ac7Br%2F4xAAEAPwJWBB0GFAAOADVAGAkLCwUDAw0BBwcQDwQKCgcHAQ0NBggOAAA%2FxDI5ETMzEjkRMxESATkRMzMzEjkzEjkxMAEDJRcFEwcDAycTJTcFAwKwKQF1If6s3%2BOciezd%2Fq4nAW0pBhT%2BkGj8GP7XeQE5%2Fsl3ASka%2BmgBcAABAFgA4wQ5BMUACwAmQBAIBgkJAwEAAAwNCwkABgQDAC8zMzMyMhESATkRMzMzETMzMTABITUhETMRIRUhESMB2%2F59AYPbAYP%2BfdsCZNsBhv562%2F5%2FAAEAP%2F74AcsA7gAGABW3AgMABQUHAwUAL8YRATMRM8IyMTAlBgMjEjchAcs0fNxBJAEY18r%2B6wEK7AABAD0BqAJWAqIAAwARtQMFAAQAAQAvMxEBMxEzMTATNSEVPQIZAaj6%2BgABAHX%2F5QHTATkACwAWQAoGAAAMCQNUWQkTAD8rEQEzETMxMDc0NjMyFhUUBiMiJnVaVlNbXFJUXI9UVlhST1tZAAABAA4AAANEBbYAAwAcQAwBAgMAAgAEBQMDAhIAPz8REgE5OREzETMxMAEBIQEDRP3f%2FusCIQW2%2BkoFtgACAEr%2F7ARIBc0ACwAXAChAFAwGEgAGABgZCRVPWQkHAw9PWQMZAD8rABg%2FKxESATk5ETMRMzEwARACISIAERASITIAARAWMzI2ERAmIyIGBEj7%2Fvv9%2Fv%2F6AQT9AQP9NV1ubGBha21eAtv%2Bgf6QAXwBcwGDAW%2F%2BgP6O%2FvPp7AEKAQ3r6wABAHkAAANOBbYACgAqQBMJBAAACAEBCwwIBwcBBAQJBgEYAD8%2FMxESOREzERIBOREzMxI5OTEwISERNzcGBwcnATMDTv7LAwVNHqiVAdf%2BA06LmE0Yh7oBdwABAE4AAARQBcsAHQA9QB4cDgEHABYBFh4fFgcHAgoSCk5ZEgcCARwBHE5ZARgAPysREgA5GD8rERIAOREzERIBOTkRMzMRMzMxMCEhNQE%2BAjU0JiMiBgcnPgIzMhYWFRQGBgcHFSEEUPwCAW%2BjZCxhUVWgV6hsjqhoidJ0R5W8vAJ91wFzp4FuO1hWTkjHXEwpZLR0ZbG6rLEOAAABAE7%2F7ARCBcsAJgBbQC8iFw0TEwcDHBwAAAcNBycoIR4kHk9ZAxgXGBdQWQwYAQ0DGBgKJAcNEAoQT1kKGQA%2FKxEAMxg%2FEjkvX15dKxESADkrEQAzERIBOTkRMxEzETMRMxESOTkxMAEUBgcVFhYVFAQhIicRFhYzMjY1NCYjIzUzMjY1NCMiBgcnNiEyBAQXppaxtv7O%2FuTuuFXMZJmSqLhvcaqd0EiVW4%2FIARXjAQcEb4nAJAYWq5HT608BBys2aHNnVu1ZbKYwO9WQuAAAAgAjAAAEcQW2AAoAEwBGQCIPBwMJAgILAwMFAAAVEwUFFAYTAQUTBVBZCRMTAw8HBgMYAD8%2FMxI5LzMrEQAzEjkRATMRMxEzERI5ETMzETMSOTkxMAEjESERITUBIREzITU0NjcjBgcBBHGw%2FtL9kAKBAR2w%2FiIKAwglNP70AS%2F%2B0QEv1wOw%2FGn4PuwTUk7%2BawABAGT%2F7AQ1BbYAGwBWQCsYFRUXAxkUFA4IDgMIAxwdFBMJEwwQABBPWRkAAAYVFRhOWRUGBgxPWQYZAD8rABg%2FKxESADkYLzMrERIAOTkRMxESATk5ETMREjkRMxI5OREzMTABMhYVFAAhIicRFhYzIDU0ISIGBycTIREhAzc2AmbU%2B%2F7S%2Fuf0lk%2FSXgEb%2Fts1gCh7NwMZ%2FfYbIz0Dpu7P9f74TwELKjXo3RUMQgLp%2Fvr%2B4QcOAAIASP%2FsBFAFxwAYACQAQUAhBhIMDCIiABwSABIlJg8fUFkPDxUDFRlPWRUZAwhPWQMHAD8rABg%2FKxESADkYLysREgE5OREzETMSORESOTEwExAAITIXFSYjIgYGBzM2MzIWFRQAIyImAgUyNjU0JiMiBhUUFkgBbwFufUdZV5%2FJZAkNY9rE3v746qLxgwIQY2pjZF6FfQJtAbIBqA%2F3FGC8rar22er%2B75YBIL%2BFe2t7elF3pAAAAQA3AAAEUAW0AAYALkAWBgAAAgEBBQIFBwgFAwIDAk5ZAwYAGAA%2FPysREgA5ERIBOTkRMxESOREzMTAzASERIRUB4wIl%2FS8EGf3XBLABBML7DgAAAwBI%2F%2BwESgXJABcAIgAuAFNAKRIGFSwDAxgJGCYVFQ8eHgkPCS8wBhISISEpKQwADBtRWQwZACNRWQAHAD8rABg%2FKxESADkRMxI5ETMREgE5OREzERI5ETMyERI5ETMSOTkxMAEyBBUUBgcWFhUUBCMiJDU0NjcmJjU0JAMUFjMyNjU0JicGEyIGFRQWFzY2NTQmAkrSAQF8iqSP%2Fubm8P7uhZN9bgEEE3hoc3Jxf9XiT2FNZWJOZAXJv6Jwr0VYv3K028y7fcJKT7RrncL7vFZgY1FDdUJiAsxRRDxfMi5gP0VQAAACAEL%2F7ARKBccAGQAlAD9AIB0FEwwMIyMAEwAmJxAgUFkQEAMWFhpPWRYHAwhQWQMZAD8rABg%2FKxESADkYLysREgE5OREzEjkREjkyMTABEAAhIic1FjMyNjY3IwYGIyImNTQAMzIWEiUiBhUUFjMyNjU0JgRK%2FpT%2Bj4JDVFybyGoIDDqYcr%2FcAQvmovOC%2Fe9gbGJkXoZ9A0b%2BUP5WDvgVW8OrXkz12usBEZj%2B38GEfGp8e1B3pAAAAgB1%2F%2BUB0wRzAAsAFwAmQBMSBgYMAAAYDxVUWQ8QCQNUWQkTAD8rABg%2FKxEBMxEzMxEzMTA3NDYzMhYVFAYjIiYRNDYzMhYVFAYjIiZ1WlZTW1xSVFxaVlNbXVFUXI9UVlhST1tZA4tUVlhSUVlYAAIAP%2F74AdMEcwAGABIAKEATDQcHEwMEBgEGBhMKEFRZChAEBgAvxj8rEQEzETMQwjIRMxEzMTAlFwYDIxI3AzQ2MzIWFRQGIyImAbwPNHzcQSQvWlZTW11RVFzuF8r%2B6wEK7ALbVFZYUlFZWAAAAQBYAMsEOQUAAAYAJ0AQBQEEAAEABwgEAwMGAAIBBQA9LzMzMzIzETMREgE5OREzETMxMCUBNQEVAQEEOfwfA%2BH9VAKsywG2jwHw8P7D%2FucAAAIAWAGiBDkEAAADAAcAJEARBwMDCQQACAVQBGAEAgQEAAEALzMzL10zEQEzMhEzETMxMBM1IRUBNSEVWAPh%2FB8D4QMl29v%2BfdvbAAABAFgAywQ5BQAABgArQBICAAEFAAUHCAAGBgECAwMFBAEAPS8zMzMRMxEzETMREgE5OREzETMxMBMBATUBFQFYAqz9VAPh%2FB8BugEZAT3w%2FhCP%2FkoAAAIABv%2FlA6AFywAZACUAREAiIBoaGQAADQcHEg0SJicPAAEJAwAAIyMdVFkjEw8KT1kPBAA%2FKwAYPysRADMYL19eXRESATk5ETMREjkRMzMRMzEwATU0Njc2NjU0JiMiByc2MzIWFRQGBwYGFRUBNDYzMhYVFAYjIiYBFFJtaUNgVpbAbd%2F6zvNkjGAz%2FtdaVlNbXFJUXAHlSmCOUEteOkFEYtt9xqVuoGRHSjw8%2FqpUVlhST1tZAAACAGb%2FZgbHBckANAA%2FAFlAKwc5ORQUEzU1DTsTKBMNAyEZIS0ZAC0AQEEWCDc3BAo9EAoQChAqHTEEJCoALzM%2FMxI5OS8vETMRMzMRMzMREgE5OREzETMREhc5ETMRMxESOREzEjkxMAEUBgYjIiYnIwYjIiY1NAAzMhYXAxQzMjY1NCYmIyIEAhUQACEyNjcVBiEgABE0EiQhMgQSARQzMjY3NyYjIgYGx1yob0pyGRBsp7HMAQzYVs9DF0xATIbznMr%2B1p8BJwEYav571v77%2FoT%2BV9kBkQEF3AFavPwArFpeCg0zQH2LAvCQ74hHOoHVudMBAiEX%2FheLu5eh94Km%2FsfN%2Fuz%2B2S8twFsBkAFk9wGT5bT%2BtP6q03%2BP3QucAAACAAAAAAWFBbwABwANAENAIQINAwgBAAYFCwsDAAAHBw8DBAQODQJMWQ0NAwsFAwADEgA%2FMz8zEjkvKxEBMxEzETMRMxESOREzMxI5ORI5OTEwIQMhAyEBIQEBAiYnBgMEN2r962r%2BsgIEAXsCBv3%2BkyUIIZwBXP6kBbz6RAJgAdl8JID%2BBwAAAwC4AAAE9AW2AA8AGAAgAFZALAcUFAQEGh4LCyIQGhoPDyEIEBkQGU1ZDBABDQMQEA8ADxpMWQ8SABhMWQADAD8rABg%2FKxESADkYL19eXSsREgA5EQEzETMRMxEzETMSOREzEjkxMBMhIAQVFAYHFRYWFRQEIyEBMzI2NTQmIyMRETMyNjU0IbgBxwE3ARl7Zot7%2Ft%2F4%2Fd0BNrR%2BcXuFo8qAev78BbaxwYOoEQofqo3I4ANzTlpUSf3F%2FoNiZbYAAQB3%2F%2BwE0QXLABYAMUAYBxMTGAMNDRcUABEATFkRBAcFCgVMWQoTAD8rEQAzGD8rEQAzEQEzETMRMxEzMTABIgIVECEyNxEGIyAAETQSJDMyFwcmJgMlr8ABb5rbtN7%2Bwf6upgE30dXXZFKmBMn%2B%2Bev%2BF03%2B%2FEsBgwFq5AFXt2f8JzoAAgC4AAAFdQW2AAgADwAoQBQJAAARDQQEEAUMTFkFAwQNTFkEEgA%2FKwAYPysRATMRMxEzETMxMAEQACEhESEgAAEQISMRMyAFdf5l%2Fnz%2BYgHLAWYBjP6%2B%2FmClhQHAAun%2Bl%2F6ABbb%2Bhv6lAdf8SAABALgAAAQCBbYACwBFQCQIBAAADQYKCgEBDAYJTFkMBgENAwYGAQICBUxZAgMBCkxZARIAPysAGD8rERIAORgvX15dKxEBMxEzETMRMxEzMzEwISERIRUhESEVIREhBAL8tgNK%2FewB7%2F4RAhQFtv7%2Bv%2F7%2BhwAAAQC4AAAD%2FgW2AAkANEAaCAMDCwYAAAEBCgYJTFkGBgECAgVMWQIDARIAPz8rERIAORgvKxEBMxEzETMRMxEzMTAhIREhFSERIRUhAen%2BzwNG%2FesB8P4QBbb%2B%2Fof9AAEAd%2F%2FsBScFywAaAExAJxoYGAIODQ0CAhMcEwgIGw4QCxBMWQAaTFkAAAULBBgWBRZMWQIFEwA%2FMysRADMYPxI5LysrEQAzEQEzETMREjkRMxEzETMROTEwASERBgYjIAAREAAhMhcHJiMiAhUUFjMyNxEhAuMCRI35gv61%2FqMBlQFn4dFnoK3J8sO6YWT%2B6wM1%2FQouJQGFAWwBYgGMWvhQ%2FvLk7vsUATEAAQC4AAAFZgW2AAsAN0AcCQEBAAANCAQEBQUMCANMWUwIAQgIBQoGAwEFEgA%2FMz8zEjkvXSsRATMRMxEzETMRMxEzMTAhIREhESERIREhESEFZv7L%2Fb3%2BygE2AkMBNQJ3%2FYkFtv3DAj0AAAH%2FaP5SAe4FtgANAB9ADgsCCAgOAwUABUxZAAkDAD%2FEKxEAMxEBMxEzMzEwEyInERYzMjY1ESEREAIfaU5QQmZYATbq%2FlIWAQIUf4cFWvqo%2FwD%2B9AAAAQC4AAAFUAW2AAwAQkAfDAICCgsLAQAADggDBQUNDAICAwsLBgMICAUGAwEFEgA%2FMz8SOREzETMREjkRMxEBMxEzMhEzETMzETM5ETMxMCEhAQcRIREhETcBIQEFUP6g%2FoGD%2FsoBNnoBjAFY%2FgICaF799gW2%2FWOsAfH9eQAAAQC4AAAEPwW2AAUAH0AOBAcDAAAGAQMAA0xZABIAPysAGD8RATMRMxEzMTAzESERIRG4ATYCUQW2%2B0r%2FAAABALgAAAbTBbYAFAA6QBwUAAkLCQgDBQ4ODQ0WBQYVEgIJAgYLBwMOAAYSAD8zMz8zEjk5ETMRATMyETMRMxESFzkRMzMxMCEBIxIVESERIQEzASERIRE0NhMjAQMj%2FqAJE%2F7rAaYBWgYBbwGm%2Ft8DDAn%2BhwR7%2FqJ1%2FVgFtvuiBF76SgK0MYABFPuHAAEAuAAABckFtgAPADZAGQoACQEGDQ0AABEDBQYGBxALAwcOCAMBBxIAPzM%2FMxI5OREBMzIRMzkRMxEzERI5ORI5MTAhIQEjEhURIREhATMCNREhBcn%2Bdv2ECRP%2B6wGHAnsHDwEXBFL%2B2339UAW2%2B7kBHXYCtAACAHf%2F7AXnBc0ACwAVAChAFBEAABcMBgYWCRNMWQkEAw9MWQMTAD8rABg%2FKxEBMxEzETMRMzEwARAAISAAERAAISAAARQWMyARECEiBgXn%2Fpj%2BsP6w%2FpgBaQFRAVEBZfvVurkBc%2F6PubwC3f6V%2FnoBhgFtAW0Bgf58%2FpT1%2BAHtAe75AAACALgAAASqBbYACAATADRAGgQJCRUADg4PDxQNAExZDQ0PEBAITFkQAw8SAD8%2FKxESADkYLysRATMRMxEzETMRMzEwATMyNjU0JiMjBRQEISMRIREhIAQB7maPjnd%2FjQK8%2Ftn%2B8IX%2BygHTAQoBFQMGcWxtaMrs%2Bv34BbblAAACAHf%2BpAXnBc0ADwAZAEJAIgYDBQQEAgMIBAoVAAAbEAoKGgMHDQ0XTFkNBAcTTFkFBxMAP8YrABg%2FKxESADkRATMRMxEzETMSFzkRMxEzMTABEAIHASEBIyAAERAAISAAARQWMyARECEiBgXnt7EBYP5z%2FvQX%2FrD%2BmAFpAVEBUQFl%2B9W6uQFz%2Fo%2B5vALd%2Fv7%2Bo1H%2BdwFIAYYBbQFtAYH%2BfP6U9fgB7QHu%2BQAAAgC4AAAFSAW2AAgAFwBOQCYTFxcECgQQEAoWFRkACgoLCxgTCQwACU1ZAAALDAwITFkMAxYLEgA%2FMz8rERIAORgvKxESADkRATMRMxEzEBjEMhE5ETMREjkRMzEwATMyNjU0JiMjEREhESEgBBUUBgcAFyEBAe5kk4yPll7%2BygGqASoBHo6CAUpk%2Fqj%2BowMtYmloWP15%2Fc8Fttndgck5%2FhOQAjEAAAEAXv%2FsBBcFywAnAEVAIhsaGiEAIQUUDAAUACgpFCEADCEMHgkXHkxZFwQDCUxZAxMAPysAGD8rERIAOTkRMxEzERIBOTkRMxEzMxESOREzMTABFAQjIicRFhYzMjY1NCYmJy4CNTQkMzIWFwcmJiMiBhUUFhYXFhYEF%2F7j%2Fuq0lM1VZm0wXY%2BGhlABB%2Bhyz3FkdZlKWF4mU5vNmAGWxuRYASBCNk5NK0M%2BRD90mmfC3jYx8TAmUkIpPTlKYsUAAAEAKQAABHkFtgAHACZAEgYAAAMBAQgJBwMEA0xZBAMBEgA%2FPysRADMREgE5ETMzETMxMCEhESERIREhAuz%2Byv5zBFD%2BcwS0AQL%2B%2FgABAK7%2F7AVeBbYAEgAlQBERAQEUCwgIExIJAwUOTFkFEwA%2FKwAYPzMRATMRMxEzETMxMAERFAYEIyAANREhERQWMzI2NREFXpH%2B7rv%2B5v7IATWInZiJBbb8TqL0ggEh%2BwOu%2FIGpnp%2BqA30AAQAAAAAFMwW2AAsAKkATAwIJCQUAAQENBQQEDAAEAwkDEgA%2FMz8zEQEzETMRMxEzETkRMzMxMAEhASEBIQEWFhc2NwP6ATn%2BD%2F6u%2FhABOQETFzEGC0AFtvpKBbb8mk3NKFzmAAEAAAAAB7wFtgAdAEZAIgoJDxQTBQEAGBgFDwMMHBwdHR8MCwseHBMFCwMYDw8BChIAPzMzETM%2FMzMzEQEzETMRMxEzERIXOREzMxEzMxEzMzEwISEDJgInBgYHAyEBIRMWFzY2NxMhExYWFzY2NxMhBkj%2Bn8YLNQQGMA3F%2FqD%2BiwExuzEWBisT1QEl1Q4qCwosEroBMQMAKQEBLDbvM%2F0CBbb84t2iOe9CAzP8zTfiUU7pSAMeAAABAAAAAAVWBbYACwBEQCALBQIICAcJBwYJCgYKAQAADQMEDAsIAgUFBAkGAwEEEgA%2FMz8zEjkRMzMzEQEzMhEzETM5OREzETMREjkRMzMzMTAhIQEBIQEBIQEBIQEFVv6e%2Fqz%2BrP60AeX%2BOgFWATsBNQFO%2FjUCKf3XAvICxP3yAg79KwABAAAAAAT%2BBbYACAA2QBkIBwcFAQICAAQEBQUJCgMGBgAABQEHAwUSAD8%2FMxI5ETMRMxESATkRMxI5MhEzETMRMzEwAQEhAREhEQEhAn8BMQFO%2Fhv%2BzP4bAVADXAJa%2FIP9xwIvA4cAAAEAMQAABHEFtgAJADtAHQgEAQMHBwABAAoLBwQFBQRMWQUDAgEIAQhMWQESAD8rERIAORg%2FKxESADkREgE5OREzETMRMzMxMCEhNQEhESEVASEEcfvAAr39VgQa%2FUQCz8kD7QEAyPwSAAABAI%2F%2BvAJzBbYABwAeQA0GAQEIBAAJBQIDBgEkAD8zPzMRATMyETkRMzEwASERIRUjETMCc%2F4cAeTg4P68BvrT%2BqwAAAEADAAAA0IFtgADABxADAADAwQCAQEFAwMCEgA%2FPxEBMxEzETMRMzEwAQEhAQEhAiH%2B6%2F3fBbb6SgW2AAEAM%2F68AhcFtgAHACBADgEGBgkDBwcIAAckAwQDAD8zPzMRATMRMxI5ETMxMBczESM1IREhM9%2FfAeT%2BHHEFVNP5BgAAAQAIAggEPQW%2BAAYALUAUAgEFBQYEBAMDCAYAAAAEBAcFAgYAPzMSOS8zATIRMxEzETMREjkRMzMxMBMBMwEjAQEIAbaQAe%2Fv%2Fr7%2B6AIIA7b8SgKD%2FX0AAAH%2F%2FP68A07%2FSAADABK2AAUBBAIBJAA%2FMxEBMxEzMTABITUhA078rgNS%2FryMAAABAUwE2QONBiEACAAcQAsAB0ADBQUJCgWAAAAvGt0REgE5ETMayjIxMAEmJic1IRYXFQLDP%2FREAVY%2FrATZLMVCFWXIGwAAAgBW%2F%2BwEOwR1ABgAIgBKQCYSDAgMAiIiGBgkHQgIIwwZS1kMDAUUFA9GWRQQAh8FH0ZZBRYAFQA%2FPysRADMYPysREgA5GC8rEQEzETMRMxEzEjkyERI5MTAhJyMGBiMiJjU0Njc3NTQjIgcnNjMyFhURAQcGBhUUMzI2NQNmOwhNo4Ohufn7wq6GtWXB6%2BHw%2FtF2hYKUan%2BYYUu4qrKpCQYxqlHOZcTI%2FRcCBgQEWFqBemUAAgCg%2F%2BwEtAYUABIAHwBCQCEdAwMhCRALDhcXCwsgDAALFQkQBgAGGkdZBhYAE0dZABAAPysAGD8rERIAOTkYPz8RATMRMxEzEjk5ETMRMzEwATISERACIyInIwcjESERFAczNhciBgcVFBYzMjY1NCYDDsbg58fFcBUz6QExDAxrcHFoAmt0Xm9wBHP%2By%2F7z%2Fuv%2B0I97BhT%2BlkWYpvSLoCG0nK2lpaUAAQBc%2F%2BwD3QRzABUAKkAVEw0HBxcNAgIWBQtHWQUQAA9HWQAWAD8rABg%2FKxEBMxEzETMREjkxMAUgERAAITIXByYmIyIREDMyNjcRBgYCZv32ARwBCcKaWkh8Pu7uWJZLSpcUAj0BHQEtTOwdJf6u%2FrgvMv77LyQAAgBc%2F%2BwEcQYUABIAHwBAQCEJFhADCwsODiEdAwMgDxUMABEJAAYGGkdZBhAAE0dZABYAPysAGD8rERIAOTkYPz8RATMRMxEzETMSFzkxMAUiAhEQEjMyFzMmNREhESMnIwYnMjY3NTQmIyIGFRQWAgLF4eXJ028KFwEy6jsNaGp1bQVvfWZxchQBMgEPARMBM6R9YgFm%2BeyRpfOIoyG0nK2lpaUAAAIAXP%2FsBGIEcwAGABsARkAjAxIEBBkRER0SCgocGBUSAxJKWQMDBw0NAEpZDRAHFUZZBxYAPysAGD8rERIAORgvKxESADkRATMRMxEzETMzERI5MTABIgYHISYmAyAAERAAMzIAFRUhFhYzMjY3FQYGAm9hbggBrAJyNv7y%2FtABGfjtAQj9LwWQgmW0YlC2A5p7cXF7%2FFIBKgERARkBM%2F7y7pSCkiou7CgnAAABACkAAAN1Bh8AFQA8QB4UAgIHBQMDFhcNAAAXBQEUAUZZBxQPCxBHWQsAAxUAPz8rABg%2FMysRADMRATMRMxESOREzMzMRMzEwASERIREjNTc1NDYzMhcHJiMiBhUVIQMK%2Fvj%2Bz6iovM%2Bee05cTkE6AQgDefyHA3mTUlK%2FsC%2FgHU08RgADAAb%2BFARtBHMAKQA2AEAAgEBECx0dPT0EMBERAikHIAQjAQQEQhoqKhcXNyMjQRoNAA0BDQYNNAc6S1kJIAQDBwcmNCkCSlkpKSYmP0tZJhAULUpZFBsAPysAGD8rEQAzGC8rABgvEjkvFzkrEQAzX15dEjkRATMRMzMRMxEzETMRMxIXOTMRMxEzETkRMzEwARUHFhUUBiMnJwYVFDMzMhYVFAQhIiY1NDY3JiY1NDY3JiY1NDYzMhYXARQWMzI2NTQmIyMiBhMUFjMyNjU0IyIEba8w%2B983LS%2BovrjB%2Frn%2Bzur3fnovRkpGWGfu3S%2BBEv4neW2kum5znlRxb1NVVlCmqARemy1LXbTJAwUkLEKemcTYo5NliB0UWzNAVSkmqHK3yBEE%2BwQ%2FSFpOPzBPA01bampbygABAKAAAASoBhQAFQA1QBoBAAAXDwkMCAgJCRYPBBISBEdZEhAKAAEJFQA%2FMz8%2FKxESADkRATMRMxEzEjkRMxEzMTAhIRE0IyIGFREhESERFAcHMzYzMhYVBKj%2Bz7SAcv7PATEHBxBm3sXMAo3yrsP98gYU%2FsMliVqk1MYAAgCTAAAB3wYUAAgADAAkQBEECQkACgoNCw8KFQIHSVkCAAA%2FKwAYPz8RATMRMzMRMzEwEzQzMhUUBiMiASERIZOmplNTpgE%2B%2Fs8BMQV%2FlZVHT%2FsXBF4AAAL%2Fff4UAd8GFAANABYAL0AYEgsLDgIICBcQFUlZEAAJDwMFAAVHWQAbAD8rEQAzGD8%2FKxEBMxEzMzMRMzEwEyInNRYzMjY1ESERFAYDNDMyFRQGIyJGdVRGSU1HATHOcKamU1Om%2FhQZ8BNWVASq%2BymywQdrlZVHTwAAAQCgAAAE9gYUAA4ASUAjBAcHCAIDAwYFBRAOCg0NCAgKCg8LAAQHBwgIDg4DBgoVAw8APz8zEjkRMxE5ETM%2FEQEzETMRMxESOREzETMzETMSOREzMTABNwEhAQEhAQcRIREhEQcBxYUBOQFY%2FkQB1%2F6g%2Fr6D%2Fs8BMRACYKoBVP4b%2FYcBxWn%2BpAYU%2FUr%2BAAEAoAAAAdEGFAADABO3AAEBBAIAARUAPz8RATMRMzEwISERIQHR%2Fs8BMQYUAAABAKAAAAdCBHMAIwBNQCYUExMAAAEBChwcGxslDQkJCgokEw0NESAFEQVHWRcREAsPHAEKFQA%2FMzM%2FPzMrEQAzEjkRMxEBMxEzEjkRMxEzERI5ETMSOREzMTAhIRE0JiMiBhURIREzFzM2NjMyFzM2NjMyFhURIRE0JiMiBhUEif7PUVd1av7P6SkRLapu%2B1kbLa9uvsP%2BzlFXcG8CjXl5rMX98gRej01XpE5Ww9f9JwKNeXmgrgAAAQCgAAAEqARzABQAMUAYAQAAFg0JCQoKFQ0FEREFR1kREAsPAQoVAD8zPz8rERIAOREBMxEzEjkRMxEzMTAhIRE0JiMiBhURIREzFzM2NjMyFhUEqP7PVl6Acv7P6SkRM7Nyw8oCjXl5q8b98gRej1FT08cAAAIAXP%2FsBJgEcwALABkAKEAUBgwMGwATExoWCUdZFhAPA0dZDxYAPysAGD8rEQEzETMRMxEzMTABFBYzMjY1NCYjIgYFEAAhIiYCNRAAITIWEgGTbXt6a2x7emwDBf7g%2Fv%2Bh9oQBHgEDofaEAjGmqqmnpqalp%2F7v%2FsyNAQiwARIBMIz%2B%2BgAAAgCg%2FhQEtARzABMAHwBDQCIYBgYHCgMDBx0QBxAgIQMKAA0NFEdZDRAIDwcbABtHWQAWAD8rABg%2FPz8rERIAOTkREgE5OREzETMRMxEzETMxMAUiJyMWFREhETMXMzYzMhIRFAIGAyIGBxUUFjMyETQmAwbFcBAQ%2Fs%2F4Kw5r0sbgacLdcWgCa3TNZRSPjBb%2BOwZKkab%2Bzv7ws%2F74igOTi6AhtJwBUqWlAAACAFz%2BFARxBHMACwAgAEJAIRYDHQMaGhkZIgkPDyEaGxcPHhYMEhIHR1kSEAwAR1kMFgA%2FKwAYPysREgA5ORg%2FPxEBMxEzETMRMxI5OREzMTAlMjY3NTQmIyIRFBYXIgIREBIzMhYXMzchESERNDcjBgYCb3RsBW9712sExuDlx2qePAgbAQL%2Bzg0NMaLbhaYltJz%2Brqim7wExARABEgE0UFSP%2BbYB1T1rUVQAAQCgAAADdwRzABAAJUARAhINCQkKChELDwoVDQUFABAAPzIROT8%2FEQEzETMSOREzMTABMhcDJiMiBhURIREzFzM2NgMQPikXJTWSo%2F7P5y0PNLEEcwn%2B4gqWh%2F3HBF68XnMAAAEAXP%2FsA6wEcwAlAD9AHwYZFAwAACcfFBQmAAwUHwwfCh0XHUZZFxADCkZZAxYAPysAGD8rERIAOTkRMxEzEQEzETMRMxEzEjk5MTABFAYjIiYnNRYWMzI1NCYmJy4CNTQ2MzIXByYmIyIVFBYXHgIDrO%2FueqxLVdVRpixsWoF5N%2BfUyr9cVJJMh1eTg3o6AUystCEg%2FCg2YCQtOSY2XHdXlaNY3CQuSSk8OzVceAAAAQAv%2F%2BwDNwVMABUAPUAeDAgPDxMTCggCEQgRFhcKEg8SRlkNDA8PBQBHWQUWAD8rABg%2FM8ErEQAzERIBOTkRMxEzMxEzERI5MTAlMjcVBiMiJjURIzU3NzMVIRUhERQWAndQcHKmt6eSqFjDATn%2Bx0nfI%2BMzubkCG4Fm7O7l%2FeVBPgAAAQCa%2F%2BwEogReABQAMkAYAhERFBQWCwgIFRIJDwIFDgUOR1kFFgAVAD8%2FKxESADkYPzMRATMRMxEzETMSOTEwIScjBgYjIiY1ESERFBYzMjY1ESERA7gpEDG0c8XIATFWXoByATGPTlXTxgLZ%2FXN5eavGAg77ogAAAQAAAAAEjQReAAsALEAUCwAFBQIJCQoKDQIBAQwJAQ8FABUAPzI%2FMxEBMxEzETMRMxESOREzMzEwIQEhExYXMzY3EyEBAar%2BVgE%2F2CQJBgUo1wE%2F%2FlYEXv2DeWxghQJ9%2B6IAAAEAFAAABsUEXgAdAEpAJAUEChAPAx0AFxcDCgMHGxscHB8HBgYeFwoKAwUPDxsGDwAFFQA%2FMz8zMxESOTkRMxEBMxEzETMRMxESFzkRMzMRMzMRMzMxMCEDAyMDIQEhExYXMzY3NxMhEx4DFzM2NjcTIQEEN1Z0B8z%2BuP7CATCBHyAGBB8QigFQgwQREA0BBgkuCoYBK%2F6%2BAYcB7vyLBF7%2BEYXqTKVVAhj96BZWYV0cSPssAe%2F7ogABAAoAAASWBF4ACwBMQCQGBQABCQMDAgQCAQQFAQULCAcHDQoLCwwJBgMAAAEICxUEAQ8APzM%2FMxI5ETMzMxEBMxEzETMRMxI5OREzETMREjkRMxI5EjkxMAEBIRMTIQEBIQMDIQGF%2FpgBWtnbAVr%2BlAF9%2FqXr7P6mAjsCI%2F6cAWT93f3FAX%2F%2BgQABAAD%2BFASNBF4AFgBMQCULFBQQFhYEBAEICAkJGBABAAAXCxQUEgQWFRASDRJHWQ0bCAAPAD8yPysRADMYPzMSOREzEQEzETMzETMRMxESOREzERI5ETMxMBEhExYXMzY3EyEBBgYjIic1FjMyNjc3AU7TGwoGCyDPAUf%2BJ0HxoU9MN0FReSISBF79i1JwZ1sCdfsTr64R8g1jZDcAAAEANwAAA6oEXgAJAD1AHgMHBAcBAAALCAEBCgcEBQUERlkFDwIIAQEIRlkBFQA%2FKxESADkYPysREgA5EQEzETMRMxESOTkRMzEwISE1ASE1IRUBIQOq%2FI0CBv4ZA0L%2BCAIKtALB6cb9UQABAB%2F%2BvALVBbYAHwA2QBkDFAgfHxEYGCANHBwhBAMTEw0bGxwkDQwDAD8zPzMREjkRMzMRATMRMxI5ETMzETMzOTEwATQmIzUyNjU1ETQ2MxUGBhURBgcVFhUVERQWFxUiJjUBH4N9foLC9GNLBuTqSmT0wgEOV1zvWFIIAT6ZfeEDRkT%2B1bwiDCOxCf7VREYD4n2aAAABAcf%2BLwKiBg4AAwAUtwIDAwQFAwAAAD8vERIBOREzMTABMxEjAcfb2wYO%2BCEAAQBS%2FrwDCAW2ACIANkAZHxoNAAAQCAgkFAQEIx8eDg4UBRQVAwUEJAA%2FMz8zERI5ETMzEQEzETMSOREzMxEzMzkxMAUUBgYjNTY2NRE1NDY3NSYnETQmJzUyFhYVERUUFjMVIgYVAghSvadjS3Zz4wZKZKe%2BUXuFfYMtcHI14gJERwErC1ZrEQwivAErRkQD4TVzbv7CClRU71JhAAABAFgCJwQ5A30AFQA3QBgGABELAAsDDw8XAxYPDg4GBAMDCxERAAYALzMyfS8zMxEzETMRMxEBMxEzERI5OREzETMxMAEiBgc1NjMyFhcWMzI2NxUGIyImJyYBQjd9NmeZSYFLgWI1fjZlm0J4WoMCoEM2520gIDdAOedtGiU4AAIAdf6PAdMEXgADAA8AJkASAwoKAgQEERAABw0HVFkNDwMiAD8%2FKxEAMxESATkRMzMRMzEwEzMTIQEUBiMiJjU0NjMyFqj0M%2F6mAV5aVlNbXVFUXAJe%2FDEFJVRWWFJRWVgAAQCP%2F%2BwEEAXLABsAREAjEQgaGgUbGwIXFwoCChwdGRNPWQgOT1kABQgZCBkIBhsZBgcAPz8SOTkvLxI5OSsrERIBOTkRMxESOREzMxEzMjEwJSQREBI3NTMVFhcHJiYjIgYVEDMyNjcVBgcVIwIz%2FlzR07KmhVpIfD55dO1ShGR%2FirKwOwH6AQUBHB%2BmnglB6x0kp6v%2BuR8t%2Fj0JvAABAFIAAARqBcsAHQBYQCwPEgsCCQ0NGhYWAhgQGBISEB4fDBgZGFFZCRkZABMSDxIPTlkSGAAFT1kABwA%2FKwAYPysREgA5ETkYLzMrEQAzERIBOTkRMxESOTkRMzMRMxI5EjkxMAEyFwcmIyIGFRUhFSEVFAchESE1NjY1NSM1MzU0NgK8w8NdnXNOVAF3%2FomXAs776GdNsrLlBctS5kBZU8Hbj6pO%2Fvz4LHJkkdvDydkAAgBxAP4EIQSqABsAJwA8QCIQDBMJBRcaAggADg4iHAAcHCgpFxMQGgIMCQUIBxUVHwclAC8zxjIREhc5ERIBOREzEMIyERIXOTEwEzQ3JzcXNjMyFzcXBxYVFAcXBycGIyInByc3JjcUFjMyNjU0JiMiBrw2gZN%2FW2ppW3%2BWgTU1fZJ%2FX2VzVH2RfzbPbVBRb3FPTm8C02Zff5N%2FNTeBj4FZbmtcfZF9MzN7kX1daE1vbk5QbnAAAAEABgAABIkFtgAWAHFAOA4SFBIVDRERAAkFAwUCCgYGAAAWAQECAhgWFRUXBhITElJZAAMBAxMPCg4PDlJZBw8PDAEVBgwYAD8%2FMxI5LzMrEQAzGBDGMhESOSsRADMRATMRMxEzETMREjkRMxEzEjk5ETMRMxEzEjk5ETMxMAEBIQEzFSMVMxUjFSE1IzUzNSM1MwEhAkgBCAE5%2FoHD9vb2%2FuH39%2Fe%2B%2FocBPANcAlr9FbKKst3dsoqyAusAAgHH%2Fi8CogYOAAMABwAjQA8CBgYDBwcICQQDBAMHAAAAPy85OS8vERIBOREzMxEzMTABMxEjETMRIwHH29vb2wYO%2FNH%2Bf%2FzRAAACAGr%2F7AN%2FBikALQA4AFVAKgoRFxEFBS4iACccHDMXABc5OgM2NhMZMTEqEyoOJR8lS1kfFggOS1kIAQA%2FKwAYPysREgA5OREzETMRMxEzERIBOTkRMzMRMxEzMzMRMxESOTEwEzQ2NyY1NDYzMhcHJiYjIgYVFBYXFhYVFAcWFhUUBiMiJzUWFjMyNTQmJicmJjcUFhc2NTQmJwYGeUg9hd%2B2qsFSRI1OUUpjcqOafT4%2F78nLklHGRsIlWlC3it%2BCdE5lhSU1AyVPgyhUlYOeVL4gMy4wMUotQKltsVMoaUqUr0%2FPKTl1JzAzIkqdi0NoLjlZRF4xDk8AAgEXBPgDxQYEAAsAFwAgQA0SDAAGAAAYGQ8DAxUJAC8zMxEzERIBOREzEMwyMTABNDYzMhYVFAYjIiYlNDYzMhYVFAYjIiYBF0tAQktMQUBLAZNRPEFNTkA8UQV9QUZKPTxJRj9GQUg%2FPUhBAAADAGT%2F7AZEBcsAFQAlADUAQkAfAw4JEw4TJi4mFi4eFh42NwULABELEQsRGioiEzIaBAA%2FMz8zEjk5Ly8RMxEzERIBOTkRMxEzERI5OREzETMxMAEiBhUQMzI2NxUGIyImNTQ2MzIXByYBNBIkMzIEEhUUAgQjIiQCNxQSBDMyJBI1NAIkIyIEAgN%2FYWrLOYQ5eITM4N3HlZxKcfx9yAFeysgBXsrC%2FqLQz%2F6iw46kARyipAEbo6T%2B5KKk%2FuWjA%2FKUg%2F7oHh2%2FOfrd3PVOqDr%2B6cgBXsrI%2FqLKxf6m0M8BWsak%2FuWjpAEcoqQBG6Ok%2FuQAAAIALwLwArgFxwAXACEAQUAeGAcBFxceEAcLCx4HHiIjDw0NHwsLEwEbGwAABBMfAD%2FEOS8yETMSOREzMhI5ERIBOTkRMxESOREzEjkRMzEwAScGBiMiJjU0Njc3NCMiByc2NjMyFhURJRQWMzI2NTUHBgIxHyt8SnV9pbljf1GIQkKfY4mV%2FkQuIE1ZY5EC%2FG46QHVqbW0JBHU9hyAyjoP%2BRtUmJFNBJAYKAAACAFIAXgSaBAQABgANAFxAKwoNDAkLCwwDBgIEBAEFDAgMDA8NBgYDBwAACgMDAgsEBAwFBQEOCQICCAEALzMzETMREjkvMzMRMxI5ETMzETMRMxEzEQEzETMQ1jIyETPBMhEzETMQwTIxMBMBFwEBBwElARcBAQcBUgFz2%2F7pARfb%2Fo0B%2BgFy3P7pARfc%2Fo4CPQHHd%2F6k%2FqR3AcUaAcd3%2FqT%2BpHcBxQABAFgA%2BAQ5Az8ABQAaQAoBAAAHAwEBBgMEAC8zEjkvATIRMxEzMTAlIxEhNSEEOdv8%2BgPh%2BAFs2wD%2F%2FwA9AagCVgKiAgYAEAAAAAQAZP%2FsBkQFywAMABUAJQA1AGZAMQQDAgUFBwAREQ0DDQcHCAMILiYmFi4eFh42NwIGBg0NBBUECBUJCAkICRoqIhMyGgQAPzM%2FMxI5OS8vETMRMxESOREzEjkREgE5OREzETMREjk5ETMRMxESOREzEjkRMxEzMTABFAcTIwMjESMRITIWATMyNjU0JiMjATQSJDMyBBIVFAIEIyIkAjcUEgQzMiQSNTQCJCMiBAIEhY%2Ft%2FrIv5QEItan%2Bfx9COThFHf1gyAFeysgBXsrC%2FqLQz%2F6iw46kARyipAEbo6T%2B5KKk%2FuWjA4mqP%2F5wAVL%2BrgOUjP7yOUJBNv7fyAFeysj%2BosrF%2FqbQzwFaxqT%2B5aOkARyipAEbo6T%2B5AAAAf%2F6BhQEBgbdAAMAErYABQEEAgEAAD8zEQEzETMxMAEhNSEEBvv0BAwGFMkAAAIAXAMZAxAFywAOABoAGEAJAA8PHBsSDBgEAC8zxDIREgE5ETMxMBM0NjYzMhYWFRQGBiMiJjcUFjMyNjU0JiMiBlxcoF5coV1doF2Ryb9ZQkJaW0FAWwRxXKBeXKJcXaFax5FAWlw%2BP15cAAIAWAAABDkFAgALAA8ANkAYDwcHBgoKCwwBAQMLCxARDQwLCQEBBgQCAC8zMzMRMzMvMxESATkRMzMRMxEzETMzETMxMAEhNSERMxEhFSERIwE1IRUB2%2F59AYPbAYP%2Bfdv%2BfQPhAqLbAYX%2Be9v%2Bf%2F7f29sAAQAvAkoCvgXLABYAKEASFQwBBgARAREXGAkOHwIVFQEgAD8zEjk%2FMxESATk5ETMzETMzMTABITU3NjY1NCYjIgcnNjMyFhUUBgcHIQK%2B%2FXngZjkwKFFje5O9iZ5egWkBYAJKqNtkWTImKFiYgYV1VZZ1XwABADsCOQK2BckAJQA%2BQB0UCwIZGQAAIAYgCxAGCwYmJwMUFBUVCRwjHw4JIQA%2FMz8zEjkvMxI5ERIBOTkRMxEzERI5ETMRMxI5MTABFAcVFhYVFAYjIic1FjMyNTQmIyM1MzI2NTQmIyIGByc2NjMyFgKaql5osLqPgpR7j1hOcFxTUTIzL1Q5ZT6XZ3%2BiBOGPNw0Ubk95i0a%2BWms1NaA0OSYyJiiNLz6AAAEBTATZA40GIQAIABxACwMEQAgAAAkKBIAAAC8azRESATkRMxrJMjEwATU2NyEVBgYHAUysPwFWNPtHBNkbyGUVNM0yAAABAKD%2BFASoBF4AGAA%2FQB8LBgYJCRoSFgAVFRYWGQcXDxYbEgwPAw8DR1kPFgoVAD8%2FKxESADk5GD8%2FMxEBMxEzETMSOREzETMSOTEwARQWMzI2NREhESMnIwYGIyImJxcXESERIQHRWF5%2BcgEx5ysPKnhYPmggBQX%2BzwExAdF5ea3EAg77opZVVS4sVZ3%2BwAZKAAEAcf78BI8GFAAPAC9AFQsQBAUBAAEBEBEICAEODgNNWQ4FAQAvMy8rERIAORgvERIBOREzEMQyETkxMAEjESMRIxEGIyImNRA2MyEEj6Gmoj5U2Mva6AJc%2FvwGUPmwAzMS%2BvsBBP4AAQB1AikB0wN9AAsAFUAJBgAADAMJVFkDAC8rEQEzETMxMBM0NjMyFhUUBiMiJnVaVlNbXVFUXALTVFZYUlFZWAAAAf%2Fb%2FhQBogAAABIANEAXEA0NBQUACwsTFBAQDRQNEwkOBgkJAxsAPzMRMy8REjkREjl8LxESATkRMzMSOREzMTAFFAYjIic1FhYzMjU0JzczBxYWAaKXnk5EG1sZSKZOwRtKWPqAchWoBw4%2BUxmaPRhlAAABAFwCSgJIBbYACgAqQBMECQAACAEBCwwIBwcBBAQJHgEgAD8%2FMxESOREzERIBOREzMxI5OTEwASMRNzcGBwcnJTMCSO4DBRswTm0BLb8CSgG%2BcF8kKj1%2F6wACADkC8ALhBccACwAXAB9ADQwGEgAGABgZDwMVCR8APzPEMhESATk5ETMRMzEwARQGIyImNTQ2MzIWBRQWMzI2NTQmIyIGAuG3n5m5s6OYuv4jQUhIPz9ISEEEXKvBxaepwsWmZGVlZGRjYwACAFIAXgSaBAQABgANAFpAKgsJCQoHCAQCAgMABQEIDAgIDg0GBgMHAAAKAwMECQICCAEBBQ4LBAQMBQAvMzMRMxESOS8zMxEzEjkRMzMRMxEzETMRATMRMxDWMsEyMxEzEMEyMxEzMTABAScBATcBBQEnAQE3AQSa%2Fo3bARb%2B6tsBc%2F4G%2Fo3bARb%2B6tsBcwIj%2Fjt3AVwBXHf%2BORr%2BO3cBXAFcd%2F45AP%2F%2FAC4AAAaSBbYAJgB60gAAJwDOAskAAAEHANMDnP23AAmzAwISGAA%2FNTUA%2F%2F8ALgAABrQFtgAmAHrSAAAnAM4CyQAAAQcAcwP2%2FbcAB7ICEBgAPzUA%2F%2F8AWgAABrAFyQAmAHQfAAAnAM4DEAAAAQcA0wO6%2FbcACbMDAi0YAD81NQAAAgA9%2FnkD1wReABsAJwBGQCQiHBwbAAAHBxQUDigOKQAbEBsCCQMbGyUlH1RZJQ8RCk9ZESMAPysAGD8rEQAzGC9fXl0RATMREjkRMxE5ETMzETMxMAEVFAYHBgYVFBYzMjY3FwYGIyImNTQ2NzY2NTUBFAYjIiY1NDYzMhYCyVlsbTlXWU%2B0YGZi92rc%2B2GPXzUBKFpWU1tdUVRcAl5KYo5NTlg%2FOUo6Kt04RcGpbJ5pRko9OwFWVFZYUlFZWAD%2F%2FwAAAAAFhQdzAiYAJAAAAQcAQgAGAVIACLMCFgUmACs1%2F%2F8AAAAABYUHcwImACQAAAEHAHUA0QFSAAizAhYFJgArNf%2F%2FAAAAAAWFB3MCJgAkAAABBwDAAFYBUgAIswIbBSYAKzX%2F%2FwAAAAAFhQdgAiYAJAAAAQcAwgBWAVIACLMCEgUmACs1%2F%2F8AAAAABYUHVgImACQAAAEHAGkAVgFSAAq0AwIjBSYAKzU1%2F%2F8AAAAABYUHCgImACQAAAEGAMF1WAAJswMCIwMAPzU1AAACAAAAAAclBbYADwATAG9APAYTAxATAxEEEQEKDg4BAQUMCAAAFQQFBRQQA0xZCg1MWQwKAQ0DEAoQCgEGEwkGCUxZBgMEEgEOTFkBEgA%2FKwAYPz8rEQAzERI5ORgvL19eXSsrEQEzETMRMxEzMxI5ETMRMxEzERIXOREzMTAhIREhAyEBIRUhESEVIREhASERIwcl%2FJf%2BFZb%2BxQKPBJb9zQIO%2FfICM%2FsdAXp%2FAVz%2BpAW2%2Fv6%2F%2Fv6HAWACTgD%2F%2FwB3%2FhQE0QXLAiYAJgAAAAcAeQIdAAD%2F%2FwC4AAAEAgdzAiYAKAAAAQcAQv%2B3AVIACLMBFAUmACs1%2F%2F8AuAAABAIHcwImACgAAAEHAHUAXAFSAAizARQFJgArNf%2F%2FAK8AAAQUB3MCJgAoAAABBwDA%2F%2FUBUgAIswEZBSYAKzX%2F%2FwC4AAAEAgdWAiYAKAAAAQcAaf%2F5AVIACrQCASEFJgArNTUAAgAvAAAFdQW2AAwAGABIQCQNBgYaFBIWFgwBCgoZFQwADExZEgAACgIKFkxZChICEUxZAgMAPysAGD8rERIAORgvMysRADMRATMRMzMzETMzETMRMzEwEzMRISAAERAAISERIyU0JiMjETMVIxEzIC%2BJAcsBZgGM%2FmX%2BfP5iiQQE0NKj7e2DAcIDUgJk%2Fob%2Brf6X%2FoACVI3o7%2F6a%2Fv6s%2F%2F8AuAAABckHYAImADAAAAEHAMIA0wFSAAizARQFJgArNf%2F%2FAHf%2F7AXnB3MCJgAxAAABBwBCAHUBUgAIswIeBSYAKzX%2F%2FwB3%2F%2BwF5wdzAiYAMQAAAQcAdQFGAVIACLMCHgUmACs1%2F%2F8Ad%2F%2FsBecHcwImADEAAAEHAMAAwwFSAAizAiMFJgArNf%2F%2FAHf%2F7AXnB2ACJgAxAAABBwDCAMMBUgAIswIaBSYAKzX%2F%2FwB3%2F%2BwF5wdWAiYAMQAAAQcAaQDDAVIACrQDAisFJgArNTUAAQCBAQwEEASaAAsAHUALBgMACQkMDQkGAwAAGS8yMjIREgE5ETMzMzEwAQE3AQEXAQEHAQEnAaz%2B1ZgBLQExmf7PAS2V%2Fs%2F%2B05YC0wEtmv7VASuW%2Fs%2F%2B0ZgBLf7VmAAAAwB3%2F6YF5wYEABMAGwAiADlAHBcfHBQUChwACgAjJBYeIRkNGUxZDQQDIUxZAxMAPysAGD8rERIAOTkREgE5OREzETMREjk5MTABEAAhIicHJzcmERAAITIXNxcHFgEUFwEmIyIGBTQnARYzIAXn%2Fpj%2BsMWLWqJaxgFpAVHGklSgWML71TgB%2BlRpubwC5jP%2BDExoAXMC3f6V%2FnpBh2yIwgGDAW0BgUZ9aIPC%2Foa%2FdAL0Lfn1tHX9ESf%2F%2FwCu%2F%2BwFXgdzAiYANwAAAQcAQgArAVIACLMBGwUmACs1%2F%2F8Arv%2FsBV4HcwImADcAAAEHAHUBDgFSAAizARsFJgArNf%2F%2FAK7%2F7AVeB3MCJgA3AAABBwDAAJoBUgAIswEgBSYAKzX%2F%2FwCu%2F%2BwFXgdWAiYANwAAAQcAaQCaAVIACrQCASgFJgArNTX%2F%2FwAAAAAE%2FgdzAiYAOwAAAQcAdQCBAVIACLMBEQUmACs1AAIAuAAABKoFtgAMABUANkAcEQAAFw0JBQUGBhYEDU1ZCRVNWQQJBAkGBwMGEgA%2FPxI5OS8vKysRATMRMxEzMxEzETMxMAEUBCEjESERIRUzMgQBMzI2NTQmIyMEqv7j%2FvqZ%2FsoBNrL%2BAQz9RGSRjn%2BIfAMC5fj%2B2wW25e7%2BPGl6a2gAAAEAoP%2FsBWgGHwA1AFRAKxQHISEnJwAALhoODjcuLy82DhohBwAnJwcaAxgqMypHWTMALxURGEpZERYAPysAGD8%2FKxESABc5ETMRMxEzEQEzETMRMxEzEjkRMxE5ETMzMTABFA4EFRQWFx4CFRQGIyImJzUWFjMyNTQmJicmJjU0Njc2NjU0JiMiBhURIRE0JCEyBAThKkBKQCo1QpJpM%2BnjY5A8NaVAqCBSSn5iRkZNPn9kdIL%2BzwElAQL0ASYE2UBhTDowKhYbNChbYnpOrK4dIvIkMnspMzwqSHdRQGoxN1AuPFFpYPuYBHPJ47EA%2F%2F8AVv%2FsBDsGIQImAEMAAAEGAEKjAAAIswIrESYAKzX%2F%2FwBW%2F%2BwEOwYhAiYAQwAAAQYAdW0AAAizAisRJgArNf%2F%2FAFb%2F7AQ7BiACJgBDAAABBgDA9%2F8ACLMCMBEmACs1%2F%2F8AVv%2FsBDsGDgImAEMAAAEGAMIKAAAIswInESYAKzX%2F%2FwBW%2F%2BwEOwYEAiYAQwAAAQYAaQYAAAq0AwI4ESYAKzU1%2F%2F8AVv%2FsBDsGsgImAEMAAAEGAMEpAAAKtAMCJhEmACs1NQADAFb%2F7Ab%2BBHUAKAAyADgAhUBFNTYDGCAgMhQNDTIyCTY2Jh8fOi0JCTklICM1IEpZNTUGAxgAGxszSlkbEA0pS1kNDRYGFhFGWRYQACNGWQAGBi9GWQYWAD8rEQAzKwAYPysREgA5GC8rABg%2FKxESADk5EjkYLysREgA5EQEzETMRMxEzMxESOREzETkRMxI5ORE5MTAFIiYnBgYjIiY1NDY3NzU0JiMiByc2MzIXNjYzMgAVFSEWFjMyNxUGBgEHBgYVFDMyNjUBIgchJiYFMYnhSGLFnqHD8vG%2FWU2MpWO96eNzQq143QEA%2FS0FkILEuE%2B4%2FUFxfHyMZXgCI9kRAa4CahRlaXVZvaWyqQkGVEVCTcplg0BB%2Fu3plIKSWOwnKAIaBARXW4F6ZQHw7HB8AP%2F%2FAFz%2BFAPdBHMCJgBFAAAABwB5AYMAAP%2F%2FAFz%2F7ARiBiECJgBHAAABBgBCqQAACLMCJBEmACs1%2F%2F8AXP%2FsBGIGIQImAEcAAAEGAHVzAAAIswIkESYAKzX%2F%2FwBc%2F%2BwEYgYhAiYARwAAAQYAwAgAAAizAikRJgArNf%2F%2FAFz%2F7ARiBgQCJgBHAAABBgBpEgAACrQDAjERJgArNTX%2F%2F%2F%2BbAAAB3AYhAiYAvQAAAQcAQv5PAAAACLMBDBEmACs1%2F%2F8AkQAAAtIGIQImAL0AAAEHAHX%2FRQAAAAizAQwRJgArNf%2F%2F%2F4YAAALrBiECJgC9AAABBwDA%2FswAAAAIswERESYAKzX%2F%2F%2F%2FjAAACkQYEAiYAvQAAAQcAaf7MAAAACrQCARkRJgArNTUAAgBc%2F%2BwEmAYjABsAJwB2QDsAGQIXFxwFCAMLAwICERwcCwspIhERKBkAGAIFCAMJCRgYAhYWHxQUH0ZZFBQOAg4lRlkOFgMCS1kDAQA%2FKwAYPysREgA5GC8rERIAORESOREzERI5ORESOTkRATMRMxEzETMREjkRMxESOTkRMxESOTkxMAEmJzcWFzcXBxYSFRAAIyIANTQAMzIXNyYnBycBNCYjIgYVFBYzMjYB%2FlBIZZBy4WSqnJT%2B3v%2F1%2FtoBBN3NRghDfeZkAhJ6a3lveHB7agUXNSewQUyLmmiP%2FpXo%2Fuj%2BxwES6%2BkBEWIEoneOnP1obIKJkoyOpAD%2F%2FwCgAAAEqAYOAiYAUAAAAQYAwjMAAAizARkRJgArNf%2F%2FAFz%2F7ASYBiECJgBRAAABBgBCoQAACLMCIhEmACs1%2F%2F8AXP%2FsBJgGIQImAFEAAAEHAHUAhwAAAAizAiIRJgArNf%2F%2FAFz%2F7ASYBiECJgBRAAABBgDADAAACLMCJxEmACs1%2F%2F8AXP%2FsBJgGDgImAFEAAAEGAMIMAAAIswIeESYAKzX%2F%2FwBc%2F%2BwEmAYEAiYAUQAAAQYAaQwAAAq0AwIvESYAKzU1AAMAWADdBDkExwADAA8AGwAqQBIWCgoQBAQAAwMdABwZEw0HAAEALzPEMsQyEQEzETMREjkRMzMRMzEwEzUhFQU0NjMyFhUUBiMiJhE0NjMyFhUUBiMiJlgD4f2DSkJCSUpBQUtKQkNISkFBSwJk29vvTEtOSUZSTgMES01RR0ZRTgADAFz%2FtASYBJEAEwAbACMAOUAcFx8cFBQKHAAKACUkFh4hGQ0ZR1kNEAMhR1kDFgA%2FKwAYPysREgA5ORESATk5ETMRMxESOTkxMAEQACEiJwcnNyYREAAhMhc3FwcWARQXASYjIgYFNCcBFjMyNgSY%2FuD%2B%2F35sQ5pEmAEeAQOEdDeYOo78%2BxMBPSs%2FemwBzQz%2ByyY2emsCMf7v%2FswtZWlknAEUARIBMDRSbFSb%2FvteSAHbF6WnUTz%2BMg%2Bp%2F%2F8Amv%2FsBKIGIQImAFcAAAEGAEKpAAAIswEdESYAKzX%2F%2FwCa%2F%2BwEogYhAiYAVwAAAQcAdQCmAAAACLMBHREmACs1%2F%2F8Amv%2FsBKIGIQImAFcAAAEGAMAxAAAIswEiESYAKzX%2F%2FwCa%2F%2BwEogYEAiYAVwAAAQYAaS8AAAq0AgEqESYAKzU1%2F%2F8AAP4UBI0GIQImAFsAAAEGAHU9AAAIswEfESYAKzUAAgCg%2FhQEtAYUABUAIQBEQCIfBgYjFQwQGhMPDxAQIhEAEBsMFQkDCR1HWQkWAxZHWQMQAD8rABg%2FKxESADk5GD8%2FEQEzETMRMzMSOTkRMxEzMTABNjYzMhIREAIjIicjFxcRIREhEQcHFyIGBxUUFjMyETQmAdEyomnG4N%2FH1WgOBwf%2BzwExBwfpcWgCa3TNZQPNUVX%2By%2F7z%2Fu%2F%2BzIk%2BXv47CAD%2BeXhITougIbScAVKlpQD%2F%2FwAA%2FhQEjQYEAiYAWwAAAQYAadwAAAq0AgEsESYAKzU1AAEAoAAAAdEEXgADABO3AAEBBAIPARUAPz8RATMRMzEwISERIQHR%2Fs8BMQReAAACAHf%2F7AdQBc0AFgAjAGVANhEVFQ0BICAHEw8AACUaBwckERRMWQwRAQ0DEREBDQ0QTFkNAwoXTFkKBAQdTFkEEgEVTFkBEgA%2FKwAYPysAGD8rABg%2FKxESADkYL19eXSsRATMRMxEzETMzEjkRMzMzETMxMCEhBgYjIAAREAAhMhYXIRUhESEVIREhASIGFRQWMzI2NxEmJgdQ%2FJcmji3%2Bwf6wAVMBPj2EIwNk%2Fc0CDv3yAjP7uKasrKRBeiYjhQkLAYoBaQFrAYMOCf7%2Bv%2F7%2BhwPL%2B%2FP0%2BRUSA4sTFgADAFz%2F7Ad7BHMAHwArADIAcEA6LzAOAhUVJiYIMDAdFBQ0IAgIMxwVGS8VSlkvLwAQECxKWRAQAg4ECwspR1kLEAAZRlkABAQjR1kEFgA%2FKxEAMysAGD8rERIAOTkYPysREgA5GC8rERIAOREBMxEzETMRMzMREjkRMxI5ORE5MTAFICcGIyImAjUQACEyFhc2MzIAFRUhFRYWMzI2NxUGBgEUFjMyNjU0JiMiBiUiBgchJiYFpv7xlY36oviFARsBAnDIR5Dv9AEQ%2FRYHlYVrumRRvftmbXt6a2x7emwD6l58CQHCAnUUm5uMAQixARUBLU9NnP7y7pQIf40qLuwnKAJFpqqpp6ampcJzeW99AAEAugTZBB8GIQANACpAEgUEBAIMAAAJCAICDg8CCYAFAAAvMhrNMhESATkRMzMzETMRMxEzMTABJicGByM1NjchFhYXFQNUnU1Ol8u9QwFlH5lIBNldU1FfG71wNLNGGwAAAgFUBNcDSgayAAsAFwAgQA8GEhIZGA8PCR8JAgkJFQMALzMzL10zERIBOREzMTABFAYjIiY1NDYzMhYHNCYjIgYVFBYzMjYDSo5wcIiHcW6QnjYqKjYwMCo2BcdshIBubIGEaS0zMy0tNDQAAQDPBNcEDAYOABcANEAZEA8DQAQDAxgZDBMABxMHEwdvEH8QAhCABAAvGsxdOTkvLxEzETMREgE5ETMaEMgyMTABIgYHIzY2MzIeAjMyNjczBgYjIi4CAckfOQ2VC492KU9NSiQfOQ2VC5F0KU9NSgVCNTaRpCEnIDQ2kaQhJyEAAAEAUgG0A64CmgADABG1AgUABAABAC8zEQEzETMxMBM1IRVSA1wBtObmAAEAUgG0B64CmgADABG1AgUABAABAC8zEQEzETMxMBM1IRVSB1wBtObmAAEAGQPBAaQFtgAHABlACgQFBwEHBwkABAMAP80RATMRMxDCMjEwEyc2EjczAgcnDhZlNdtCIwPBFlsBE3H%2B9eoAAAEAGQPBAaQFtgAGABdACQMEAQYGBwQGAwA%2FxhEBMxEzwjIxMAEXBgMjEjcBlg4yfttFHwW2FsX%2B5gEozQAAAQA%2F%2FvgBywDuAAYAGEAJAgMFAAUFBwMGAC%2FNEQEzETMQwjIxMCUGAyMSNyEByzR83EEkARjXyv7rAQrsAAACABkDwQN3BbYABwAPACVAEAsMCA4DBAYABgYRBw8DCwMAPzPNMhEBMxEzEMIy1DLCMjEwATYSNzMCByElNhI3MwIHIQHsFmU120Ij%2Fuj%2BHxZlNdtCI%2F7oA9dbARNx%2FvXqFlsBE3H%2B9eoAAgAZA8EDdwW2AAYADQAjQA8JCgcMAgMABQUOCgMMBQMAPzPGMhEBMxEzwjLUMsIyMTABBgMjEjchBQYDIxI3IQGkMn7bRR8BGQHhMn7bRR8BGAWgxf7mASjNFsX%2B5gEozQACAD%2F%2B%2BAOeAO4ABgANACJADgkKBwwCAwAFBQ4KAwwFAC8zxjIRATMRM8Iy1DLCMjEwJQYDIxI3IQUGAyMSNyEByzR83EEkARgB4jR83EEkARjXyv7rAQrsF8r%2B6wEK7AABAGIBrgKgBCkACwATtgYAAAwNCQMAL80REgE5ETMxMBM0NjMyFhUUBiMiJmKUi4mWl4iKlQLsmqOkmZimpgAAAQBSAF4CoAQEAAYAMEAVAwYCBAQBBQUIBgADAwIEBAUFBwIBAC8zEjkvMxESOREzMxEBMxEzMxEzwTIxMBMBFwEBBwFSAXPb%2FukBF9v%2BjQI9Acd3%2FqT%2BpHcBxQABAFIAXgKgBAQABgAwQBUEAgIDAAUBAQcGAAMDBAICAQEHBAUALzMSOS8zERI5ETMzEQEzETPBMjMRMzEwAQEnAQE3AQKg%2Fo3bARb%2B6tsBcwIj%2Fjt3AVwBXHf%2BOQAAAf53AAACkQW2AAMAGkALAwACAQICBAMDAhIAPz8RATMRMxDBMjEwAQEjAQKR%2FNXvAysFtvpKBbYAAAEAQv%2FsBIMFwQAnAIxASAYDCCUlHB8kGRYbCQwRESQLBQUIJCQpFx0dCBsbKAwXFwkYBh0eHVJZAx4PHn8eAgsDGB4YHhMiJQAiAE9ZIgcQDhMOTlkTGQA%2FKxEAMxg%2FKxEAMxESOTkYLy9fXl0RMysRADMRMzMRMxEBMxEzMxEzETMREjkRMxEzETk5Ejk5ETk5MxESOTkxMAEiBgchFSEHFRchFSEWITI3EQYjIgAnIzUzJjU3IzUzNgAzMhcHJiYDI3qeFwGT%2Fl4CAgFj%2Fq4zAQ6PhHSx9f7EKYl2BAJ0hSUBRPO8pGJFeATJjYawIy8hsvM5%2FwA7AQrrshcnNbDyARlS6B8jAAEAWAJkBDkDPwADABG1AgUABAABAC8zEQEzETMxMBM1IRVYA%2BECZNvb%2F%2F8AKQAABPgGHwAmAEgAAAAHAEsDGQAA%2F%2F8AKQAABOoGHwAmAEgAAAAHAE4DGQAAAAIADAJKAvYFvAAKABIAQkAfEgUHDgILAwMJAAIFAhMUDgkHCQYSAQUFEhIDBx4DIAA%2FPxI5LzMRMxI5MhESORESATk5ETMzMxEzEjk5ETMxMAEjFSM1ITUBMxEzITU0NwYGBwcC9n3u%2FoEBgex9%2FpUGCTUPfwLhl5eaAkH9zaRWYhpsF7%2F%2F%2FwApAAAIDgYfACYASAAAACcASAMZAAAABwBLBi8AAP%2F%2FACkAAAgABh8AJgBIAAAAJwBIAxkAAAAHAE4GLwAA%2F%2F8AKQAABo4GHwAmAEgAAAAHAEgDGQAAAAEAuAAAAe4FtgADABG2AAQFAQMAEgA%2FPxESATkxMDMRIRG4ATYFtvpK%2F%2F%2F%2FxgAAAgcHcwImANcAAAEHAEL%2BegFSAAizAQwFJgArNf%2F%2FAKcAAALoB3MCJgDXAAABBwB1%2F1sBUgAIswEMBSYAKzX%2F%2F%2F%2BgAAADBQdzAiYA1wAAAQcAwP7mAVIACLMBEQUmACs1%2F%2F%2F%2F%2FQAAAqsHVgImANcAAAEHAGn%2B5gFSAAq0AgEZBSYAKzU1AAEAAADcAIoAFgBYAAUAAgAQAC8AXAAAAQABCwADAAEAAAAkACQAJAAkAFYAegDvAXoB6AJwAogCtQLiAyADSwNoA30DngO8A%2F4EKwR5BOEFKgWFBeAGCgZ9BtkHEQdIB3EHlwfCCB4IrgjyCVIJlAnLCgYKNQqKCr8K6gspC0gLjgvJDAsMSgygDPMNUw15Da4N4A48Dn4Osg7nDwkPJw9JD3UPjA%2BvEAkQXRCZEOwRQhGEEiASXhKKEscTDhMlE4ETvBP%2FFFQUqhTcFTQVdhWyFeQWQBaFFtQXCRdUF2sXuhf6F%2FoYKxh6GNMZLxmNGbIaLxpmGt8bNRuJG6Ybrhw8HFMciRzDHP0dUh11Hb4d8h4THk0eeh6wHwQfGh8vH0UfpR%2B2H8cf2B%2FpH%2FsgDCBrIHcgiCCZIKogvCEMIR0hLiE%2FIVAhYSFzIaMiACIRIiIiMyJFIlYimCMQIyAjMCNAI1AjYSNyJAskFyQnJDckRyRYJGkkeiSLJJ0lGyUrJTslTCVcJWwlfSW%2BJhwmLCY9Jk0mXiZuJsgm2SbwJ18n5ygYKE4ojyikKLko2ij5KRgpTSl%2BKa4pzin8KisqSCrMKuEq7Sr5KzwrTCtcK2grfSuOK58rsCvCAAAAAQAAAAEZmh1fuTtfDzz1AAkIAAAAAADJQhegAAAAAMnoSqH7DP2oCo0IjQABAAkAAgAAAAAAAATNAMEAAAAABBQAAAIUAAACSgB1A8cAhQUrAC0EkQBYBzUAPwYAAFICIQCFArYAUgK2AD0EXAA%2FBJEAWAJSAD8CkwA9AkgAdQNOAA4EkQBKBJEAeQSRAE4EkQBOBJEAIwSRAGQEkQBIBJEANwSRAEgEkQBCAkgAdQJSAD8EkQBYBJEAWASRAFgD0QAGBy0AZgWFAAAFYAC4BRkAdwXsALgEewC4BGQAuAXLAHcGHwC4Aqb%2FaAVQALgEhQC4B4sAuAaBALgGXgB3BQYAuAZeAHcFSAC4BGgAXgSiACkGDACuBTMAAAe8AAAFVgAABP4AAASiADECpgCPA04ADAKmADMEQgAIA0r%2F%2FATbAUwE1QBWBRAAoAQdAFwFEABcBLoAXAMZACkEhQAGBUIAoAJxAJMCcf99BPYAoAJxAKAH2wCgBUIAoAT0AFwFEACgBRAAXAOiAKAD%2BgBcA3kALwVCAJoEjQAABtkAFASgAAoEjQAAA%2BcANwMnAB8EaAHHAycAUgSRAFgCFAAAAkoAdQSRAI8EkQBSBJEAcQSRAAYEaAHHA%2BMAagTbARcGqABkAxAALwTsAFIEkQBYApMAPQaoAGQEAP%2F6A20AXASRAFgDCAAvAwgAOwTbAUwFSACgBT0AcQJIAHUBpP%2FbAwgAXAMbADkE7ABSBwwALgcMAC4HDABaA9EAPQWFAAAFhQAABYUAAAWFAAAFhQAABYUAAAeeAAAFGQB3BHsAuAR7ALgEewCvBHsAuAXsAC8GgQC4Bl4AdwZeAHcGXgB3Bl4AdwZeAHcEkQCBBl4AdwYMAK4GDACuBgwArgYMAK4E%2FgAABQYAuAWwAKAE1QBWBNUAVgTVAFYE1QBWBNUAVgTVAFYHVgBWBB0AXAS6AFwEugBcBLoAXAS6AFwCcf%2BbAnEAkQJx%2F4YCcf%2FjBPQAXAVCAKAE9ABcBPQAXAT0AFwE9ABcBPQAXASRAFgE9ABcBUIAmgVCAJoFQgCaBUIAmgSNAAAFEACgBI0AAAJxAKAHyQB3B9MAXATbALoEngFUBNsAzwQAAFIIAABSAbwAGQG8ABkCVAA%2FA48AGQOPABkEJQA%2FAwIAYgLyAFIC8gBSAQr%2BdwSRAEIEkQBYBYkAKQWJACkDCAAMCKAAKQigACkGMQApAqYAuP%2FGAKf%2FoP%2F9AAEAAAiN%2FagAAAqN%2Bwz%2BeQqNAAEAAAAAAAAAAAAAAAAAAADYAAMFDwK8AAUACAWaBTMAAAEfBZoFMwAAA9EAZgH8CAICCwgGAwUEAgIE4AAC70AAIFsAAAAoAAAAADFBU0MAIAAg%2F%2F0GH%2F4UAIQIjQJYIAABnwAAAAAEXgW2AAAAIAADAAAAAQADAAEAAAAMAAQAuAAAACoAIAAEAAoASABJAH4AywDPAP8BMQFTAsYC2gLcIBQgGiAeICIgOiBEIHQgrCIS%2F%2F8AAAAgAEkASgCgAMwA0AExAVICxgLaAtwgEyAYIBwgIiA5IEQgdCCsIhL%2F%2F%2F%2FjAI7%2F4v%2FBAAz%2Fvf%2BM%2F2z9%2Bv3n%2FebgsOCt4KzgqeCT4IrgX%2BAj3r4AAQAAAAAAAAAAAAAAAAAAAAAAAAAAAAAAAAAAAAAAAAAAAAAAAAAAAAAAAEBHW1pZWFVUU1JRUE9OTUxLSklIR0ZFRENCQUA%2FPj08Ozo5ODc2NTEwLy4tLCgnJiUkIyIhHxgUERAPDg0LCgkIBwYFBAMCAQAsILABYEWwAyUgEUZhI0UjYUgtLCBFGGhELSxFI0ZgsCBhILBGYLAEJiNISC0sRSNGI2GwIGAgsCZhsCBhsAQmI0hILSxFI0ZgsEBhILBmYLAEJiNISC0sRSNGI2GwQGAgsCZhsEBhsAQmI0hILSwBECA8ADwtLCBFIyCwzUQjILgBWlFYIyCwjUQjWSCw7VFYIyCwTUQjWSCwBCZRWCMgsA1EI1khIS0sICBFGGhEILABYCBFsEZ2aIpFYEQtLAGxCwpDI0NlCi0sALEKC0MjQwstLACwKCNwsQEoPgGwKCNwsQIoRTqxAgAIDS0sIEWwAyVFYWSwUFFYRUQbISFZLSxJsA4jRC0sIEWwAENgRC0sAbAGQ7AHQ2UKLSwgabBAYbAAiyCxLMCKjLgQAGJgKwxkI2RhXFiwA2FZLSyKA0WKioewESuwKSNEsCl65BgtLEVlsCwjREWwKyNELSxLUlhFRBshIVktLEtRWEVEGyEhWS0sAbAFJRAjIIr1ALABYCPt7C0sAbAFJRAjIIr1ALABYSPt7C0sAbAGJRD1AO3sLSywAkOwAVJYISEhISEbRiNGYIqKRiMgRopgimG4%2F4BiIyAQI4qxDAyKcEVgILAAUFiwAWG4%2F7qLG7BGjFmwEGBoATpZLSwgRbADJUZSS7ATUVtYsAIlRiBoYbADJbADJT8jITgbIRFZLSwgRbADJUZQWLACJUYgaGGwAyWwAyU%2FIyE4GyERWS0sALAHQ7AGQwstLCEhDGQjZIu4QABiLSwhsIBRWAxkI2SLuCAAYhuyAEAvK1mwAmAtLCGwwFFYDGQjZIu4FVViG7IAgC8rWbACYC0sDGQjZIu4QABiYCMhLSxLU1iKsAQlSWQjRWmwQIthsIBisCBharAOI0QjELAO9hshI4oSESA5L1ktLEtTWCCwAyVJZGkgsAUmsAYlSWQjYbCAYrAgYWqwDiNEsAQmELAO9ooQsA4jRLAO9rAOI0SwDu0birAEJhESIDkjIDkvL1ktLEUjRWAjRWAjRWAjdmgYsIBiIC0ssEgrLSwgRbAAVFiwQEQgRbBAYUQbISFZLSxFsTAvRSNFYWCwAWBpRC0sS1FYsC8jcLAUI0IbISFZLSxLUVggsAMlRWlTWEQbISFZGyEhWS0sRbAUQ7AAYGOwAWBpRC0ssC9FRC0sRSMgRYpgRC0sRiNGYIqKRiMgRopgimG4%2F4BiIyAQI4qxDAyKcEVgILAAUFiwAWG4%2F4CLG7CBjFloOi0sSyNRWLkAM%2F%2FgsTQgG7MzADQAWURELSywFkNYsAMmRYpYZGawH2AbZLAgYGYgWBshsEBZsAFhWSNYZVmwKSNEIxCwKeAbISEhISFZLSywAkNUWEtTI0tRWlg4GyEhWRshISEhWS0ssBZDWLAEJUVksCBgZiBYGyGwQFmwAWEjWBtlWbApI0SwBSWwCCUIIFgCGwNZsAQlELAFJSBGsAQlI0I8sAQlsAclCLAHJRCwBiUgRrAEJbABYCNCPCBYARsAWbAEJRCwBSWwKeCwKSBFZUSwByUQsAYlsCngsAUlsAglCCBYAhsDWbAFJbADJUNIsAQlsAclCLAGJbADJbABYENIGyFZISEhISEhIS0sArAEJSAgRrAEJSNCsAUlCLADJUVIISEhIS0sArADJSCwBCUIsAIlQ0ghISEtLEUjIEUYILAAUCBYI2UjWSNoILBAUFghsEBZI1hlWYpgRC0sS1MjS1FaWCBFimBEGyEhWS0sS1RYIEWKYEQbISFZLSxLUyNLUVpYOBshIVktLLAAIUtUWDgbISFZLSywAkNUWLBGKxshISEhWS0ssAJDVFiwRysbISEhWS0ssAJDVFiwSCsbISEhIVktLLACQ1RYsEkrGyEhIVktLCCKCCNLU4pLUVpYIzgbISFZLSwAsAIlSbAAU1ggsEA4ERshWS0sAUYjRmAjRmEjIBAgRophuP%2BAYoqxQECKcEVgaDotLCCKI0lkiiNTWDwbIVktLEtSWH0belktLLASAEsBS1RCLSyxAgBCsSMBiFGxQAGIU1pYuRAAACCIVFiyAgECQ2BCWbEkAYhRWLkgAABAiFRYsgICAkNgQrEkAYhUWLICIAJDYEIASwFLUliyAggCQ2BCWRu5QAAAgIhUWLICBAJDYEJZuUAAAIBjuAEAiFRYsgIIAkNgQlm5QAABAGO4AgCIVFiyAhACQ2BCWbEmAYhRWLlAAAIAY7gEAIhUWLICQAJDYEJZuUAABABjuAgAiFRYsgKAAkNgQllZWVlZWbEAAkNUWEAKBUAIQAlADAINAhuxAQJDVFiyBUAIugEAAAkBALMMAQ0BG7GAAkNSWLIFQAi4AYCxCUAbsgVACLoBgAAJAUBZuUAAAICIVblAAAIAY7gEAIhVWlizDAANARuzDAANAVlZWUJCQkJCLSxFGGgjS1FYIyBFIGSwQFBYfFloimBZRC0ssAAWsAIlsAIlAbABIz4AsAIjPrEBAgYMsAojZUKwCyNCAbABIz8AsAIjP7EBAgYMsAYjZUKwByNCsAEWAS0ssICwAkNQsAGwAkNUW1ghIxCwIBrJG4oQ7VktLLBZKy0sihDlLUCLCSFIIFUgAQNVH0gDVR4D%2Fx9QTBYfT01kH05MZB8mNBBVJTMkVRkT%2Fx8HBP8fBgP%2FH01MHh9kTAFMRg0fEzMSVQUBA1UEMwNVHwMBDwM%2FA68DAwZLRstG20YDIzMiVRwzG1UWMxVVEQEPVRAzD1WvD88PAjAPAQEzAFVvAH8ArwDvAAQQAAGAFgEFAbgBkLFUUysrS7gH%2F1JLsAlQW7ABiLAlU7ABiLBAUVqwBoiwAFVaW1ixAQGOWYWNjQBCHUuwMlNYsCAdWUuwZFNYsBAdsRYAQllzcytzcysrKysrc15zdCsrKyt0KysrKysrKysrKysrKxheBhQAFwAABbYAFwB1BbYFzQAAAAAAAAAAAAAAAAAABF4AFwB7AAD%2F7AAAAAD%2F7AAAAAD%2F7AAA%2FhT%2F7AAABbYAFfyU%2F%2Bv%2Bj%2F%2Fg%2Frz%2F7AAS%2FlYAAAAAAAAAAAAAAAAAAAAAAAAAAAAAAAAAAAAAAAAAAAAAAAAAAAAAAAAAAAAAAAAAAAAAAAAIAAAAAAAA5QD2AQABKwDTALIBAgD2AQIA9gDtAN8AsgAAAVQAAAAAAAEAAB6MAAEFFRgAAAoGfgAFACT%2FcQAFADYAKQAFADgAKQAFADkAKQAFADsAFAAFAEP%2FrgAFAEX%2FhQAFAEb%2FhQAFAEf%2FhQAFAEn%2FwwAFAE%2F%2FwwAFAFD%2FwwAFAFH%2FhQAFAFL%2FwwAFAFP%2FhQAFAFT%2FwwAFAFX%2FwwAFAFf%2FwwAFAIH%2FcQAFAIL%2FcQAFAIP%2FcQAFAIT%2FcQAFAIX%2FcQAFAIb%2FcQAFAJoAFAAFAJ3%2FhQAFAJ7%2FrgAFAJ%2F%2FrgAFAKD%2FrgAFAKH%2FrgAFAKL%2FrgAFAKP%2FrgAFAKT%2FhQAFAKX%2FhQAFAKb%2FhQAFAKf%2FhQAFAKj%2FhQAFAK%2F%2FhQAFALD%2FhQAFALH%2FhQAFALL%2FhQAFALP%2FhQAFALX%2FhQAFALb%2FwwAFALf%2FwwAFALj%2FwwAFALn%2FwwAFAL%2F%2FhQAKACT%2FcQAKADYAKQAKADgAKQAKADkAKQAKADsAFAAKAEP%2FrgAKAEX%2FhQAKAEb%2FhQAKAEf%2FhQAKAEn%2FwwAKAE%2F%2FwwAKAFD%2FwwAKAFH%2FhQAKAFL%2FwwAKAFP%2FhQAKAFT%2FwwAKAFX%2FwwAKAFf%2FwwAKAIH%2FcQAKAIL%2FcQAKAIP%2FcQAKAIT%2FcQAKAIX%2FcQAKAIb%2FcQAKAJoAFAAKAJ3%2FhQAKAJ7%2FrgAKAJ%2F%2FrgAKAKD%2FrgAKAKH%2FrgAKAKL%2FrgAKAKP%2FrgAKAKT%2FhQAKAKX%2FhQAKAKb%2FhQAKAKf%2FhQAKAKj%2FhQAKAK%2F%2FhQAKALD%2FhQAKALH%2FhQAKALL%2FhQAKALP%2FhQAKALX%2FhQAKALb%2FwwAKALf%2FwwAKALj%2FwwAKALn%2FwwAKAL%2F%2FhQALACwAuAAPACb%2FmgAPACr%2FmgAPADH%2FmgAPADP%2FmgAPADb%2FcQAPADf%2F1wAPADj%2FhQAPADn%2FhQAPADv%2FhQAPAIj%2FmgAPAI%2F%2FmgAPAJD%2FmgAPAJH%2FmgAPAJL%2FmgAPAJP%2FmgAPAJX%2FmgAPAJb%2F1wAPAJf%2F1wAPAJj%2F1wAPAJn%2F1wAPAJr%2FhQAPAL7%2FmgAQADb%2FrgARACb%2FmgARACr%2FmgARADH%2FmgARADP%2FmgARADb%2FcQARADf%2F1wARADj%2FhQARADn%2FhQARADv%2FhQARAIj%2FmgARAI%2F%2FmgARAJD%2FmgARAJH%2FmgARAJL%2FmgARAJP%2FmgARAJX%2FmgARAJb%2F1wARAJf%2F1wARAJj%2F1wARAJn%2F1wARAJr%2FhQARAL7%2FmgAkAAX%2FcQAkAAr%2FcQAkACb%2F1wAkACr%2F1wAkACwBCgAkADH%2F1wAkADP%2F1wAkADb%2FcQAkADj%2FrgAkADn%2FrgAkADv%2FhQAkAIj%2F1wAkAI%2F%2F1wAkAJD%2F1wAkAJH%2F1wAkAJL%2F1wAkAJP%2F1wAkAJX%2F1wAkAJr%2FhQAkAL7%2F1wAkAMb%2FcQAkAMn%2FcQAlAA%2F%2FrgAlABH%2FrgAlACT%2F1wAlADb%2FwwAlADj%2F7AAlADn%2F7AAlADr%2F1wAlADv%2F7AAlADz%2F7AAlAIH%2F1wAlAIL%2F1wAlAIP%2F1wAlAIT%2F1wAlAIX%2F1wAlAIb%2F1wAlAJr%2F7AAlAMf%2FrgAlAMr%2FrgAmACb%2F1wAmACr%2F1wAmADH%2F1wAmADP%2F1wAmAIj%2F1wAmAI%2F%2F1wAmAJD%2F1wAmAJH%2F1wAmAJL%2F1wAmAJP%2F1wAmAJX%2F1wAmAL7%2F1wAnAA%2F%2FrgAnABH%2FrgAnACT%2F1wAnADb%2FwwAnADj%2F7AAnADn%2F7AAnADr%2F1wAnADv%2F7AAnADz%2F7AAnAIH%2F1wAnAIL%2F1wAnAIP%2F1wAnAIT%2F1wAnAIX%2F1wAnAIb%2F1wAnAJr%2F7AAnAMf%2FrgAnAMr%2FrgAoACwAewApAA%2F%2FhQApABH%2FhQApACIAKQApACT%2F1wApAIH%2F1wApAIL%2F1wApAIP%2F1wApAIT%2F1wApAIX%2F1wApAIb%2F1wApAMf%2FhQApAMr%2FhQAtACb%2F1wAtACr%2F1wAtADH%2F1wAtADP%2F1wAtAIj%2F1wAtAI%2F%2F1wAtAJD%2F1wAtAJH%2F1wAtAJL%2F1wAtAJP%2F1wAtAJX%2F1wAtAL7%2F1wAuAAX%2FXAAuAAr%2FXAAuACb%2F1wAuACr%2F1wAuADH%2F1wAuADP%2F1wAuADb%2F1wAuADf%2F7AAuADj%2F1wAuADn%2F1wAuADv%2FwwAuAIj%2F1wAuAI%2F%2F1wAuAJD%2F1wAuAJH%2F1wAuAJL%2F1wAuAJP%2F1wAuAJX%2F1wAuAJb%2F7AAuAJf%2F7AAuAJj%2F7AAuAJn%2F7AAuAJr%2FwwAuAL7%2F1wAuAMb%2FXAAuAMn%2FXAAxAA%2F%2FrgAxABH%2FrgAxACT%2F1wAxADb%2FwwAxADj%2F7AAxADn%2F7AAxADr%2F1wAxADv%2F7AAxADz%2F7AAxAIH%2F1wAxAIL%2F1wAxAIP%2F1wAxAIT%2F1wAxAIX%2F1wAxAIb%2F1wAxAJr%2F7AAxAMf%2FrgAxAMr%2FrgAyAA%2F%2B9gAyABH%2B9gAyACT%2FmgAyADr%2F1wAyADz%2F7AAyAIH%2FmgAyAIL%2FmgAyAIP%2FmgAyAIT%2FmgAyAIX%2FmgAyAIb%2FmgAyAMf%2B9gAyAMr%2B9gAzAA%2F%2FrgAzABH%2FrgAzACT%2F1wAzADb%2FwwAzADj%2F7AAzADn%2F7AAzADr%2F1wAzADv%2F7AAzADz%2F7AAzAIH%2F1wAzAIL%2F1wAzAIP%2F1wAzAIT%2F1wAzAIX%2F1wAzAIb%2F1wAzAJr%2F7AAzAMf%2FrgAzAMr%2FrgA2AA%2F%2FhQA2ABD%2FrgA2ABH%2FhQA2ACIAKQA2ACT%2FcQA2ACb%2F1wA2ACr%2F1wA2ADH%2F1wA2ADP%2F1wA2ADYAKQA2AEP%2FXAA2AEX%2FcQA2AEb%2FcQA2AEf%2FcQA2AEn%2FcQA2AE%2F%2FmgA2AFD%2FmgA2AFH%2FcQA2AFL%2FmgA2AFP%2FcQA2AFT%2FmgA2AFX%2FhQA2AFf%2FmgA2AFj%2F1wA2AFn%2F1wA2AFr%2F1wA2AFv%2F1wA2AFz%2FrgA2AIH%2FcQA2AIL%2FcQA2AIP%2FcQA2AIT%2FcQA2AIX%2FcQA2AIb%2FcQA2AIj%2F1wA2AI%2F%2F1wA2AJD%2F1wA2AJH%2F1wA2AJL%2F1wA2AJP%2F1wA2AJX%2F1wA2AJ3%2FcQA2AJ7%2FXAA2AJ%2F%2FXAA2AKD%2FXAA2AKH%2FXAA2AKL%2FXAA2AKP%2FXAA2AKT%2FcQA2AKX%2FcQA2AKb%2FcQA2AKf%2FcQA2AKj%2FcQA2AK%2F%2FcQA2ALD%2FcQA2ALH%2FcQA2ALL%2FcQA2ALP%2FcQA2ALX%2FcQA2ALb%2FmgA2ALf%2FmgA2ALj%2FmgA2ALn%2FmgA2ALr%2F1wA2AL7%2F1wA2AL%2F%2FcQA2AMP%2FrgA2AMT%2FrgA2AMf%2FhQA2AMr%2FhQA3AA%2F%2F1wA3ABH%2F1wA3ACT%2F7AA3AIH%2F7AA3AIL%2F7AA3AIP%2F7AA3AIT%2F7AA3AIX%2F7AA3AIb%2F7AA3AMf%2F1wA3AMr%2F1wA4AA%2F%2FmgA4ABH%2FmgA4ACIAKQA4ACT%2FrgA4ACb%2F7AA4ACr%2F7AA4ADH%2F7AA4ADP%2F7AA4AEP%2F1wA4AEX%2F1wA4AEb%2F1wA4AEf%2F1wA4AEn%2F7AA4AE%2F%2F7AA4AFD%2F7AA4AFH%2F1wA4AFL%2F7AA4AFP%2F1wA4AFT%2F7AA4AFX%2F7AA4AFf%2F7AA4AIH%2FrgA4AIL%2FrgA4AIP%2FrgA4AIT%2FrgA4AIX%2FrgA4AIb%2FrgA4AIj%2F7AA4AI%2F%2F7AA4AJD%2F7AA4AJH%2F7AA4AJL%2F7AA4AJP%2F7AA4AJX%2F7AA4AJ3%2F1wA4AJ7%2F1wA4AJ%2F%2F1wA4AKD%2F1wA4AKH%2F1wA4AKL%2F1wA4AKP%2F1wA4AKT%2F1wA4AKX%2F1wA4AKb%2F1wA4AKf%2F1wA4AKj%2F1wA4AK%2F%2F1wA4ALD%2F1wA4ALH%2F1wA4ALL%2F1wA4ALP%2F1wA4ALX%2F1wA4ALb%2F7AA4ALf%2F7AA4ALj%2F7AA4ALn%2F7AA4AL7%2F7AA4AL%2F%2F1wA4AMf%2FmgA4AMr%2FmgA5AA%2F%2FmgA5ABH%2FmgA5ACIAKQA5ACT%2FrgA5ACb%2F7AA5ACr%2F7AA5ADH%2F7AA5ADP%2F7AA5AEP%2F1wA5AEX%2F1wA5AEb%2F1wA5AEf%2F1wA5AEn%2F7AA5AE%2F%2F7AA5AFD%2F7AA5AFH%2F1wA5AFL%2F7AA5AFP%2F1wA5AFT%2F7AA5AFX%2F7AA5AFf%2F7AA5AIH%2FrgA5AIL%2FrgA5AIP%2FrgA5AIT%2FrgA5AIX%2FrgA5AIb%2FrgA5AIj%2F7AA5AI%2F%2F7AA5AJD%2F7AA5AJH%2F7AA5AJL%2F7AA5AJP%2F7AA5AJX%2F7AA5AJ3%2F1wA5AJ7%2F1wA5AJ%2F%2F1wA5AKD%2F1wA5AKH%2F1wA5AKL%2F1wA5AKP%2F1wA5AKT%2F1wA5AKX%2F1wA5AKb%2F1wA5AKf%2F1wA5AKj%2F1wA5AK%2F%2F1wA5ALD%2F1wA5ALH%2F1wA5ALL%2F1wA5ALP%2F1wA5ALX%2F1wA5ALb%2F7AA5ALf%2F7AA5ALj%2F7AA5ALn%2F7AA5AL7%2F7AA5AL%2F%2F1wA5AMf%2FmgA5AMr%2FmgA6ACb%2F1wA6ACr%2F1wA6ADH%2F1wA6ADP%2F1wA6AIj%2F1wA6AI%2F%2F1wA6AJD%2F1wA6AJH%2F1wA6AJL%2F1wA6AJP%2F1wA6AJX%2F1wA6AL7%2F1wA7AA%2F%2FhQA7ABH%2FhQA7ACIAKQA7ACT%2FhQA7ACb%2F1wA7ACr%2F1wA7ADH%2F1wA7ADP%2F1wA7AEP%2FmgA7AEX%2FmgA7AEb%2FmgA7AEf%2FmgA7AEn%2F1wA7AE%2F%2FwwA7AFD%2FwwA7AFH%2FmgA7AFL%2FwwA7AFP%2FmgA7AFT%2FwwA7AFX%2FrgA7AFf%2FwwA7AFz%2F1wA7AIH%2FhQA7AIL%2FhQA7AIP%2FhQA7AIT%2FhQA7AIX%2FhQA7AIb%2FhQA7AIj%2F1wA7AI%2F%2F1wA7AJD%2F1wA7AJH%2F1wA7AJL%2F1wA7AJP%2F1wA7AJX%2F1wA7AJ3%2FmgA7AJ7%2FmgA7AJ%2F%2FmgA7AKD%2FmgA7AKH%2FmgA7AKL%2FmgA7AKP%2FmgA7AKT%2FmgA7AKX%2FmgA7AKb%2FmgA7AKf%2FmgA7AKj%2FmgA7AK%2F%2FmgA7ALD%2FmgA7ALH%2FmgA7ALL%2FmgA7ALP%2FmgA7ALX%2FmgA7ALb%2FwwA7ALf%2FwwA7ALj%2FwwA7ALn%2FwwA7AL7%2F1wA7AL%2F%2FmgA7AMf%2FhQA7AMr%2FhQA8ACb%2F7AA8ACr%2F7AA8ADH%2F7AA8ADP%2F7AA8AIj%2F7AA8AI%2F%2F7AA8AJD%2F7AA8AJH%2F7AA8AJL%2F7AA8AJP%2F7AA8AJX%2F7AA8AL7%2F7AA9ACwAuABDAAX%2F7ABDAAr%2F7ABDAMb%2F7ABDAMn%2F7ABEAAX%2F7ABEAAr%2F7ABEAFj%2F1wBEAFn%2F1wBEAFr%2F1wBEAFv%2F1wBEAFz%2F7ABEALr%2F1wBEAMb%2F7ABEAMn%2F7ABFAAUAKQBFAAoAKQBFAMYAKQBFAMkAKQBHAAX%2F7ABHAAr%2F7ABHAFj%2F1wBHAFn%2F1wBHAFr%2F1wBHAFv%2F1wBHAFz%2F7ABHALr%2F1wBHAMb%2F7ABHAMn%2F7ABIAAUAewBIAAoAewBIAMYAewBIAMkAewBKAAX%2F7ABKAAr%2F7ABKAMb%2F7ABKAMn%2F7ABNAEX%2F1wBNAEb%2F1wBNAEf%2F1wBNAFH%2F1wBNAFP%2F1wBNAJ3%2F1wBNAKT%2F1wBNAKX%2F1wBNAKb%2F1wBNAKf%2F1wBNAKj%2F1wBNAK%2F%2F1wBNALD%2F1wBNALH%2F1wBNALL%2F1wBNALP%2F1wBNALX%2F1wBNAL%2F%2F1wBPAAX%2F7ABPAAr%2F7ABPAMb%2F7ABPAMn%2F7ABQAAX%2F7ABQAAr%2F7ABQAMb%2F7ABQAMn%2F7ABRAAX%2F7ABRAAr%2F7ABRAFj%2F1wBRAFn%2F1wBRAFr%2F1wBRAFv%2F1wBRAFz%2F7ABRALr%2F1wBRAMb%2F7ABRAMn%2F7ABSAAX%2F7ABSAAr%2F7ABSAFj%2F1wBSAFn%2F1wBSAFr%2F1wBSAFv%2F1wBSAFz%2F7ABSALr%2F1wBSAMb%2F7ABSAMn%2F7ABUAAUAUgBUAAoAUgBUAEP%2F1wBUAEX%2F1wBUAEb%2F1wBUAEf%2F1wBUAEn%2F7ABUAFH%2F1wBUAFP%2F1wBUAJ3%2F1wBUAJ7%2F1wBUAJ%2F%2F1wBUAKD%2F1wBUAKH%2F1wBUAKL%2F1wBUAKP%2F1wBUAKT%2F1wBUAKX%2F1wBUAKb%2F1wBUAKf%2F1wBUAKj%2F1wBUAK%2F%2F1wBUALD%2F1wBUALH%2F1wBUALL%2F1wBUALP%2F1wBUALX%2F1wBUAL%2F%2F1wBUAMYAUgBUAMkAUgBWAAUAKQBWAAoAKQBWAMYAKQBWAMkAKQBYAAUAUgBYAAoAUgBYAA%2F%2FrgBYABH%2FrgBYACIAKQBYAMYAUgBYAMf%2FrgBYAMkAUgBYAMr%2FrgBZAAUAUgBZAAoAUgBZAA%2F%2FrgBZABH%2FrgBZACIAKQBZAMYAUgBZAMf%2FrgBZAMkAUgBZAMr%2FrgBaAEX%2F1wBaAEb%2F1wBaAEf%2F1wBaAFH%2F1wBaAFP%2F1wBaAJ3%2F1wBaAKT%2F1wBaAKX%2F1wBaAKb%2F1wBaAKf%2F1wBaAKj%2F1wBaAK%2F%2F1wBaALD%2F1wBaALH%2F1wBaALL%2F1wBaALP%2F1wBaALX%2F1wBaAL%2F%2F1wBbAAUAUgBbAAoAUgBbAA%2F%2FrgBbABH%2FrgBbACIAKQBbAMYAUgBbAMf%2FrgBbAMkAUgBbAMr%2FrgBdACwAuACBAAX%2FcQCBAAr%2FcQCBACb%2F1wCBACr%2F1wCBACwBCgCBADH%2F1wCBADP%2F1wCBADb%2FcQCBADj%2FrgCBADn%2FrgCBADv%2FhQCBAIj%2F1wCBAI%2F%2F1wCBAJD%2F1wCBAJH%2F1wCBAJL%2F1wCBAJP%2F1wCBAJX%2F1wCBAJr%2FhQCBAL7%2F1wCBAMb%2FcQCBAMn%2FcQCCAAX%2FcQCCAAr%2FcQCCACb%2F1wCCACr%2F1wCCACwBCgCCADH%2F1wCCADP%2F1wCCADb%2FcQCCADj%2FrgCCADn%2FrgCCADv%2FhQCCAIj%2F1wCCAI%2F%2F1wCCAJD%2F1wCCAJH%2F1wCCAJL%2F1wCCAJP%2F1wCCAJX%2F1wCCAJr%2FhQCCAL7%2F1wCCAMb%2FcQCCAMn%2FcQCDAAX%2FcQCDAAr%2FcQCDACb%2F1wCDACr%2F1wCDACwBCgCDADH%2F1wCDADP%2F1wCDADb%2FcQCDADj%2FrgCDADn%2FrgCDADv%2FhQCDAIj%2F1wCDAI%2F%2F1wCDAJD%2F1wCDAJH%2F1wCDAJL%2F1wCDAJP%2F1wCDAJX%2F1wCDAJr%2FhQCDAL7%2F1wCDAMb%2FcQCDAMn%2FcQCEAAX%2FcQCEAAr%2FcQCEACb%2F1wCEACr%2F1wCEACwBCgCEADH%2F1wCEADP%2F1wCEADb%2FcQCEADj%2FrgCEADn%2FrgCEADv%2FhQCEAIj%2F1wCEAI%2F%2F1wCEAJD%2F1wCEAJH%2F1wCEAJL%2F1wCEAJP%2F1wCEAJX%2F1wCEAJr%2FhQCEAL7%2F1wCEAMb%2FcQCEAMn%2FcQCFAAX%2FcQCFAAr%2FcQCFACb%2F1wCFACr%2F1wCFACwBCgCFADH%2F1wCFADP%2F1wCFADb%2FcQCFADj%2FrgCFADn%2FrgCFADv%2FhQCFAIj%2F1wCFAI%2F%2F1wCFAJD%2F1wCFAJH%2F1wCFAJL%2F1wCFAJP%2F1wCFAJX%2F1wCFAJr%2FhQCFAL7%2F1wCFAMb%2FcQCFAMn%2FcQCGAAX%2FcQCGAAr%2FcQCGACb%2F1wCGACr%2F1wCGACwBCgCGADH%2F1wCGADP%2F1wCGADb%2FcQCGADj%2FrgCGADn%2FrgCGADv%2FhQCGAIj%2F1wCGAI%2F%2F1wCGAJD%2F1wCGAJH%2F1wCGAJL%2F1wCGAJP%2F1wCGAJX%2F1wCGAJr%2FhQCGAL7%2F1wCGAMb%2FcQCGAMn%2FcQCHACwAewCIACb%2F1wCIACr%2F1wCIADH%2F1wCIADP%2F1wCIAIj%2F1wCIAI%2F%2F1wCIAJD%2F1wCIAJH%2F1wCIAJL%2F1wCIAJP%2F1wCIAJX%2F1wCIAL7%2F1wCJACwAewCKACwAewCLACwAewCMACwAewCNAA%2F%2FrgCNABH%2FrgCNACT%2F1wCNADb%2FwwCNADj%2F7ACNADn%2F7ACNADr%2F1wCNADv%2F7ACNADz%2F7ACNAIH%2F1wCNAIL%2F1wCNAIP%2F1wCNAIT%2F1wCNAIX%2F1wCNAIb%2F1wCNAJr%2F7ACNAMf%2FrgCNAMr%2FrgCPAA%2F%2FrgCPABH%2FrgCPACT%2F1wCPADb%2FwwCPADj%2F7ACPADn%2F7ACPADr%2F1wCPADv%2F7ACPADz%2F7ACPAIH%2F1wCPAIL%2F1wCPAIP%2F1wCPAIT%2F1wCPAIX%2F1wCPAIb%2F1wCPAJr%2F7ACPAMf%2FrgCPAMr%2FrgCQAA%2F%2FrgCQABH%2FrgCQACT%2F1wCQADb%2FwwCQADj%2F7ACQADn%2F7ACQADr%2F1wCQADv%2F7ACQADz%2F7ACQAIH%2F1wCQAIL%2F1wCQAIP%2F1wCQAIT%2F1wCQAIX%2F1wCQAIb%2F1wCQAJr%2F7ACQAMf%2FrgCQAMr%2FrgCRAA%2F%2FrgCRABH%2FrgCRACT%2F1wCRADb%2FwwCRADj%2F7ACRADn%2F7ACRADr%2F1wCRADv%2F7ACRADz%2F7ACRAIH%2F1wCRAIL%2F1wCRAIP%2F1wCRAIT%2F1wCRAIX%2F1wCRAIb%2F1wCRAJr%2F7ACRAMf%2FrgCRAMr%2FrgCSAA%2F%2FrgCSABH%2FrgCSACT%2F1wCSADb%2FwwCSADj%2F7ACSADn%2F7ACSADr%2F1wCSADv%2F7ACSADz%2F7ACSAIH%2F1wCSAIL%2F1wCSAIP%2F1wCSAIT%2F1wCSAIX%2F1wCSAIb%2F1wCSAJr%2F7ACSAMf%2FrgCSAMr%2FrgCTAA%2F%2FrgCTABH%2FrgCTACT%2F1wCTADb%2FwwCTADj%2F7ACTADn%2F7ACTADr%2F1wCTADv%2F7ACTADz%2F7ACTAIH%2F1wCTAIL%2F1wCTAIP%2F1wCTAIT%2F1wCTAIX%2F1wCTAIb%2F1wCTAJr%2F7ACTAMf%2FrgCTAMr%2FrgCVAA%2F%2FrgCVABH%2FrgCVACT%2F1wCVADb%2FwwCVADj%2F7ACVADn%2F7ACVADr%2F1wCVADv%2F7ACVADz%2F7ACVAIH%2F1wCVAIL%2F1wCVAIP%2F1wCVAIT%2F1wCVAIX%2F1wCVAIb%2F1wCVAJr%2F7ACVAMf%2FrgCVAMr%2FrgCWAA%2F%2F1wCWABH%2F1wCWACT%2F7ACWAIH%2F7ACWAIL%2F7ACWAIP%2F7ACWAIT%2F7ACWAIX%2F7ACWAIb%2F7ACWAMf%2F1wCWAMr%2F1wCXAA%2F%2F1wCXABH%2F1wCXACT%2F7ACXAIH%2F7ACXAIL%2F7ACXAIP%2F7ACXAIT%2F7ACXAIX%2F7ACXAIb%2F7ACXAMf%2F1wCXAMr%2F1wCYAA%2F%2F1wCYABH%2F1wCYACT%2F7ACYAIH%2F7ACYAIL%2F7ACYAIP%2F7ACYAIT%2F7ACYAIX%2F7ACYAIb%2F7ACYAMf%2F1wCYAMr%2F1wCZAA%2F%2F1wCZABH%2F1wCZACT%2F7ACZAIH%2F7ACZAIL%2F7ACZAIP%2F7ACZAIT%2F7ACZAIX%2F7ACZAIb%2F7ACZAMf%2F1wCZAMr%2F1wCaAA%2F%2FhQCaABH%2FhQCaACIAKQCaACT%2FhQCaACb%2F1wCaACr%2F1wCaADH%2F1wCaADP%2F1wCaAEP%2FmgCaAEX%2FmgCaAEb%2FmgCaAEf%2FmgCaAEn%2F1wCaAE%2F%2FwwCaAFD%2FwwCaAFH%2FmgCaAFL%2FwwCaAFP%2FmgCaAFT%2FwwCaAFX%2FrgCaAFf%2FwwCaAFz%2F1wCaAIH%2FhQCaAIL%2FhQCaAIP%2FhQCaAIT%2FhQCaAIX%2FhQCaAIb%2FhQCaAIj%2F1wCaAI%2F%2F1wCaAJD%2F1wCaAJH%2F1wCaAJL%2F1wCaAJP%2F1wCaAJX%2F1wCaAJ3%2FmgCaAJ7%2FmgCaAJ%2F%2FmgCaAKD%2FmgCaAKH%2FmgCaAKL%2FmgCaAKP%2FmgCaAKT%2FmgCaAKX%2FmgCaAKb%2FmgCaAKf%2FmgCaAKj%2FmgCaAK%2F%2FmgCaALD%2FmgCaALH%2FmgCaALL%2FmgCaALP%2FmgCaALX%2FmgCaALb%2FwwCaALf%2FwwCaALj%2FwwCaALn%2FwwCaAL7%2F1wCaAL%2F%2FmgCaAMf%2FhQCaAMr%2FhQCbAA%2F%2B9gCbABH%2B9gCbACT%2FmgCbADr%2F1wCbADz%2F7ACbAIH%2FmgCbAIL%2FmgCbAIP%2FmgCbAIT%2FmgCbAIX%2FmgCbAIb%2FmgCbAMf%2B9gCbAMr%2B9gCdAAX%2F7ACdAAr%2F7ACdAMb%2F7ACdAMn%2F7ACeAAX%2F7ACeAAr%2F7ACeAMb%2F7ACeAMn%2F7ACfAAX%2F7ACfAAr%2F7ACfAMb%2F7ACfAMn%2F7ACgAAX%2F7ACgAAr%2F7ACgAMb%2F7ACgAMn%2F7AChAAX%2F7AChAAr%2F7AChAMb%2F7AChAMn%2F7ACiAAX%2F7ACiAAr%2F7ACiAMb%2F7ACiAMn%2F7AClAAX%2F7AClAAr%2F7AClAFj%2F1wClAFn%2F1wClAFr%2F1wClAFv%2F1wClAFz%2F7AClALr%2F1wClAMb%2F7AClAMn%2F7ACmAAX%2F7ACmAAr%2F7ACmAFj%2F1wCmAFn%2F1wCmAFr%2F1wCmAFv%2F1wCmAFz%2F7ACmALr%2F1wCmAMb%2F7ACmAMn%2F7ACnAAX%2F7ACnAAr%2F7ACnAFj%2F1wCnAFn%2F1wCnAFr%2F1wCnAFv%2F1wCnAFz%2F7ACnALr%2F1wCnAMb%2F7ACnAMn%2F7ACoAAX%2F7ACoAAr%2F7ACoAFj%2F1wCoAFn%2F1wCoAFr%2F1wCoAFv%2F1wCoAFz%2F7ACoALr%2F1wCoAMb%2F7ACoAMn%2F7ACtAAX%2F7ACtAAr%2F7ACtAFj%2F1wCtAFn%2F1wCtAFr%2F1wCtAFv%2F1wCtAFz%2F7ACtALr%2F1wCtAMb%2F7ACtAMn%2F7ACvAAX%2F7ACvAAr%2F7ACvAFj%2F1wCvAFn%2F1wCvAFr%2F1wCvAFv%2F1wCvAFz%2F7ACvALr%2F1wCvAMb%2F7ACvAMn%2F7ACwAAX%2F7ACwAAr%2F7ACwAFj%2F1wCwAFn%2F1wCwAFr%2F1wCwAFv%2F1wCwAFz%2F7ACwALr%2F1wCwAMb%2F7ACwAMn%2F7ACxAAX%2F7ACxAAr%2F7ACxAFj%2F1wCxAFn%2F1wCxAFr%2F1wCxAFv%2F1wCxAFz%2F7ACxALr%2F1wCxAMb%2F7ACxAMn%2F7ACzAAX%2F1wCzAAr%2F1wCzAMb%2F1wCzAMn%2F1wC1AAX%2F7AC1AAr%2F7AC1AFj%2F1wC1AFn%2F1wC1AFr%2F1wC1AFv%2F1wC1AFz%2F7AC1ALr%2F1wC1AMb%2F7AC1AMn%2F7AC6AAUAUgC6AAoAUgC6AA%2F%2FrgC6ABH%2FrgC6ACIAKQC6AMYAUgC6AMf%2FrgC6AMkAUgC6AMr%2FrgC7AAX%2F7AC7AAr%2F7AC7AFj%2F1wC7AFn%2F1wC7AFr%2F1wC7AFv%2F1wC7AFz%2F7AC7ALr%2F1wC7AMb%2F7AC7AMn%2F7AC8AAUAUgC8AAoAUgC8AA%2F%2FrgC8ABH%2FrgC8ACIAKQC8AMYAUgC8AMf%2FrgC8AMkAUgC8AMr%2FrgC%2BACwAewAAAAcAWgADAAEECQABABIAAAADAAEECQACAAgAEgADAAEECQADAEYAGgADAAEECQAEABwAYAADAAEECQAFABgAfAADAAEECQAGABoAlAADAAEECQAOAFQArgBPAHAAZQBuACAAUwBhAG4AcwBCAG8AbABkAEEAcwBjAGUAbgBkAGUAcgAgAC0AIABPAHAAZQBuACAAUwBhAG4AcwAgAEIAbwBsAGQAIABCAHUAaQBsAGQAIAAxADAAMABPAHAAZQBuACAAUwBhAG4AcwAgAEIAbwBsAGQAVgBlAHIAcwBpAG8AbgAgADEALgAxADAATwBwAGUAbgBTAGEAbgBzAC0AQgBvAGwAZABoAHQAdABwADoALwAvAHcAdwB3AC4AYQBwAGEAYwBoAGUALgBvAHIAZwAvAGwAaQBjAGUAbgBzAGUAcwAvAEwASQBDAEUATgBTAEUALQAyAC4AMAACAAAAAAAA%2F2YAZgAAAAAAAAAAAAAAAAAAAAAAAAAAANwAAAECAAIAAwAEAAUABgAHAAgACQAKAAsADAANAA4ADwAQABEAEgATABQAFQAWABcAGAAZABoAGwAcAB0AHgAfACAAIQAiACMAJAAlACYAJwAoACkAKgArAC0ALgAvADAAMQAyADMANAA1ADYANwA4ADkAOgA7ADwAPQA%2BAD8AQABBAEIAQwBEAEUARgBHAEgASQBKAEsATABNAE4ATwBQAFEAUgBTAFQAVQBWAFcAWABZAFoAWwBcAF0AXgBfAGAAYQCsAKMAhACFAL0AlgDoAIYAjgCLAJ0AqQCkAQMAigEEAIMAkwDyAPMAjQCXAIgAwwDeAPEAngCqAPUA9AD2AKIArQDJAMcArgBiAGMAkABkAMsAZQDIAMoA6QBmANMA0ADRAK8AZwDwAJEA1gDUANUAaADrAO0AiQBqAGkAawBtAGwAbgCgAG8AcQBwAHIAcwB1AHQAdgB3AOoAeAB6AHkAewB9AHwAuAChAH8AfgCAAIEA7ADuALoA1wCwALEA2ADdANkAsgCzALYAtwDEALQAtQDFAIcAvgC%2FALwBBQDvAQYBBwEIAQkBCgELACwAzwDMAM0AzgRudWxsB3VuaTAwQUQJb3ZlcnNjb3JlBEV1cm8HdW5pRkIwMQd1bmlGQjAyDGZvdXJzdXBlcmlvcgd1bmlGQjAzB3VuaUZCMDQCZmYAAAABAAIACAAK%2F%2F8ADwABAAAADAAAAAAAAAACAAEAAADbAAEAAAABAAAACgAKAAoAAAABAAAACgAeACwAAWxhdG4ACAAEAAAAAP%2F%2FAAEAAAABbGlnYQAIAAAAAQAAAAEABAAEAAAAAQAIAAEANgABAAgABQAMABQAHAAiACgA1QADAEgATgDUAAMASABLANYAAgBIANIAAgBOANEAAgBLAAEAAQBI%29%20format%28%27truetype%27%29%3B%0A%7D%0Ahtml%7Bfont%2Dfamily%3Asans%2Dserif%3B%2Dms%2Dtext%2Dsize%2Dadjust%3A100%25%3B%2Dwebkit%2Dtext%2Dsize%2Dadjust%3A100%25%7Dbody%7Bmargin%3A0%7Darticle%2Caside%2Cdetails%2Cfigcaption%2Cfigure%2Cfooter%2Cheader%2Chgroup%2Cmain%2Cmenu%2Cnav%2Csection%2Csummary%7Bdisplay%3Ablock%7Daudio%2Ccanvas%2Cprogress%2Cvideo%7Bdisplay%3Ainline%2Dblock%3Bvertical%2Dalign%3Abaseline%7Daudio%3Anot%28%5Bcontrols%5D%29%7Bdisplay%3Anone%3Bheight%3A0%7D%5Bhidden%5D%2Ctemplate%7Bdisplay%3Anone%7Da%7Bbackground%2Dcolor%3Atransparent%7Da%3Aactive%2Ca%3Ahover%7Boutline%3A0%7Dabbr%5Btitle%5D%7Bborder%2Dbottom%3A1px%20dotted%7Db%2Cstrong%7Bfont%2Dweight%3Abold%7Ddfn%7Bfont%2Dstyle%3Aitalic%7Dh1%7Bfont%2Dsize%3A2em%3Bmargin%3A0%2E67em%200%7Dmark%7Bbackground%3A%23ff0%3Bcolor%3A%23000%7Dsmall%7Bfont%2Dsize%3A80%25%7Dsub%2Csup%7Bfont%2Dsize%3A75%25%3Bline%2Dheight%3A0%3Bposition%3Arelative%3Bvertical%2Dalign%3Abaseline%7Dsup%7Btop%3A%2D0%2E5em%7Dsub%7Bbottom%3A%2D0%2E25em%7Dimg%7Bborder%3A0%7Dsvg%3Anot%28%3Aroot%29%7Boverflow%3Ahidden%7Dfigure%7Bmargin%3A1em%2040px%7Dhr%7B%2Dwebkit%2Dbox%2Dsizing%3Acontent%2Dbox%3B%2Dmoz%2Dbox%2Dsizing%3Acontent%2Dbox%3Bbox%2Dsizing%3Acontent%2Dbox%3Bheight%3A0%7Dpre%7Boverflow%3Aauto%7Dcode%2Ckbd%2Cpre%2Csamp%7Bfont%2Dfamily%3Amonospace%2C%20monospace%3Bfont%2Dsize%3A1em%7Dbutton%2Cinput%2Coptgroup%2Cselect%2Ctextarea%7Bcolor%3Ainherit%3Bfont%3Ainherit%3Bmargin%3A0%7Dbutton%7Boverflow%3Avisible%7Dbutton%2Cselect%7Btext%2Dtransform%3Anone%7Dbutton%2Chtml%20input%5Btype%3D%22button%22%5D%2Cinput%5Btype%3D%22reset%22%5D%2Cinput%5Btype%3D%22submit%22%5D%7B%2Dwebkit%2Dappearance%3Abutton%3Bcursor%3Apointer%7Dbutton%5Bdisabled%5D%2Chtml%20input%5Bdisabled%5D%7Bcursor%3Adefault%7Dbutton%3A%3A%2Dmoz%2Dfocus%2Dinner%2Cinput%3A%3A%2Dmoz%2Dfocus%2Dinner%7Bborder%3A0%3Bpadding%3A0%7Dinput%7Bline%2Dheight%3Anormal%7Dinput%5Btype%3D%22checkbox%22%5D%2Cinput%5Btype%3D%22radio%22%5D%7B%2Dwebkit%2Dbox%2Dsizing%3Aborder%2Dbox%3B%2Dmoz%2Dbox%2Dsizing%3Aborder%2Dbox%3Bbox%2Dsizing%3Aborder%2Dbox%3Bpadding%3A0%7Dinput%5Btype%3D%22number%22%5D%3A%3A%2Dwebkit%2Dinner%2Dspin%2Dbutton%2Cinput%5Btype%3D%22number%22%5D%3A%3A%2Dwebkit%2Douter%2Dspin%2Dbutton%7Bheight%3Aauto%7Dinput%5Btype%3D%22search%22%5D%7B%2Dwebkit%2Dappearance%3Atextfield%3B%2Dwebkit%2Dbox%2Dsizing%3Acontent%2Dbox%3B%2Dmoz%2Dbox%2Dsizing%3Acontent%2Dbox%3Bbox%2Dsizing%3Acontent%2Dbox%7Dinput%5Btype%3D%22search%22%5D%3A%3A%2Dwebkit%2Dsearch%2Dcancel%2Dbutton%2Cinput%5Btype%3D%22search%22%5D%3A%3A%2Dwebkit%2Dsearch%2Ddecoration%7B%2Dwebkit%2Dappearance%3Anone%7Dfieldset%7Bborder%3A1px%20solid%20%23c0c0c0%3Bmargin%3A0%202px%3Bpadding%3A0%2E35em%200%2E625em%200%2E75em%7Dlegend%7Bborder%3A0%3Bpadding%3A0%7Dtextarea%7Boverflow%3Aauto%7Doptgroup%7Bfont%2Dweight%3Abold%7Dtable%7Bborder%2Dcollapse%3Acollapse%3Bborder%2Dspacing%3A0%7Dtd%2Cth%7Bpadding%3A0%7D%40media%20print%7B%2A%2C%2A%3Abefore%2C%2A%3Aafter%7Bbackground%3Atransparent%20%21important%3Bcolor%3A%23000%20%21important%3B%2Dwebkit%2Dbox%2Dshadow%3Anone%20%21important%3Bbox%2Dshadow%3Anone%20%21important%3Btext%2Dshadow%3Anone%20%21important%7Da%2Ca%3Avisited%7Btext%2Ddecoration%3Aunderline%7Da%5Bhref%5D%3Aafter%7Bcontent%3A%22%20%28%22%20attr%28href%29%20%22%29%22%7Dabbr%5Btitle%5D%3Aafter%7Bcontent%3A%22%20%28%22%20attr%28title%29%20%22%29%22%7Da%5Bhref%5E%3D%22%23%22%5D%3Aafter%2Ca%5Bhref%5E%3D%22javascript%3A%22%5D%3Aafter%7Bcontent%3A%22%22%7Dpre%2Cblockquote%7Bborder%3A1px%20solid%20%23999%3Bpage%2Dbreak%2Dinside%3Aavoid%7Dthead%7Bdisplay%3Atable%2Dheader%2Dgroup%7Dtr%2Cimg%7Bpage%2Dbreak%2Dinside%3Aavoid%7Dimg%7Bmax%2Dwidth%3A100%25%20%21important%7Dp%2Ch2%2Ch3%7Borphans%3A3%3Bwidows%3A3%7Dh2%2Ch3%7Bpage%2Dbreak%2Dafter%3Aavoid%7D%2Enavbar%7Bdisplay%3Anone%7D%2Ebtn%3E%2Ecaret%2C%2Edropup%3E%2Ebtn%3E%2Ecaret%7Bborder%2Dtop%2Dcolor%3A%23000%20%21important%7D%2Elabel%7Bborder%3A1px%20solid%20%23000%7D%2Etable%7Bborder%2Dcollapse%3Acollapse%20%21important%7D%2Etable%20td%2C%2Etable%20th%7Bbackground%2Dcolor%3A%23fff%20%21important%7D%2Etable%2Dbordered%20th%2C%2Etable%2Dbordered%20td%7Bborder%3A1px%20solid%20%23ddd%20%21important%7D%7D%40font%2Dface%7Bfont%2Dfamily%3A%27Glyphicons%20Halflings%27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20format%28%27embedded%2Dopentype%27%29%2Curl%28data%3Aapplication%2Ffont%2Dwoff%3Bbase64%2Cd09GRgABAAAAAFuAAA8AAAAAsVwAAQAAAAAAAAAAAAAAAAAAAAAAAAAAAABGRlRNAAABWAAAABwAAAAcbSqX3EdERUYAAAF0AAAAHwAAACABRAAET1MvMgAAAZQAAABFAAAAYGe5a4ljbWFwAAAB3AAAAsAAAAZy2q3jgWN2dCAAAAScAAAABAAAAAQAKAL4Z2FzcAAABKAAAAAIAAAACP%2F%2FAANnbHlmAAAEqAAATRcAAJSkfV3Cb2hlYWQAAFHAAAAANAAAADYFTS%2FYaGhlYQAAUfQAAAAcAAAAJApEBBFobXR4AABSEAAAAU8AAAN00scgYGxvY2EAAFNgAAACJwAAAjBv%2B5XObWF4cAAAVYgAAAAgAAAAIAFqANhuYW1lAABVqAAAAZ4AAAOisyygm3Bvc3QAAFdIAAAELQAACtG6o%2BU1d2ViZgAAW3gAAAAGAAAABsMYVFAAAAABAAAAAMw9os8AAAAA0HaBdQAAAADQdnOXeNpjYGRgYOADYgkGEGBiYGRgZBQDkixgHgMABUgASgB42mNgZulmnMDAysDCzMN0gYGBIQpCMy5hMGLaAeQDpRCACYkd6h3ux%2BDAoPD%2FP%2FOB%2FwJAdSIM1UBhRiQlCgyMADGWCwwAAAB42u2UP2hTQRzHf5ekaVPExv6JjW3fvTQ0sa3QLA5xylBLgyBx0gzSWEUaXbIoBBQyCQGHLqXUqYNdtIIgIg5FHJxEtwqtpbnfaV1E1KFaSvX5vVwGEbW6OPngk8%2FvvXfv7pt3v4SImojIDw6BViKxRgIVBaZwVdSv%2BxvXA%2BIuzqcog2cOkkvDNE8Lbqs74k64i%2B5Sf3u8Z2AnIRLbyVCyTflVSEXVoEqrrMqrgiqqsqqqWQ5xlAc5zWOc5TwXucxVnuE5HdQhHdFRHdNJndZZndeFLc%2FzsKJLQ%2FWV6BcrCdWkwspVKZVROaw0qUqqoqZZcJhdTnGGxznHBS5xhad5VhNWCuturBTXKZ3RObuS98pb9c57k6ql9rp2v1as5deb1r6s9q1GV2IrHSt73T631424YXzjgPwqt%2BRn%2BVG%2BlRvyirwsS%2FKCPCfPytPypDwhj8mjctRZd9acF86y89x55jxxHjkPnXstXfbt%2FpNjj%2FnwXW%2BcHa6%2FSYvZ7yEwbDYazDcIgoUGzY3h2HtqgUcs1AFPWKgTXrRQF7xkoQhRf7uF9hPFeyzUTTSwY6EoUUJY6AC8bSGMS4Ys1Au3WaiPSGGsMtkdGH2rzJgYHAaYjxIwQqtB1CnYkEZ9BM6ALOpROAfyqI%2FDBQudgidBETXuqRIooz4DV0AV9UV4GsyivkTEyMMmw1UYGdhkuAYjA5sMGMvIwCbDDRgZeAz1TXgcmDy3YeRhk%2BcOjCxsMjyAkYFNhscwMrDJ8BQ2886gXoaRhedQvyTSkDZ7uA6HLLQBI5vGntAbGHugTc53cMxC7%2BE4SKL%2BACOzNpk3YWTWJid%2BiRo5NXIKM3fBItAPW55FdJLY3FeHBDr90606JCIU9Jk%2BMs3%2FY%2F8L8jUq3y79bJ%2F0%2F%2BROoP4v9v%2F4%2Fmj%2Bi7HBXUd0%2FelU6IHfHt8Aj9EPGAAoAvgAAAAB%2F%2F8AAnjaxb0JfBvVtTA%2BdxaN1hltI1m2ZVuSJVneLVlSHCdy9oTEWchqtrBEJRAgCYEsQNhC2EsbWmpI2dqkQBoSYgKlpaQthVL0yusrpW77aEubfq%2Fly%2BujvJampSTW5Dvnzmi1E%2Bjr%2F%2F3%2BXmbu3Llz77nnbuece865DMu0MAy5jGtiOEZkOp8lTNeUwyLP%2FDH%2BrEH41ZTDHAtB5lkOowWMPiwayNiUwwTjE46AI5xwhFrINPXYn%2F7ENY0dbWHfZAiTZbL8ID%2FInAd5xz2NpIH4STpDGonHIJNE3OP1KG4ISaSNeBuITAyRLgIxoiEUhFAnmUpEiXSRSGqAQEw0kuyFUIb0k2gnGSApyBFi0il2SI5YLGb5MdFjXCey4mNHzQ7WwLGEdZiPPgYR64we8THZHAt%2BwnT84D%2Fx8YTpGPgheKH4CMEDVF9xBOIeP3EbQgGH29BGgpGkIxCMTCW9qUTA0Zsir%2BQUP1mt%2BP2KusevwIO6Bx%2FIaj8%2FOD5O0VNrZW2EsqZBWbO1skRiEKE0DdlKKaSVO5VAuRpqk8VQJAqY7ydxaK44YJvrO2EWjOoDBoFYzQbDNkON%2BUbiKoRkywMWWf1j4bEY2iIY1AeMgvmEz%2FkVo9v4FSc%2FaMZMrFbjl4zWLL0%2BY5FlyzNlEVYDudJohg8gPUP7kcB%2Fmn%2BG6cd%2B5PV4Q72dXCgocWJADBgUuDTwiXiGSyZo14HOEQ2lE6k0XDIEusexDzZOMXwt1Dutz%2BtqmxTvlskNWXXUQIbhaurum9GrePqm9Yaeabjkiqf%2BbUvzDOvb2Y1E%2BEX2DnemcTP%2FzLcuu7xjQXdAtjR0Lo5n4%2FHs%2FGtntMlysHt%2B29NXbH6se%2F%2FWbFcyu%2Br28H0MwzI30DYeYTLMXIA2EG8QlHpAsyS0EfEToR0a3utIxFPJ3kiIHCCrZ66b0e2xEmL1dM9YN%2FMwS5p01N5jMX%2FBLKt%2F1R83l0LyC29M6%2BiYxo%2FUNg%2FEF7c2WyyW5tYl8WnhWg2%2FhyySbD5UhnDyS7OcU0dnrFw%2BDfGdI7v4QfYIIzOMq9hFtY55gmvC7jZ2FK7sEdrn6IXBuucYhjsGdQ8z0yEbWkkczjjsE5hNAIZrPx2zOLZDmKNXcXtg7EMqidAEEWg%2BSJCBBNwxvxJfc%2FbZa%2BKKf%2BxoKZybnq5vaqpPTye7CiF%2BZFjxZ8%2F7Qij0hfOG%2FcowPA1rT1l4ymWnrKmxxqfErTVrpgwPlz1kC%2BOy8NMDz6c%2BIO38K%2Fx0xkPnLW8Kx6qGAoQdL%2BTD9V9rb%2B%2Fctn%2F%2Ftrxz8dUrZrD%2Fzk%2FferF0cNt1BzctmX2FZPXt%2FjnFCQNz4Ah%2FiKllGiCMs1w5Lkg0kiEwj6VTXCDKsX9rMpnvIj9pcDecXAIXMnqn2dTUbN6w0XQ9ue6FV%2FnnXCH7S3lPWGltVcLsH75ub3ab7A8M28caNrIeOr3o5Q0yFsYL80xaa0EY%2FUEczV7icUMY5pnelAkmUAXmHYjvFWFGxuqlSaow3OM%2B%2FiYY7%2Fl%2FhVELF4EjRqNR%2FbvRbOY%2BDUGzGR%2FOh3EqmE%2FugIQQguGt%2FeMYz%2F%2BL0cimjeZfQDI3phXMbMQsqH%2BCjwVz%2Fhf4idHovgVmB8gLvjbicDcC%2FNypP536E%2F9N%2FpuMibExdohBmNwyiaZdJGoigos7GpF222xrfnZhML%2F7Z%2BylaqP63Hr%2Bm7bdUkQ6%2F2cXqdfmvwixY%2Bs2ksXFeXcE%2BiX0Z%2BIow76DBNgjJ7TOdUK18iPsPflfQD%2BDPsZG2Aj9VmKMMJ4fYRrhIaxhTDR0Elh2vA6h%2FAE6xUb29mj3sjmL72petXjejPy%2Boel60M99tFduCI59N3221xe7apOvxs6aHs7vab1IqY2tv7q2xsHeHGml%2FcV06u%2F8S%2FxTjJ%2BJYc0bWEX0ukW6YmIbGkJRMdjJ9mYIH5QIdJF4hvRGyK7cC7ctImQRcUET99fGXOoft35GYLMQu%2Bg2smnkgZUrH8AL%2F9Si217IssJ916nv14ZrJrvdxLkQvrvtBcjgPC0NXOicO8Qf4mcxPqh3hgUw3DDfdvLJXngg7N3dN2zbPJSaed3OfZnMU7dvmznp3C3bruO%2BNmue0LFsy7S%2B6265%2BfCKFYdvvuW6vmlblnUI8xCXp37CrOZv4B9gauDBlYp7adcUXB5DNCwYImlXOJJKkAdvExXxVvKEYnCo%2B3eIskP9qrrfIYs71CccBjfXRC52udTHHdaP1A1ui%2FVvH1otbrLrpNXBsGX5B89QghDyimlvNB2KfkxZ5C9%2Fem3%2Bd1%2Bd%2F%2FIfFp2%2B2Oxn%2Fs%2B9n%2F79p39S3s8idN6g0yZObwJOgKUpNB3GyU0Ls0PbRzIRq4lcarLKOJBkLRzJQD4j2090XrbA7DW8K3jNF5hlGS5e4V2D17zgss4T20egOJte5iD0bReM9yjTxnQxCRj3c5kFzGJmGbNKmwGw39IJDJcXJZGMkaAB4jyJAKw0jt5IAuIE%2BA%2BU3cVAZZrq9zhDyBrU8oosuxcGNTzCKJfla7JjNVmuSb%2F%2BtuzN2H%2BX4vlB%2BPpdfMXXmuVsNiub1T34SFbjYw5itEvVi0K0Nt9pNJUMI7SLGRhf2xipfCYf8z5OdlGKayOucFeVPeS%2Fdbo3lBrbSMmwUiQN5%2Fed7g0Ds1s17IuZC5kNzM3MZ6EWCa0DtekdJfAxz%2BR%2FOX28sND7yRMTBcf%2B%2Bs8mQCQWHya4qBv%2FufeMoWyslPA9DtMxUknxkH%2FyfTnm2CMYzs%2BCq3r7PxY%2FMXomrvTEsRpfEGHa%2BWN8E1AHjElb7d06ddA7oK%2F%2B5Mdsv9EtPms0jv0Z5kf1FqPxWdFtfFr0kHfgDX0Y%2B5PRSG7RUj0tQr7rmfX8DH4G5W28kKeJLtmQsQkuwMP1pk16EV4sl7vrMJATfyUWo%2FGwEco4rh4XFQgaiUX9qxZHrMQqKnz%2Fc2d8b9TysYrAuXpP%2FRf%2FGr8b1qwwc5a%2BeuLa6S6sneNXToG2XrEJi4R5SGs8Sq2S3d97bsfCRaTdaLwKClRHt37mkudvXbjwVrLhuYeGhh56bvfQkHpk2CwvwClqgWwuBfndC3c8dwmstj81KkagcUgbfPY8Zje0W%2F82VPWJHmSq6pP8hPWpotc%2FEexDOK3qU%2BwngPhOCiO9MJRm8TJefjelrzoKnG2Bn%2B1NCUmPE4gHFmBN9jrTigRIpsACrc9Gstg58ULkp9467%2BGf%2FeFnD5%2F31lNrt2967dhrm7bzI%2BVT5m%2BfzKhvf2MzpICEm79Bopkn07lt1762adNr127LwVqQLdJ5%2BlpQDcvHPQtVY5knhYrK6q8%2FJsiP6EuhGZdFdaNszjvpqvc%2BPI0CdjN0AXsFOC3ZfALDJwr4q2Xq%2BGF%2BGNbsxUg5NLLIEXi8otcDQcUts0D8eQ1iVDRAMBTsYiNdRIxE09EIBJO9A2xqgERTaW86BUFn0OD2xFO97FAgFhF6OoQ7prYt4XwSeUgQHiJyDbeke9IdQntciLQ1FlJMaYcUNvZBg%2BFB1ubjlnRNvl3o6IEU2w7fdNPhm%2Fhh%2BFLysUu6%2B%2BDLHkOkrSHYEjH0tEPe7WdD3uyDgvAgK%2Fm4szFFR7ch0toUgBTdWHr7EpaWru6%2B6dmbbnqWEbV2EtxAsXiZAPTtGPSbHsotI2leoM8TePEqgSQprs7AGFf8kuOkPdZPXGb55POAW1d%2FjLST9v5YflasP6v%2FCO7%2BGNAPC2BMZWmsOjp2NNbfHwMCJD%2BLPVL%2BD%2FOYlWEEI%2F9jpPddOFkB5d1GSuKZYggmCCd7JUxD7EXAzxyirYnNDLdDZoFdx14kivkvGc3579Jm36reTTvDgBnaO6vzyQ6chQmlsMoIkIQ2%2BbBDWBud1Va4pcCn8CPqxlh%2FfgtG8IPaPH8C5wk6%2FnZDv69jurV5QhtwE0x2iqOsj9Mx8B9%2F0EaUdiPfOYYDCi%2Fq9jhWRuupMDEU0%2BCtX0sDFxv07T%2FK5niBPqN9%2BtQjgEc31NGCXFeMcCEuQBIc%2FBK4CO78u7EPYvl3yaEfK3vcb6qP1R2tI7vUjVDDUdKubsSrNjYKY1qBEa2P50SJoaXiksIoLiCwnxS6EBuBde87botNfdEWwYvF%2FR0%2Fu5yCqhGeEOR2ynSeyXjt6ka7neyye8kryBSWE52y%2BRBgogrXPZ8E1yIHoHIFUM%2BAbJhE7lbMtt8ApL%2BxmZW7PwbjAO0fAVoXQOuiSP%2FksIVdFZ0aulsamKUzwPZ%2FNYDMJRBPCxsBqLzqHyneXF6Ej9HlIFo7%2Bpg%2BjUb3unRmGpstGkm6etOuDBGA5wCMefp1gTHcdZlvPBXlOslvYTp1cd8UjYLVd%2FJ5awNrIOKLnIt9MD9qdrKrWCvA6ALm3QV9VrsPm60Q7%2BRHJHP%2B2hqfugo%2FMvI2H%2Fmqr4b9tFnKSRY1Y5Ek80Nm%2FWIhr1ikKnxGz9TWXrokf9xwujfvcOTtNTWnxd0F37Y2W79tteBqZ4G5qLCuomw%2BnSr28QESCRVLTyYKILGJOPfcnaIFOsewhRdvv%2BrWa%2FWih0vlbX6Zb75T5C0qNKVFvH1QL%2FvazSWgC2s6oWXXIuUxQelKiJbowuJDQViatLmLijg9CQBMg8WiPgiw3LEeYRmm5f%2BXdnvkDnxLLjMLxtvX74C3OlwPQqx4xwIdpPx38LrlDphiyWUWHWKAzzxurS%2FxTo%2BP5wGFak62ap1PVFFN4v%2Fy%2BxuR39WnIO7lsWfwgVsK17wxrs9K8ltIKuhkw7f%2F6dhK6gQokFKhWX3urrjk%2FrnI0pgfpGMeuQIUaEM7%2BGF5q2iMkCaMQwxxOzcvU0eXbsnS9XknXvP7Gtw5dwPXlFu2ecvSHEZgNDsU6x%2FGdXBYXyOQjzZReSedeEPY6nEv9gJR4oBQJtFO6Kd0fwC6BO4LNHDeBujB6dSNcUQC9zIv2LnAzGk99bUDrdFY%2B9yGFQtEo0GQPNv6vS2drj4%2B1jHbv3aJSMUWP%2BQTZrmbNTjU8wyG%2FiXNNpskybLcJ3CiTF5Ir%2BJYzmJwE0mSVhlxbtbmvweB3ulB6Til5UuUZydpgiFVeobhU0WaBqpJ198d%2B%2FXeNRTZ9%2F1OPfG7%2B2hwzd5W3D%2BhmyjsRcUg%2F%2BCavb%2B%2BVh2ls3L7zT%2FetOnHNxeerv313vzLVqPai4nJv%2BK1FC6040%2F4udw7sAb3laSg0XCkAAs0npBO6VJabS4Elk%2FU%2BD4gTXW%2Bj0wnrMlqNamq4tMIYB87tE10i0FR3LZNhJsb7%2FR561btmes8YBCRkhYNByRtKd55mqTas9FYhJnbRGHuOh3M4QTdgQSqmgRxuzGdSvZGcbMxNQGk5C3ebLjoXIOFM4l%2BWKHmLTJwRv9E8GWJ6dYvf%2FFmEyEGr%2Bgyrr1p5zrgkz0Cw2j94Hv8Jdx7dIVegBSNtgsqGsRQEYiIBoXwD0LNvQ5d7s5Z00QzwNhqZA0b%2BtMG1tQq5nd84uq8R0zPvX35G8uRaze4jcOHzz0w1%2BQ2BIRvf6J6Kgatnrbiem%2BCFvAxfkrndzD9MFPP1GWTUHclpASUkCNAQkpCCcCgDSUDAhDZ%2BCuEkgn8J7i9nMA7pA4lISappxILKfAeSAbIcSDuN2bJcfZILqeO5rLs0MnngSHYRdrHjmaz7JEsEPw51ZqDJDmUIOZIe34WaQeegNsJn1qz8AIpT3yCjyEih%2FxELkuJ0lEMYTLVCiWpo5oYMleMH6USyYJcD%2BuOe%2BkWKpn1Qns34iyYDjkSLvgnZXcgVQNeqINXr48m3iS7cjm8tedyY0f1QvTnHHdsrKby%2F%2BSSbPY8%2FNH6vpl%2FEsq3Ae4ZU1HC44KFiI9o7CEgab%2FRqHbj7s5KAg06s39ZP%2FzxI%2FmVuF%2FTbTSy%2B3Fb8If9%2Fcv7%2Bwt91yy8RfP1QXtW5RzQn7qIiZyuFM5QfJ5E9uVnqT85TanFx0lkP3ukBAMprvsRyi%2FC8NAJL1xbIIirSvnSj4O5netb4JxmNANHPssHAcHMHsFRgEug816gDBeMbdfiuRcghqYcm0%2BXxx%2F5IAEtN3fqFF3LzAXqwoT0PN0OVTNqxo8sxMkd5Ig6k79Zk7VxxX6gMLOZFQgvpW2RrMW1D0BDihaXQ9wVRoBxPLfpknmkeMtoB%2FqM9cRc9IqmMD2XUmdZ7GSRKPUZvChf8BoykriM2MnKYbOHX8R7cLdNCxSFFVQqoYswnlWtlFS2mNkhswVpZiQW1J%2FUKFfipHGlUkM6UKBhMz1istELIHJLMSctu3ugzfaVSOjKvUgc%2FTHK4Sdg2Wscz69leKIkkrwuuWiOe9yGYKQXRumkC3qbRcMwrvhjNXgdZk3RxAUEhuSPvn3nnd%2B%2BU%2F3vlVOmrJzCD8JLxV1OHRjrZifbcFDOuRNTGqdgQm1tSNJ2OcQ04YiEXuxtII1ECSQRoQGYioEsgCfchB4ghAtw7FfJre4WZ9hkVi9MtjuWqtdNDlpMrfEG9fOT6q21okg%2Be4As38MfGquNt7oUws6Ysarj1%2FefE%2Byst86YUVNvDdts3Pv5c8m%2FaP0C%2Bf8%2FQb%2BIMnGq09BgwN01oIOAnAdagI8mBSrqk1gxTDUBOtk2ousEtBH2z4Ir2d3f6k8PXXVlt2qN9RODxRuoJT%2Fv27wm09jRYVc%2Fe%2B%2Biyx2tyzJb%2Fn3J0htXP87eSsQaf2Ly0s6Zmxela88REy1cf4273mI3iXNJ7KxrZibOm9xm6rl4fqy%2Ft27smU8tOfdW2ucBzg2UfmOIVyLIl3kpYlwphDISTXJXsctmiDtN7fNV6zelgxwnWxsVr83Aj%2FS5ki1jL%2Fa0GC6%2B2L6Um%2BaoddlNFuj%2BbJ8mH%2FiaLh8I0%2FU51NspIEfq0dohwyFXKgm4NggwQ4rRhCOUFtxxo8XnitT4cnGfT93IS8FaT85XE3H5LMY4zIEPL1hw443wz%2B1UmhTJyJGxZzw%2BwsKkKZgUiVtKOKMEb2AKHTv61FNc01PQFwKnvsZ%2F9pPA4RKTASWahmh%2B8MxwzHxKy74IRn5LGRjsPUUwTu64UYNY38caqd7HKucZ%2FtHnODtENw%2F2UfHRMaq1UUPDJQ0OKkWCeet5fYOhII1VRz8%2B%2FElg5j4Gxur3J8o2PJ4rg%2B2d08T%2FfwEzSVbyZ9XPro95T477lRKqUSRXQnauHNsISAl27oWi6Fv9z48JMv8r%2FaMMj8onCP%2FDuDZOuN%2BGPPr%2F%2Bp7bx%2B7JlbYdppcNhzKU%2F1Px5aiaGDn%2Fs1iGMaBcleKUo%2Fv9rcxkZj7DBEKOfrayytXNLYiUdBY%2BpleQXdnscKlQcpzuWluxsieeyuXIK6SdxozitWyGOV3vOHHjguyCQ6fpIYy2JwvrQEF%2FQa9Pdf%2FQqOSqCiE%2FEE1%2FXIVKTc2tzWbHnimrEd%2BVyz311Ml3P0GVTj7PD5aDnsvCvH36alEaPMePcMegXs7x8igTu4B9v7G9vTHvhCu%2FkzIdx%2BBxC0ay9zRSvoS0F2lIxI%2BX7klU63I40gLQ3w5ep5na%2BSFnba3z5D64zv%2BQtM4n4ffG3tq4aNHGRfxgrXPMim%2B5487abL7xhdseIRn1KDl%2B7aINixdv0OD%2BJSPwKf5%2BxoP6aiTeQIDVlIhMcL1H5R9PYXvprs3fv2bO7MOplCmweuiq2JRZ1zz%2B9a%2Fv2PH1Hfz9236w%2BZrPXvWfAxlj4NLLHpq3c%2FPQ3uvmvbrjG7fe%2Bo2y%2FcLdtE6VUlXi0ASb1VLUBVSUWSU4HdvAraTyS8xzM8NxvxFkXV6pUVRiJwcgC5zEeht4rwcp7ki0k41G0qlQhG1Vzlq8alEmnFi58caB5Q9vn988MLhqyVlHvLEWjtQFeupdiocF%2FtkkOGPW2ibWaBTkeZ%2FdvPWazXfOnnvL6jkRXpi85sFzZt%2B55ZptW3bl1cCCHZPD06MhySha7UFzjcjbp8fOecFCirzAG%2FyVjBX6OFIaadSjQq1nNhyIe8tVbaaSdHlXIWKacMeuZA1uxS95zILhyrxAdsXTL6m7kNQlx2P9uZf2qhufePFFbpI6%2FOU0WcP99RrCsrwseVot5mtytpf6Y0gm9sdeyKnPQ7onyK4nXlR%2Frg7H95M1upzu89DH6pgUcikoiihJ6NJKmRxV1x%2BMJiOA3YwhDRQrWU0u%2F0rvq0VYXnyCwsLeTJYBq3dAtJDavuzyoVpzZ99Z0%2Ba0uoiFH%2FxcqgDR7rUFeOrUn6Cywb8ZeNMbhLV5ugP9l0zv9UN5b5mFkjzxUcpPJCn3V402pRxtJd2GrnLdhtVk9ZSZh9W91fCSH5B7ofxPiWL%2Bj3D%2FuwhBRdyAyozeZwvQzs79soi%2BBKSnafLviZCcfrpBpLyimfLfTyJtbyruIQKD01tUwJyKEo%2FybaxkSNFUMdMkhQoJyRBQFhnUkDQSXhTM%2B3NmY0EDM7ffLIjqWEGt8lCO6mLia3PukFnghosJD5p5SIho%2FVDkzQfLE%2BIrYoJXkD19pdP7OwG%2FvoIUtagiWiZ4PAFTHHlTVhRZ7dYmPar%2BNJ%2B8JhmR6DFK5DV1foHoLNO%2FpHrvZfmWZ15RQlwvoVDKhCWNK3CCch9lfFBuAqUgpFSShmNaPj%2Bi5%2B%2BWZfKeViJfW5HnUakVL4UCNVkA4%2BETfIqx4B5xSaP2L1yn0zn2ltPn4%2BOqZGmwwEVCaCSqG53ldtL1oLGAhdMLd09MpCCF6tD6ZnAZBY9hDaYsP0jzZ0j5ZjKsF4i1UmLuhbJMCnYJPt5VwFNvmZawXjEvLJqIH8STonZjq7BZ8gKgR20C9MDFqJAX1H64QW2NEup6qgzLP8cvppL%2FNNTOBTCJABOHeWoXzLhw4Wuy7gaBtjKr9kgKq8ZlRYBS32Lpxc8vIhpNDTfyNXWybMJbn2RyQ5EmWc2QF9wmSZ0KYCE%2BcPuYO6b15Uotj2Kd4MItLS7gtFbkTdrFND6pvEZqv5Yv7jXAus7Pg7avo7KDot50NX3CPkP%2BKps8J9%2F3mGQIteY%2FLGPC%2BL7872SPR2br5fy8MtKBMHedGuM28%2FMZmPJMrGgi3Gb1S%2BSi1%2FL%2FzrZwO9XH1ce%2Fz7ZQ1WSoY%2F%2BpMb5FT4ua0Wm%2BJf%2F298nFmChEQ%2BTi71est4mq9VYI6RsymoRJKYidElT2FGnDTZvqtfhGAFTbeqEw68GqtfmbVa%2F1IFO1%2FjdWr%2F8BDRRtQh9XNjubEm4aWVpVonpTGR7PVGc%2BKJNoBIWF7kYi4gUV3r1U6723i6TxUl3n3%2FtM27aZfKb7THiHW9VzFSwHJ05VfK6Ar7kaB0XgPPE0BSkSFKsBUpaLihEWoA9wBt8qirh2VSOkZwXEwyrxZ5jyt2rJmSo9gX7cg6jsEUGJU9z9xJPOEM3uQQxKgkh35DNATnVyrmJ3mbCNyIB%2Fyox4wH1bg2DwN7q9kov4pFqny8oSm3RQbGgJ1QQTs6ZMLilOVYJ9v6Wha3HcJ9jddsXp9YhGUXLXt%2FqMDnvLpPNTXfNa60z5%2FyjXQOMq%2BlNmwh5egpYrdfZQZV9rI47xlRkuyTjpzsmCBSWNkAXVoK8sgYWqQJWbo1RLo6QH0YW6pxqfCnRgkd%2BRiFjUQUQ7poIaYoakgXxwFd9BuuI38H1xBxXSFb%2FpBDIKQFn7YB3dB36l7sG1FLaKiBdp1KxLvfswap%2F30lnVESgNnvjbUoT6w9N%2BXoio0qcYOIM%2Bheg940YimsucQVvli9NEcft2UZwGQwLuilj1fFr1i3NP94X%2BPE7Hpvtj6lBJfJ4R6NvWiaL6MgzWHxiN66DExa%2BdAdAbMYX6HVF8A%2B7rjEZIXAVbDe7PVI9rmN69JOLV1DOSvRPxWNPZBZf%2FNf%2BNy65BhYxxxV%2B77XJ2wfQ389%2FIQPgajXbwMsuAz%2F0IaQcXJavKbRqR2IqyZruXjVC2%2Bhdee%2F5vdnYOedpmVtR3NGXldxSzDSIiBVpkGb9by89UpEPKrSLZmyFDzMab%2FwXl2CNe7s%2FqCtTvWgG5kpBmCBlSzDS%2Fr8N4uwBwohRW63JTS1y32f0TQsPfXVGEHQrV8%2FNCfiOUVirYcBbIeA2%2BiF68rQIo3B%2FS628vYESr79ehzS7Q9LEL9UXmik9XVHb1yBO3Ngvt5935%2Bk1efkV51mzzrM0LL3%2F20avnwMeKuWyOUZg2TasSqZ%2BKcZQiOn1Iu2Vh497ALUVZiCKt%2Fgh6IvTIj1ZLRjWAkpHKOKovNwp00eqPROiAbiNEKieXwMLcXhVJ1%2FuzmLP4tfxaHR59cBdJVG1kTAgl9ze9QKUEQ946Hkb%2BokJ5JRDyf54Axur1D%2BWS49cLr0tTPEu7UmXrxcSr3XNvumv4yXzInXKH4F7Tc7p17Zt%2Bt%2FqW2%2B93k063X7VW6lALxTY7i1nBXMxcxmzQbabxz%2BtJo%2BwijYaIGMNS8AoSMgAPt84DdHOoMPfjXhF%2BkuH1tZvuFQrRCN07xGcXRX9MYxYchDe5BcHj%2BZ4i%2B42WyPc8Xofi7bbZJN5nJLJ5qr6IqRtzqNlM17SpFsnkEyTWoABEjz4JXOQvzWYuwdnV5LNGOwTM5v9r4RpQ8ZXsYodks3o31JBlzbYtNotisnm22MxiwGFXam5oN1n0TA%2FhRvshvTSDwHff4nNzRo9Dum6PaJbMXzDz%2Bx%2BFkj4L4bFNBb1asqsgH7Dyh4DvbkPtf5yMDKzEwyoaESMSNS9P9gJVA3%2FRTlwoMwZvxECFWxIPNw9gi01nOHjP32esZTtmXHnxvZd8ZtakqQ7ekajbXetpNa6ocTVxJtY%2BuSe69OLz77zh5bDR3xjZMzUz6fxrz1nqrZGcHQHfPVefN%2BfiK86LeXj%2BSc5lPKy%2Bk%2FvCUI%2FDaLFYCWHr6nbXuILTIsb5imNKY%2FrCm28fSMxPhkN1XbNMNZGuqwOBhtTSxWuTk6bw0ZaG86b1hKddePOKuBvmiguYBn4T%2FyOqOyGRBt7bKUI1GjioBC8aUKwF7Q319UgcmtFGIzCJGBqwQij0ynDsfdFGc3TS3BlNfJ25xmzniMkpXXTPvCaD3ZaZvyzjmZdudBostmhb0ORZNN2sJBeed1HXkrUsywueQH%2BL0eCPxmsa5ZpgRJSDZ11yDv%2Bjmbd86vxZfc1WcZJ3UkMq1BOOOVtvu%2F%2BpB%2Ben186d3GTwWAw2jheaJs09%2F%2BLNfZft37DALyrNj1wABMuUKbODyTVnT%2FKYbJ3Tpq8IrNh92dkxOj5P%2FYpZx4%2FycyiVcDYdn4JbEoKdQi9054iBKsygLW46FRGxAb0NPNCm8BSNCPjoKcj6EAus4SuP3rB%2BcV99%2FeTF6294dA8%2BTK6v74MHVpYNRt%2FI30e8QGTOOdfGWzzxcy%2B87a7bLjw37rHw1nPzp0KyyRSeZO%2BQQhInt3dYgvycjrPOv%2BT8s1rptaP84VeywdWX2T4ysr0%2F7TLIs6%2Bx9zib56ye1dM9e%2FXsZmePY3NDs9zlnNVt4%2BWgHJbbz3Livg4P9WWgviOMm4kCRT6I8vw0NbUUEnFvOuFKoxQW1gTsvFirsF5pb7qTUCx4i7VmtToveaDxvK9uOaedVvPRpVOnNz0Q6bry7uiSdQ8t7Vy4JQKVS%2BXPplV2ts4bvCwZu%2BKzgITtxepaPRzWdpv74muvv6RO0SorX6cu%2FdqKn%2FXWnrtp%2FZragz13DUCl5myiFW2Ycvb0PtsXnU%2Btx8pvLFbUspLX68mdegwmOif%2FNPDONajTGoUh6tU56HBJCTBASVvNUB5VIiKpc9kd7kludodSFz7xQbiOmMk5dOYk56gzL6uaf7N8a6MQOHm0ae6snZpFDfuT3%2FjdYzjzwkXXIVHoXNuCfQslQZqBZjTsoHMqrkE4jaYdgkGz2ATOgB3cPkSukD01DnV3ttb1wx%2B6arPqbkcNAHoFPzKUUQ%2BqL0k97pjbZv1I%2FegC9zTFbrrlFpNdmea%2BgIgfWW3wqkcis8ky5FAcRd1If5nNZrl2FFpungc8wpoCl1BpQV%2FScS%2BzjlASyUTVv%2FAJ46gkJI4bHX4lTnloctxPZE1ckS3%2BjG2fKIjkQFyzuo8jvYQG1OrGvJPSTu%2FnSp9PHNTl4z5hK%2F8gtXVKF6gEKiglgcKiRlCESsQCV5QIlKWKpr34lt%2FwkSx%2FJCmP5%2FcBKQfl%2F5gd%2BrOS%2F%2Bp91%2F%2BYCg5CXK2W4M9fu%2B%2F6xxX%2BvnelVuldIDCG0VQTpU9Dw4pRfei%2B6zWx0MLie0gPbyrkmRU7OwT16JGeyXLHqOLqAfVN1GPlBzWtFNzj0TRTCjogtP1NjIvu5habN5Aoa1k66wGpqriVetJgiGdwDZtKhnN0y4n9sXYnsqGmZfDSR15%2B5NLBlhoDaedEm7sxmpqRija6ZEEg2EAnTiAC8IrmFbGz1q08P9PSkjl%2F5bqzYqT9hMmptEXDgTqP3Wiye%2BsD4Wir4jCeoHbbp5hRfpB7BakUIppIlPCD30dR1GtslDz8OsqbXmejFC%2Fv8wu5X2myq7SJ8Avzv9DFUJySf5uNvq4%2BTi7W9D%2FOZrLChdwxmPNiBRqVjnpK%2FaGxRCDspVYKAW9AN1JANoo8wP4BJUlGqdgw6m1qPQ2QW3%2BOfU5%2FieLS%2FNuKpDU3uf8bcAXyBal5jMR2NEAbPAZt0K3hvxHBEDlUxfIGcD%2BN2gNSNx36nfqlAYow0puatNpRz0e4W2oahKzQHsjf2c16ad%2F3t2KTtPobnX6D8C8pd0MDP%2BKx7wnXqGGlLQcvikMErm6TmfsuxJXbSAxqNjOogJLQBLiKEHAE%2BJGTS3JoEhTrz8%2FCB%2B5YlupJ58aOat8Kv4JvregxwcU5Cp8GFAFm1FyOfto6GS2m1NGTS6CPNKkbsTdCBlnN9onMho55BX8IJZtEQ35lk%2BhtwN5A0V3RCPoD%2FyXAcv6pAtbZczRUA64JmcUf4q7Q89ZHLeJVZ5D1Ps%2Ft%2B0iCT3AHVtZC7JDCXfR7OSb%2FXja5H3zQbZL1B%2BULX1BMTEk3AseSpmnKEK4T9ekMIidUCRQFfcbj7z8gNLvzF7mbhQN8h6ZbRset%2BnQWdS%2FZX3k7WpS8P9sfo0iGS64wV516pOhjI6TZ2dApgI5%2BLhxywYoWxKUrykKJsIoDsR4mSrCTg0egMPnLW%2F3Q5Nn8BZEuzqEI7HK3n0%2BzFmuO3TtWQ5WJoG9YqCD6Gc32SxnbnVPfsxvrFXK2dILl7bLthDp6glhcsfp4bYvbSmj%2FmQ94uBTw0E73x2jbNRCvC6VL6GCFDwU7eWQDcC5FY5s0slieRDwtAbRsbLXbaXAuu14e2OJw1dc6jQ3ZdY8v7rv2%2FBWZLqvFWVvvcmwZkK9f5jS4muO9yR5res4kfkRxhV03L1RfPOiPtYi8pd7jNEsOpyTwxpaY%2FyCZu%2FAmd5Or9uS3DYaeqVOhH7gZN%2F8I%2Fwi1fEuLXvyNivibjuKvN%2B1Nc01HF%2F3h%2Bef%2FsOhox8MPd5SFucPjorQwXT%2BytA8EmA5mamHNFDVhBI5pjZbQpugBNkO8MvRub8KVDKST1Wag7D3xlin1ZF7LFP%2F79nbvCXFOY%2BPUjrT7%2FotsPXXZ4exdPzuhZuL5LUXVAn7k7PbhG89uz3b41X01gbjP1xwlu5rrvvf9%2Bpbs6E%2FVu7Nk642%2FPYRaAiUBdrmO6CDTBLPQFA1ur0uXoBR1INDMkypKpoTqnSMx5GiEdTEaSHLs0Alvu%2F19%2F5QW9Rv1U1ridT22i%2B53pzumbs%2BXFFXYC%2B%2BCGsTj5JUT%2FGCgRt3n78i2n71FHG4%2Fu6X%2B%2B9%2Braya7os3ZbDmgWfXun44e%2Bu2NZKuGZ0HiF8M4TlMPR%2BEU6rPKRJ8wOU2RFUFLex3egEsz3YqEAq0cqhAAW19dBZIlVzR61tuIdTnpXH7l%2BuXrbjPUyep%2B8cl6aXKWhPHpDcXl9KiTWDNr4mBQc8Tq%2BNzK%2FOKSbsfl79o9G20R%2BbrBXYvUg0rLHhtrc4TN81TTOWSZ0gL1ZVlOYH2ery%2F7XVUjFMbzYpg7UswcqJPQwBd0LKLabJ8IaCr2otcjSkIrGwootKECaUd4XH1%2BSdazRrfddkBU98t1htvWrbjqSqjaCguxrffM%2F5zDCpBALUycmajhd%2BR6ww4SWafuZ5eU%2BtPid4lgd3gt%2Bb%2FY9rQoZNmiXYPXyRHbRs8zX%2Ff4WIFjWZJtUdSD55AP3xtXH%2BZipC0EqdBGDA4CoYEU6gRLGPU11QhkLTBiEYPiqOeQgwTCl9aok1Qr5pFf71qEeNxjy%2F8F0GoqYPv75Yh9j3x4DuJ%2BuEzHRpAq2lMqb%2BqfTdiq6kGtzfOWsv0c7lSeMXDHBDe1MT%2BLUgx0Pg%2Fp87u2UicdIvqQi8DkxhcUwUXCedMpb4NQjwY3npTmgsURJavLwCRyEcN2HfWsDVGfv%2Fu9ZUWUx%2BPYFueUKwaNvbtu%2BXps3eVWbN1GcgVrdMnWJ7WmJz9SD66EBidag0NF1Ukep0t5A7sFCWdhzvYwHv6L%2FBehXuHqfaBwBEU7hfVLcXvS4VQv%2BT%2FvaSIl7cbeMc7ekv9i8S3e1L5xxpvMGcu1EYPbKyCiijjGXcDKckm43PqU2qNWlXusZMiqF82cuVzolUHN9NNR0HZPxFPV9V0wLtvq%2Bk4DqOwVWDlzuQLVdqFiP08cRX7aRlBVfR8cb55bWe5LExnlcsDp1vAP8Q9BucPMk1Ulh4GnN0SAdxcNHv3q9ohx1Ati4S%2FtkWjIDe3hQdkUGrGRaFBiUdiTSkI41UkMuuQHP%2BEaSQYlPQTFWJF03BNPpTu5KFAdkWgDukzsZKMG0Q1TAQQglScOaP%2FdsZ8%2BfP75D%2F9Uu5Gs3FY%2F2SxPld0DHOciXI9gqjcEidXjE%2B3BLosy0OcX3T7O5g65ROGyzQ2BZs7WbZVnO5ydLe32hMwTQ4wnnKXW6XW5LAa7oaXOIHoUl0FgLQLH2by8wSTWeAx2Y5PDazK3BqZbeJZwXGPaYhX87ZNszoDdaRxotXO1nNlpdvAPFWHDm8PqEE0sZxDEqGzxisFNnuCWetPcGrObN0p23tTZwMuRVodSV8%2BLTrOV3eRvzjQZiSjaLYS1WEJe0kNsJlZu9LFun7%2B%2BwW4gRDRbaxw2nrOGm%2BxOj9cmtbp9ZqeTM1m8UXfQQCSTVSQox6pvtjot%2FFpHvIUjJovFEoYvHYV9C5Y%2FxN9OfcalvII37UEhTbTg%2FAQIaPb4Vz6j5u8%2FaViycMod%2FfkDcpu8QZbZoeBi%2FvbzP3XPsZvOubMtaPHkD9jt6%2BU2O7vqU%2F9C9SMvgrXpQNG%2FE0oJxun%2BCiElUa0IKQSUwERxOntKSV7ekcuh9VBZBBo3VUcB58ofKBHCwLyf9qFosz9Ibf8dGqwaBMjRig4SGOZ2UkWI7UiO9OfUPdxOYFApUZyfpY7mgEc5rtNGGk2H1lPhAk1Hp%2FVAMqQEHEUfEYkkUQq1JMdzsX7kklRrTrUi1wMcDjmu1YYfATj7Y%2BpGpPEBXuoQIj8rR9mgCl4C9yqmF7xnVWxGVniNqtpVmXBvQ6iwni5YQ8a1jYrXtc2J13HvgkvqWxuva1sbr%2BP2S5ceKGyBwDv2DbrToe1u6BkAJV7xnVLUaq0sJB8pFqcUIPi3yuwxi4JuLr%2BP30f3OkPQ72aO0xYo3%2FEsmO3QO5qEF8S0qQH0UsKXv0brnl9%2B8M7jF174%2BDsfvPOl1au%2FRL5%2F9DsbNnwHL2pHR1NTRxMZhJtHktOOxLxErPF6YlLvpC9YP73x%2B4ofw%2B3xVdrHcDE0dQQCmCRgvt9b35xINDf1CDcRSfJ%2BpYl%2BSf8YcurfmXP5F%2Fkj6J82jNsrkWiEuhVlgFfyNkB3S5MUzLhoNiwSCYcxQ7Ui4J0Xh7fmqRbaPa1tzujxkBRlsEHy0%2FOM4pYLPb7g9O6BQJN6l9zQ0OGyCaZz0vMTbHOzXfQ7a2tsterTcqxeInODoemdktw%2B1SbVhKwtW9ffe8VKadK0OVuC3bWzyKm5LeddsWTeorWyY9IMtUFutdu5g%2BRn533qkocdvLs2HmhU75br%2FMmWtD8zA3OP2t1ea636jEzqYxJZGAwFiDEd61oTsrRuW3%2F3pYNi3bS%2BRd%2BGjOfVpAPNd6y64Gsz1GaZleWIPoYL%2Fv9mTeQBENVEguiF1aC4YeXxFETw6QyPfn0m9g8IrMFAvKM1EI11DARnbqibHk%2FIojy5rSdgCyZi06y8sS024PeuO4MfwQ5Y9yKRZCqyYaF30vzeHlmUprR21tR0t0yz8KZY66zWuGvxVQB%2F36kP%2BK38t2Hu6NQ9SFJfw0AdpqPEK2qTMpf2VCqJwqPoJezTL824b8akoL%2Bx03nhh%2BoNo5e77psxg9Q5LzebIKD%2BfsY34f2MtB9fk9v5b8PT6tYrgv4kRPwd0q9z3gdJSJ0653KjCYPwCaR5aUY63eW48O%2Fkdo33yxX9wCiMv2QTrk8eGSI6Ag6moG9t2P%2FF7GRNlDjl0gw7pJ5aOXXqyqn8SENnXBmbSwUYLyqJjv3UmY1nKr4t80no0faXsaIEiF%2FBRaIBnItSce4OUif7W6Vm9T9H1X9Vj71BEm%2BRdmIJQST%2FZfVdudUvh9S%2FqqNvqT98g9SQ3lHibZY0mRVHooyDN%2FFHmTgzjdozKw28NwQ0hwN6BCoPKaEk3YtKwNhwRLXuk076CGoZNXDQcRwZvreTZY9EZi%2Bd0s4%2Bztv8iei04JQl6ZbDD2eHV7X4uHuFVfPrOmcs6m6Kr7hssr%2B1VZFcEZ%2FPdJkn1hOs8SXS%2FNFFgqt94PIZzZ3tdaL6Q5vo6piSzdy737pwsX1VyxUrF15iJ4uNkq%2Brbyg1Z%2BO8VsNC1UmcvORPRfxtPrfRwL2p%2FoA1eZp6Z%2FaGffoewaXcA%2FxBlKlQLfhQL%2FoPgBGP3qsA7IQS8qDVNswHKRSheDUvA3Q7MZoRcJMxlEygujn1QdyzfPfq3dEp%2FbXh5e5YXW2Ngfvza0ZF6UgFL%2FE0fTq4LBlvTE2qb%2FKuuzYSXVnjTfM1osvqMHVbm9950quIZlbqaL6YP7jk3kUtA0GnX2nvq53f3WoSsvEdDRnULgo2fN7lNZJgI8%2FVWi33c3bBZnGY05%2Bdm%2B3qc7fNmj4YGKLj2nfqFP%2Bg7jdDlxEV5XsJQZP6hYrS1l0VQr4c69Xueixp90gnZPmE5OF22j%2BSYEWHlZ0K%2FHgsh%2FZtsbh6h2DNRlvv6jJh9XaJaHCZDiUDKNTMkvb8vsqCyf3ZNdSmO0fa0Y4baJTtpbKzuVzeeSI7fCKr2Z0WypapnXJ4gnoWy3PoUIlIQ1TXdqhQJIXp9Wx5fYdpeWh2TY5D%2BYVyKd0jw3iumwi%2FBC3cEy4o83QlZnW79MrCgCjbhWXBlRZVVZZv4rIKpXC01HFlHdHLoeWVl6UVc%2FJ5uGm6CViW5mulYMk%2BHqNYr0AyUPivLg2oMs2MPqtuhHyRyiwvNJej1Br%2BfcLyoAyu8D9B7bgmzUqfFobF5nKnK4%2Bt8MPJkI%2FxHUNWk117jugWF%2BxazTAALQn6%2BUE9lhoI5ApGA%2FiuJOsrlNP28SVVuBVajXmircLel46w2bJS1Q0Ft0KDuikDFL%2F3pYrid1Q4FvofwRIo4R9h2ftSwc6jHAMqLcCql8YPHtlzGoByNXYN6v8hXnRaOhUvx0sVLCexwupGDR4NOYC7PePa5keIPACnuAdD7dEadRuTIiS6Lb7uskb381My5yjzF8lGCjBRqdwrWJCagfB3yCy7XT1i92hbcZ5Ci1FJkgYMDf6n%2BjspIsHFjJrTOdzSMuOa9DbDcj%2FnH9N9bIoGVgzHPWIQuFuYtaMRaq8eCKI0gEF6lPOZjBz3EEvaaxwSUT9U%2F8JbJZPJJLBLolH1La%2FRbF9AbC8JJjv%2FmMnssKjLRBJyqj9QXxNko0Ux%2FX79epfiXkm6fmKwF%2Fen1HLc6LxloXWKvGa5rVCVL83VuiPcDEX%2FK5pTXOxHfx6HHB0t2FI0qI2rCZFTrvPWU67zVuS%2FkTsLnc7IKhFg30e4FOkqNSfH5PtkmUy6Cpiv%2F36k2sbqCeCFNa%2BURpoY0sZoYmCgCr3qgZz6s8I0gP1bYiR%2BD79H56NOz0EVWCTy2%2FfffvSCCx59W7uRV9995eqrX8GLesOXNm360iZ%2BT%2FEl3uZqL%2BFyzSZ8XxpTiI%2FG0nkT4zznFZ0t4ipMz5v4q9ssqbdKUZt6u82knPCrt6PZwsnn0XySVnyPR1ZXAn72yx48bWJsu7apnI3Hy8bygUK5Js32qcytapqgmn95uexccj205vGgJ%2BeuOeG2SORmKZr%2FqKzcx9SFctMJdwMUFZDJITs7dnOp1EKZCxg304Cevyfya%2BvlKqv6aXK1qIj3imL%2BL6hL%2ByvUlFfE0VKZ7E8gBY3M%2F8VoJCFgizH1W6VyC76nH6b7jiibYVxUmVIEspry%2FLgZIlCeP11Z4zs%2FAwvVwtGFEut5S1JY4lfyT0N%2FevOLo%2BrUEgjcqc9IkGpQbv3iW7Co5b%2BKgjvpzYdH85PLcc4X21ouwEGl%2FS4qnUAvoSlXUUhR1eKr2VWFTB%2BGMl6FsiQsVD1R3urlAAIoSn7JQkmiVVCHSpCwDH%2FqPepXQ0Db77CJOAImohB%2BRPWr31ev5g%2FkE%2BzTa4lbvZo8xdWPffQu9yJTPCNB66s%2BzXoJt%2F0L6hSoCuBIoK8fnBGG87OoRckJpLqyWe4YbpGi50g0%2B3I3UD85Oa0fzubfoXxPLbW3FDWzigmyJeM0tQkax7PqTy80%2BUxfUHPlBZIRVNQ%2Bv0xRm8REKPoLmNr0%2BUo48v9GFbXPKylqQ2IKm00QddgyWGMROCTxdLB9nCY8P7j2DjlsV%2F%2Bmfr0C0r%2FNkeXbbpPlOTBBwT0mVz1zx9S%2FwJecBF9Wgv3p032iP2v4VSgfgW2G%2BHUEdEXU6iq4CtpLJfIN9XQG8dwa1VoO8XC2SrPDDyCOQptXgbcPvlAgBfxBoGwftQKeKFrNTASPt3pGGqDt%2FQRasn2kri%2BH6L80MJRsmVYJrAKyDItpJUy3%2F15WYIJqcJ9Q5N%2FLFJ4c3dc1URpWl9hW6mu50MUIelg4ucTPf15zs5DFo1c0VSp1tKB9jkwIyuM45kb%2BIP8gHed%2B6jO3v0KbIknzLy636E8KPTdCuUpB0wLo9JKnAO6pv0vS31EtBha%2FfJemkgLVVnd8KCk4qBTpQ5m7FbifBKrPJcq0pZAFVG%2FXbOFz%2BTcq2MLrcmV28Nmi%2FOHskh82bau0k8eWCaPijQPWQ5lUvslwVCfHkXBMIehqUgtDNLeauH1huvZTbYmw%2BluPjyWoNGEuxRLR7LK5fSyXFUyK7PURQv2v8D3XOt2NJ6liBbmPGOsakw1kbeOs%2B31Wm5qpH%2BiJWSzqdPr2O7zc2TmtnrzCig6bBd%2FvgQmzOlz0STWIlmZEQfupogOZFHUZ7EkUnMn0RrpIMqAgHRJAOjIJ3yGw1I%2FMAp9q9S3Q%2FclADNm1wEeO%2Bxbwg5OIYHZLY3ehG5lJk2xhco%2B6JWybpEVz2wrR6hZyD0QXZbeDVB%2BonmlimpkWprdAs4WEZDSQppsDlcdCBJJESIYFuAtUnC4GIF2C3Uu2Kv7L1bdz6FxtqxpG4TqQOqOUNAJ2HLvPWA2GgDy4O4vaDrtyl6P%2B1fAll%2BSyFcQ28GHqh7fvvf37udylf0fNwhzgz87Y%2Bcf5x9GnF6ygHu18sAbipWeF0YPBgp2GaKeQduxxdEr3SgbH1kvH7tvqSLhedomOvZyts2dw8acu3dY%2Ff%2BucuMtCuP%2Fe4zC4XnH3OLZ8ZuxTWxy8dJfU5dhDeKPSlJy5pn%2F%2B7u3XrJhmr9C5CuleGflGQocKnlAUaRKp0BAHV0ZwUt9VCqk6zYOgRIuMfePJzdmBdpPJ7%2F6B23%2Bf%2Bsp9NMDZevovvfYHG5dGPISQq1DojqNckchVrCcCYz%2FQ0hI0m3NKDRfkgsrnamo%2Bp0CAq1FyvC3a3Nak%2Fs5VX282x9Ufy3E39VAx6o7LpCvO2wK%2Bch9jNqpJCutcIOooKnYWtDK8gTRVYygRQfwgzKM5%2BjP2jOZdx3r32Py7rQUPOzAnoRs95NvRAR0qLGU11Taqu1bUYSzMcWjMEir067JQQHfIrLBHsrgv00%2FWavd8HRLMEEYFSW3HCSNQehnrHztKqHcDyo4VfZ6gPKCR%2BgufwA8GegxUEo4A%2Bgd0BASHiH6jYMLIsUdQJTs%2FC641KN4oCHWolCMLlMfIdtWKScjx7SM5LD9HnfmhrGI0S139UWfUnxgOXdJFW%2BAMcGjKr6eHAttHF5sUoeArYKDcxMSYcKA%2FxUDhPiEOEAPafSIUFArN0r24ynI91EPARDXvIDYyvqZaWeroBOUABQA%2FE%2BDXC7PWafDLQY2oiwpUEyj4RQtVlUp1GrM7In2p2A7VuiOW6otMiGOo5Mrp05ejVuTy6dNX%2Fk%2F7mybZQ0nUmfrbx3U4KueDnlHm5wdh8FFeKnoaKKh%2FTK18StOPhwG9Xo5mqXAxvw%2F79YQwwDR%2BnAKQQ4izVXioB84qcppWB7IqjU45z4CE17OvF1Dw%2BoTFqxtz8dxwtogBnF9MjIl%2Fin%2BK8s3hM9laIn0TiCbTAXL0T798bPXqx36p3chrv0O%2BGC9Xaj48Ecv8U8UEeBvUEsDlTepiU5OvlpeNGvpnKF0RvUooWhIjnx6GeBapXCQYTw9DNg6%2FOC3gZjp76oNTj9Kz6Jqobxb9NDqc08vcKReOpcsQV2K8InXFaXW3aI6Ofr1k48rp7CX7rx%2Bv1UKPsfvzQU0Kc83i2VdILmd2%2FyX55zT9luN2%2BCu4nKfwPcK%2FCvDVU%2BpHh8%2BLaldIf1fA5h3ndT6Fln9%2FW%2F9Ce1vndfvJtnPVO2xhm3qbafHVCN1X363UXHq9xuVD8OSD29Z8pZ5cZrern9cAdGW%2Fuib%2Fud%2BVK0L9a42r6C90kL8KzxwLQw9NkIQJL0ASU8M%2BVG0KsUdgdvpgP%2F6NqqP0%2FgHZFUfGEijZLHpiIgvV5%2FBltrj8Qd7XQd5p4P%2B7tJo30NMO6VGBwahSPMYiaaBYoLY6uEnciyhhh1Z%2FvvacG%2Frjpsvnpzs0B1Id6fmX8119l88XnOxe%2FuGrzzHcdu7UtY3%2B2vmXN5zUyj3ZcPl8p1sZSs6%2FnGXtwrV7Ka0XZdz83fwjjINpZWYw85lL8BRK4nGyIir2RiOsEyipuEcIakpGjWgBjLiHWOgj0Yi34gW1kKPxHt2Na5q%2Blwg1RdRSpFDNzosb44YJXnAfoEOpZW%2F%2F6u1lhYA6leevezbI26zNHO811M2dc5HFxpk4i1jPC0s21%2FBWW5DnPQbn2X1WK43%2FaM2n18DfSoybbNHijFpamzXI31eRibGUOxSu%2FlT96YZlq1Yt20DaSBuG6knw2eusHs5EPBfNmVvHKdaQzcDfz9ZsXmLDWGXy2U5OsYSsIn8CS12jQIyD12KKqZrLPy7mSPdICmd6WGHG8NDZkkHuE4h9TU8FpmUO%2FVjC%2FEinToFyoNDz2p9XD6g78WgQdPG7Z3R0T%2FZ5dTM9lsL8Ktek7szl2L%2BgQwGgwkZHc2g5Su7NvVqwGy2Ua4KSXUwt1X4PaM5paaEu6jQ5zVFyNabxvUksVt2T%2F4VeamYPlLtffdQsk%2B2sUTY%2FzDXl%2F05W53%2FBz9UK3p7LjapZ2ZxOm%2BUlZXrL3HHGqO8%2BwVroDaCTTnTxitMxmiAAYQzVJQH%2Bnj3oIHnPaN6Zq6sNSLjBl8tKgVr2mj%2F9CWi9dnKca8rBQBsd5R1tzVlgrl5pbnPw6kZclCr2CHxMnHohLz%2B3KRQokzALyeIKFU1TNCiayJdoHvDYe7K6mZLm8S3uJ9dojuaJ62%2FqN%2FtjQxnSnhnKPw%2BLNrLi8ZKyJ3x1YhiI1aNAtP6NzCGzYv3DmaGh%2FLvQZnt0evgIhTFV0kE%2FPYxAnOHhCQUZdCWY5JWJwMzlAGl1mpNbDU7yyGnhRMILsYhH3VRAijrPcBU8%2FCj1Y9NY6cnGVW0CjTLaz7E3epvaT%2FLtTV72Rs%2B0WVVmd0dz%2FMGTI5F0OsIviaqDlbbO5X6xT3PeXbXHRtf%2Fz%2Bfdka%2BeKPr8KF7IF4vBsT9MFPuPJMBTBMq9hQxXelQ%2Bbewnf18ap4Ib%2BmSMrtDU5zqlD8QANa5MBGh%2FOwOvSDfcV2d66mfEWsbGWmIz6nsyZDWQSmqmxDneYyvjHPmRXHZxeueyRGLZzvRioKnGto9nIPkibAJA16adcOZRQr1iAP3bUyBR7T4RgAWTKxhkCYFwshq%2B7iV9r0whk50cmRcTg4fy5x4OmmNkHndIA2%2BYuMbmE9dwGYB4KFTsvnDE6Ah47r%2FfE3AYI%2BoXADpkdlENcZ8OZEEf8FFGZNxMs6ZLpG3SUFLL7Q2kcFU%2FA%2FJsw%2BvWDa%2F7emewLaoeibaF1B9qUNnuqWK3%2BUfXYVL1v%2FomD15xxeDkPnXTOKSVcCbDGtOu0YQNpGAP7U1HU58UrqGu8xIbHtkQ3LVhb7Dx46ET3Ffcm1q0YcOizNmf3bC3VjWfAcpSv3MyTlgJ23FHQgmgvk%2Bgk8pL0mcCDOn08MDAQlf%2B%2FSlTZ1z12fnqntOhbOTL9%2FZdevbAPN%2Byby1f%2FuUtC%2Fixm8ZBo59LTXEW060hGrTDplNprWd58fwB%2Fb%2FE27BdS%2Fs7U%2BrGVCeQ46nzaw9QccnmZerGZZs3Yw9aVHt%2BKh6HN4ti6lxIhT%2FwahnZtWwzlY9QHQ2c79C%2BdxzvVDKy8GqKWQERO9YAKbpsDUTLdWV5dE8PVPjvj9pqw7ah%2FPFVtkit7aj6G5xY9mfJrCz1j1e0BcnPol4UjtrCdbahIVtd2HaURujnFJR8CuOuUUfhrGhgKKgjCYNSvCc1WKlEp8wHUaAYynFNyzZn%2B2MnYv36dbMDBTonl%2FT%2Fma5IKAyEGz%2B4eRnVtaX6tss2o34u8mWorFtuFgm4A6qK%2Fyp%2FgLEBVat5WnPDdKA574ubuFJ%2FIUfZ%2FY2Nt6mN%2BZNNTSTaeI56gKwkXerTe9DDHUw8%2FH35FY3nNN7GGuBKWhrV9ep%2B0k1WjNWVaHkW1yA%2BQHWNu8rtBw2a5YXuE40rs7%2FGA%2Bj09V3hA98yRnFPOGr8ltGlsFdD%2F7tRce3LH6Trcneuiy7K7J3khKu%2B3qUaXPWaX7T6%2FKfj9BX2eZq2XAcZT79u1ClJzUtHUqfqSMWBcZS43Ena0cUGLgpkKxB1QM%2B0Fxz10wgg6r5rltnFpH05pepUq3Y2HfYqeKRntmUFNz%2BXmcOs1H31U6cC6RTVLfCg7RNBF1UF2%2FwBgu0fFQtPEU1sSg3VcNsR7dWq3af87tUFn1l3ltXpaJxpNvtcZkH2WmMst3JqRpxUH%2BWC0E1qOGtP66s1MYv%2BVLu8%2FXFXvV%2FZbunYYBeVN64ls0ur6NzpV9xzlmQwB5qC4Tq70WC0tk8dWJXeHvkD0h9zJOM0vD86%2F1NJMaIAolctvlByferCsqOKDKceOfUu1PsmoFCamV5mCrMUOCi6V6FJosMF22AcrKJgQDVhfYh6tepp%2FlYgvnCEAbJQ1L0rOpajEmRcasMiPfxhgGoVo4rwreQpV6fUJHH2e8fa1s2c13Apl1b89a58ozdoap2sjgLN9uISl7P1DrulyeIkt0zr6JjWocoPOZsaXPb6jtqBblsgsaRre2xHi4nELm0MhG1%2Bx1SXwLpFi53b%2BaHRYo%2FIrbZtuWAKu5cSEXfybnnmUCaXGTpQr0xK2O2WWY76f%2BnAjNVf7nCZHU5XqIkTnpt6VtvsFlPXg1031g%2FVRdpkkyVpD7jnmax88QwDvg%2F66NnMRdRXTcGTmQc3cuINwN5IQqi0yzb%2BYFVHuVqI5s4ADfg5oE4ybDLd28mFSFmYvRoomsWXEdLU2Wl3GJy93ZNb%2Fd5gqmNaqJZSO1l6PVRy0nZIj%2F45EetjLguh1rLqR%2BSK0hO6NrsqcNX8zoUdjQYDJ7tb4os6%2Bi%2BY0qpY2AWlnLRDWdGFTfGY1gV0zNAtJ7pdo24se0D88AwLY%2FgZmE9iuP4V5v7CSR%2FRThaHLh%2BUeBkXwU6BC7lGOevK65udTv%2BtS%2FPfW7qj3ljTcj3b9OkbV85t8xsMj7Ddj7DGpthZKwKPvso%2Fc%2F1K9aLE12fMWLV1y1D9ua8lyJdWXr%2FbG%2BnoCFutf%2FmLILe39ITUV4igr3876fpX5g2zeB52sWnIL4fXHlgeUzOx5QfIvJQyrKQE9wHUqVq%2BPEaOrz0wVvNbJZVSfsuMzxN4l9PkedFzw9V5Dj%2BnzpgoT4ZxCxJfC5RWLc74YVHxKlExCYt0JAOMatREhHBSCAtSfod6x6Ls8HCWECLwXZ9nd5Dz1T24JUdWs6fU3%2B%2BfcnT49Qe%2BkBs%2BwdsMZgPXMp3U5S958snPP%2FEE7bvkOPCuTUDTUQ%2FUzirLhML9yPahoe1D5Fj5jWsaoveyP00PehdUAHk%2FseDVWsvDWXXXsyn%2F4wfpXc2V3%2FQxli3jl%2F5hj%2F83avSCfpTNxOEKLmTjxOEKuxgNlsQn0xgct724mhynupNW1Ph6o3RYS3%2F%2B2TJrzLlkFz%2Bip3qCHKf6eqW02QJLjBYuuj4sobhCWqa%2FYHGEHpcnumuWSOhxeaL7sOakNR6vvmo%2BYcfFA8UFXEPZf9UjyudIOyNwx%2Fi90DdsujS%2FFX2UAwvWSVK4NxaMhAGw3oowp%2Fuc8CTi7D2rBgZWwb%2F60faR7SPsEbjkXy4G0XaqhXPwe2cePjxjxuHD6ssQuR1fq6PF0E%2Bo2t1nePTn8TUmxz%2FA3crMoCc7egESuoTHYc7mYdg6etORoOhR7BBGD%2BqJopELrl4S6cJNRtEAsLP%2FOdvnJq0Wo0GolY2Et9VFB2Kf%2B4bZvVyxfOMz3WdFfSIryj6DwWghre7aQbdiDrkTL3A3vNDuDpk93HqXwam%2BbWmUJZfNn5ozKV5Pmmq8PF%2FjVY%2B2Tlk2M2RzSXKjmbQ4RZcQavEYrN%2F9rlXwtIQqzxQNMzPPfHYLvuPoO9TbT8bpGw5CQPGd%2BSyX%2FCyf0Vxjd2R9NmsunnXYa8xGHzn%2BsSfM5J0y0DZEXWWxkXjcR75KBLNLHi7XvX2G8VOrf4Ykg0AMdBESIpo7MgAfyakA6rkqpI6UjNs0px7cMV%2BD5BF49Tez1VGnYmq0WIijp985m4Sn2gJR9b07riPPFo97OYbUZbxJCpot7H%2FlpZBicglCPN7WOfJkcHqc3ElWqvvz%2F1E6bIQrG%2Btz6WkM1SM9FBTR7FSs8KyBBytSmNEoquJNFN5EQyTiCrnKDx1h58yxCepPHU5nxGoxEQeeOZi2m80DxNxncVhr6BmEfUarxejw%2BWSiHhWk19bSY7aKR5MsteblJpfTLtjimBouXsm3d3djjYM%2BwEW0El9dM%2FueVRWIsXwe43R7SgbVZqrnqoJ1X%2FkuF7pcgf8duv4q6vayV5U9zMV91GxO59UUjW8rHV6u799WzKMT7umRCXbYUKM%2BfoaCcwgaoqZUtmodV3p%2BX7akb4dnU9B9La38RPFUG2SCC90tVA4XwEFhyOpZZrUCsgWYHsczLFBBVGNtstoN1bw0Z%2BO4fYIbvZVt4EUcJEKOhHeincWqONw%2Bq6w5Go%2BWGOSR7LhKV%2BKBqbBPpfUvOf9QqkpDyVhBeyyZQGMsdA5FBUqvFMtUyGq9vjnsAJU4UcrxldP1CCaofyDkSAifoP5QwWx%2BSyUGxp75BzGAvtG7uQ38LehlyEQMeh0TeE6Bm7tYdXqdkt0uOb3kfYlNwmOdDyacOq%2FqlFo1v%2BPTmTi3E%2FglC9W11b34A22zmLzvb231Q0L2Bgg60OTW4YdstO%2BYOJnO38TtpH7zy9ymokWyA79qlVSn38HtpFlImFnhu3b4boNWXklOXV0Iwo7lQ1hrZyPFcwtjwFP7iEKSHSSJw509kh8kj6pr%2BH1jR7km9vcvqN9657vffefkv%2BfKxge1X%2B7RdjYUPIESN7gTvRkB%2FRMYtEkaVkdHApmdBPpnKmz0n1xSWFOyVIuLrinZwpoCRe6kyiVZoHX088F%2BUX4%2BWKS4iBTP0IWxGtZgOdMaV4KTayqHQF%2FVihBwTbgDXTCmKoOBJeNhwJMzEVjtjIFLuU38fPR7hqNG1JS7g%2FqRCuy3vmQ3W9Vu8qbVbP%2BSzazGRJH83MzP90Ck2m31mMjP8TiLn5uwD2Ugr2PFvPQjB5BnSJvQxGQZZEB%2BLopqzGzDbMmbkAPkZVJjeO5FzOSBKCgJze2ZS4Gemc9twrwY6u9H61iUQTcRvtdT9RW3tRxAWwFs2tcuJRnI6xjmBdWjbgFNRHMHiF1uHYBfUR%2Fut5Ug2jXAaT96%2B9RH%2FFToRwIzGbKmVJ1AZQnoabSB1yyIg7ByAridHApPMjyw0OiV6RjSbCuzwLAvFizBliWJua1tsuAgvNPbmljYbpt8lkWam7b3XZiOiKJskMOtmfScnsbPW208knwjuXrXK4Q1iKIgNyYXXDVT9C2Ye%2F78GQ5BEEXfFdde2RwauOysdJNL5AzCy84ard%2FnGAVN8alecnFdgu5Gbd5DJTL%2BhHZK0vApVy3OfU8XTSJg1TlssivsPYUlIqvn66PzrVTymCc4wgF6SDNR0pDf%2B9Gp%2BVnsUH5WtpHYsuhOaey8zdwLN47V8MTbm78g687%2BP3cx6tcAeNpjYGRgYGBk8s0%2FzBIfz2%2FzlUGeZQNQhOFCWfF0GP0%2F8P8c1jusIkAuBwMTSBQAYwQM6HjaY2BkYGAV%2Bd8KJgP%2FXWG9wwAUQQGLAYqPBl942n1TvUoDQRCe1VM8kWARjNrZGIurBAsRBIuA2vkAFsJiKTYW4guIjT5ARMgTxCLoA1hcb5OgDyGHrY7f7M65e8fpLF%2B%2B2W%2FnZ2eTmGfaIJi5I0qGDlZZcD51QzTTJirZPAI9JIwVA%2BwT8L5nOdMaV0AuMJ%2BicRHq8of6LSD18fzq8ds7xjpwBnQiSI9V5QVl6NwPvgM15NXn%2FAtWZyj3W0HjEXitOc%2FdIdbetPdFTZ%2BP6t%2BX7xU0%2Fk6GJtOe1%2FB3arN0%2Fpmz1J4UZc%2BD6ExwjD7vioeGd5HvhvU%2BR%2BDZcGZ6YBPNfAi0G97iBPwFXqph2cW8%2BD7kjMfwtinHb6kLb6Wygk3cZytSEoptGrlScdHtLPeri1JKueACMZfU1ViJG1Sq5E43dIt7SZZFl1zuRhb%2FGOs44xFVDbrJzB5tYs35OmaXTrEmkv0DajnMWQB42mNgYNCCwk0MLxheMPrhgUuY2JiUmOqY2pjWMD1hdmPOY%2B5hPsLCwWLEksSyiOUOawzrLrYiti%2FsCuxJ7Kc45DiSOPZxmnG2cG7jvMelweXDNYXrEbcBdxf3KR4OngheLd443g18fHwZfFv4NfiX8T8TEBIIEZggsEpQS7BMcJsQl5CFUI3QAWEp4RLhCyJaIldEbURXiJ4RYxEzE0sQ2yD2TzxIfJkEk4SeRJbENIkNEg8k%2FklqSGZITpE8InlL8p2UmVSG1A6pb9Jx0ltkjGSmyDySlZF1kc2RnSK7R%2FaZnJ5cmdwB%2BST5SwpuCvsUjRTLFHcoOShNU9qhzKespGyhXKV8SPmBCpOKgUqcyjSVR6omqgmqe9RE1OrUnqkHqO9R%2F6FholGgsUZzgeYZLTUtL60WbS7tKh0OnQydXTpvdGV0O3S%2F6Gnopekt0ruhz6fvpl%2Bnv0n%2Fh4GdQYvBJUMhwwTDdYYvjFSM4oxmGd0zVjK2M84w3mYiYZJgssLkkqmO6TzTF2Z2ZjVmd8ylzP3MJ5lfsRCwcLJoszhhyWXpZdlhecZKxirHapbVPesF1ndsJGwCbBbZ%2FLA1sn1jZ2XXY3fFXsM%2Bz36V%2FS8HD4cGh2OOTI51ThJOK5zeOUs4OzmXOS9wPuUi4JLgss7lm2uU6zY3NrcSty1u39zN3Mvct7l%2F8xDzMPLw88jyaPM44ynkaeEZ59niucqLyUvPKwgAn3OqOQAAAQAAARcApwARAAAAAAACAAAAAQABAAAAQAAuAAAAAHjarZK9TgJBEMf%2Fd6CRaAyRhMLqCgsbL4ciglTGRPEjSiSKlnLycXJ86CEniU%2FhM9jYWPgIFkYfwd6nsDD%2Bd1mBIIUx3mZnfzs3MzszuwDCeIYG8UUwQxmAFgxxPeeuyxrmcaNYxzTuFAewi0fFQSTxqXgM11pC8TgS2oPiCUS1d8Uh8ofiSczpYcVT5LjiCPlY8Qui%2BncOr7D02y6%2FBTCrP%2Fm%2Bb5bdTrPi2I26Z9qNGtbRQBMdXMJBGRW0YOCecxEWYoiTCvxrYBunqHPdoX2bLOyrMKlZg8thDETw5K7Itci1TXlGy0124QRZZLDFU%2FexhxztMozlosTpMH6ZPge0L%2BOKGnFKjJ4WRwppHPL0PP3SI2P9jLQwFOu3GRhDfkeyDo%2F%2FG7IHgzllZQxLdquvrdCyBVvat3seJlYo06gxapUxhU2JWnFygR03sSxnEkvcpf5Y5eibGq315TDp7fKWm8zbUVl71Aqq%2FZtNnlkWmLnQtno9ycvXYbA6W2pF3aKfCayyC0Ja7Fr%2FPW70%2FHO4YM0OKxFvzf0C1MyPjwAAeNpt1VWUU2cYRuHsgxenQt1d8%2F3JOUnqAyR1d%2FcCLQVKO22pu7tQd3d3d3d3d3cXmGzumrWy3pWLs%2FNdPDMpZaWu1783l1Lpf14MnfzO6FbqVupfGkD30iR60JNe9KYP09CXfvRnAAMZxGCGMG3pW6ZjemZgKDMyEzMzC7MyG7MzB3MyF3MzD%2FMyH%2FOzAAuyEAuzCIuyGIuzBGWCRIUqOQU16jRYkqVYmmVYluVYng6GMZwRNGmxAiuyEiuzCquyGquzBmuyFmuzDuuyHuuzARuyERuzCZuyGZuzBVuyFVuzDduyHdszklGMZgd2ZAw7MZZxjGdnJrALu9LJbuzOHkxkT%2FZib%2FZhX%2FZjfw7gQA7iYA7hUA7jcI7gSI7iaI7hWI7jeE7gRE7iZE5hEqdyGqdzBmdyFmdzDudyHudzARdyERdzCZdyGZdzBVdyFVdzDddyHddzAzdyEzdzC7dyG7dzB3dyF3dzD%2FdyH%2FfzAA%2FyEA%2FzCI%2FyGI%2FzBE%2FyFE%2FzDM%2FyHM%2FzAi%2FyEi%2FzCq%2FyGq%2FzBm%2FyFm%2FzDu%2FyHu%2FzAR%2FyER%2FzCZ%2FyGZ%2FzBV%2FyFV%2FzDd%2FyHd%2FzAz%2FyEz%2FzC7%2FyG7%2FzB3%2FyF3%2FzD%2F9mpYwsy7pl3bMeWc%2BsV9Y765NNk%2FXN%2BmX9swHZwGxQNjgb0nPkmInjR0V7Uq%2FOsaPL5Y7ylE3l8tQNN7kVt%2BrmbuHW3LrbcDvam1rtzVvdm50TxrU%2FDBvRtZUY1rV5a3jXFn550Wo%2FXDNWK3dFmh7X9LimxzU9qulRTY9qelTTo5rlKLt2wk7YiaprL%2ByFvbAX9pK9ZC%2FZS%2FaSvWQv2Uv2kr1kr2KvYq9ir2KvYq9ir2KvYq9ir2Kvaq9qr2qvaq9qr2qvaq9qr2qvai%2B3l9vL7eX2cnu5vdxebi%2B3l9sr7BV2CjuFncJOYaewU9gp7NTs1LyrZq9mr2avZq9mr2avZq9mr26vbq9ur26vbq9ur26vbq9ur26vYa9hr2GvYa9hr2GvYa%2FR7oXuQ%2Feh%2B2j%2FUU7e3C3cqc%2FV3fYdof%2FQf%2Bg%2F9B%2F6D%2F2H%2FkP%2Fof%2FQf%2Bg%2F9B%2F6D%2F2H%2FkP%2Fof%2FQf%2Bg%2F9B%2F6D%2F2H%2FkP%2Fof%2FQf%2Bg%2F9B%2F6D%2F2H%2FkP%2Fof%2FQf%2Bg%2F9B%2F6D92H7kP3ofvQfeg%2BdB%2B6D92H7kP3ofvQfRT29B%2F6D%2F2H%2FkP%2Fof%2FQf%2Bg%2F9B%2F6D%2F2H%2FkP%2Fof%2FQf%2Bg%2F9B%2F6D%2F2H%2FkP%2Fof%2FQf%2Bg%2F9B%2F6D%2F2H%2FkP%2Fof%2FQf%2Bg%2F9B%2F6j6nuG3Ya7U5q%2F0hN3nCTW3Grbu4Wrs%2FrP%2Bk%2F6T%2FpP%2Bk%2F6T%2FpP%2Bk%2B6T7pPek86TzpPOk86TzpOuk66TrpOuk66TrpOlWmPu%2F36zrpOuk66TrpOuk66TrpOvl%2FPek76TvpO%2Bk76TvpO%2Bk76TvpO%2Bk76TvpO7V9t%2BqtVs%2FOaOURU6bo6PgPt6rZbwAAAAABVFDDFwAA%29%20format%28%27woff%27%29%2Curl%28data%3Aapplication%2Fx%2Dfont%2Dtruetype%3Bbase64%2CAAEAAAAPAIAAAwBwRkZUTW0ql9wAAAD8AAAAHEdERUYBRAAEAAABGAAAACBPUy8yZ7lriQAAATgAAABgY21hcNqt44EAAAGYAAAGcmN2dCAAKAL4AAAIDAAAAARnYXNw%2F%2F8AAwAACBAAAAAIZ2x5Zn1dwm8AAAgYAACUpGhlYWQFTS%2FYAACcvAAAADZoaGVhCkQEEQAAnPQAAAAkaG10eNLHIGAAAJ0YAAADdGxvY2Fv%2B5XOAACgjAAAAjBtYXhwAWoA2AAAorwAAAAgbmFtZbMsoJsAAKLcAAADonBvc3S6o%2BU1AACmgAAACtF3ZWJmwxhUUAAAsVQAAAAGAAAAAQAAAADMPaLPAAAAANB2gXUAAAAA0HZzlwABAAAADgAAABgAAAAAAAIAAQABARYAAQAEAAAAAgAAAAMEiwGQAAUABAMMAtAAAABaAwwC0AAAAaQAMgK4AAAAAAUAAAAAAAAAAAAAAAIAAAAAAAAAAAAAAFVLV04AQAAg%2F%2F8DwP8QAAAFFAB7AAAAAQAAAAAAAAAAAAAAIAABAAAABQAAAAMAAAAsAAAACgAAAdwAAQAAAAAEaAADAAEAAAAsAAMACgAAAdwABAGwAAAAaABAAAUAKAAgACsAoAClIAogLyBfIKwgvSISIxsl%2FCYBJvonCScP4APgCeAZ4CngOeBJ4FngYOBp4HngieCX4QnhGeEp4TnhRuFJ4VnhaeF54YnhleGZ4gbiCeIW4hniIeIn4jniSeJZ4mD4%2F%2F%2F%2FAAAAIAAqAKAApSAAIC8gXyCsIL0iEiMbJfwmASb6JwknD%2BAB4AXgEOAg4DDgQOBQ4GDgYuBw4IDgkOEB4RDhIOEw4UDhSOFQ4WDhcOGA4ZDhl%2BIA4gniEOIY4iHiI%2BIw4kDiUOJg%2BP%2F%2F%2F%2F%2Fj%2F9r%2FZv9i4Ajf5N%2B132nfWd4F3P3aHdoZ2SHZE9kOIB0gHCAWIBAgCiAEH%2F4f%2BB%2F3H%2FEf6x%2FlH3wfdh9wH2ofZB9jH10fVx9RH0sfRR9EHt4e3B7WHtUezh7NHsUevx65HrMIFQABAAAAAAAAAAAAAAAAAAAAAAAAAAAAAAAAAAAAAAAAAAAAAAAAAAAAAAAAAAAAAAAAAAAAAAAAAAAAAAAAAAAAAAAAAAAAAAAAAAAAAAAAAAAAAAAAAAAAAAAAAAAAAAAAAAAAAAAAAAAADAAAAAACjAAAAAAAAAA1AAAAIAAAACAAAAADAAAAKgAAACsAAAAEAAAAoAAAAKAAAAAGAAAApQAAAKUAAAAHAAAgAAAAIAoAAAAIAAAgLwAAIC8AAAATAAAgXwAAIF8AAAAUAAAgrAAAIKwAAAAVAAAgvQAAIL0AAAAWAAAiEgAAIhIAAAAXAAAjGwAAIxsAAAAYAAAl%2FAAAJfwAAAAZAAAmAQAAJgEAAAAaAAAm%2BgAAJvoAAAAbAAAnCQAAJwkAAAAcAAAnDwAAJw8AAAAdAADgAQAA4AMAAAAeAADgBQAA4AkAAAAhAADgEAAA4BkAAAAmAADgIAAA4CkAAAAwAADgMAAA4DkAAAA6AADgQAAA4EkAAABEAADgUAAA4FkAAABOAADgYAAA4GAAAABYAADgYgAA4GkAAABZAADgcAAA4HkAAABhAADggAAA4IkAAABrAADgkAAA4JcAAAB1AADhAQAA4QkAAAB9AADhEAAA4RkAAACGAADhIAAA4SkAAACQAADhMAAA4TkAAACaAADhQAAA4UYAAACkAADhSAAA4UkAAACrAADhUAAA4VkAAACtAADhYAAA4WkAAAC3AADhcAAA4XkAAADBAADhgAAA4YkAAADLAADhkAAA4ZUAAADVAADhlwAA4ZkAAADbAADiAAAA4gYAAADeAADiCQAA4gkAAADlAADiEAAA4hYAAADmAADiGAAA4hkAAADtAADiIQAA4iEAAADvAADiIwAA4icAAADwAADiMAAA4jkAAAD1AADiQAAA4kkAAAD%2FAADiUAAA4lkAAAEJAADiYAAA4mAAAAETAAD4%2FwAA%2BP8AAAEUAAH1EQAB9REAAAEVAAH2qgAB9qoAAAEWAAYCCgAAAAABAAABAAAAAAAAAAAAAAAAAAAAAQACAAAAAAAAAAIAAAAAAAAAAAAAAAAAAAAAAAAAAAAAAAAAAAAAAAAAAQAAAAAAAwAAAAAAAAAAAAAAAAAAAAAAAAAEA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AAAAAAAAAAAAAAAAAAAAAAAAAAAAAAAAAAAAAAAAAAAAAAAAAAAAAAAAAAYAAAAAAAAAAAAAAAAAAAAAAAAAAAAAAAAAAAAAAAAAAAAVAAAAAAAAAAAAAAAAAAAAAAAAAAAAAAAAAAAAAAAAAAAAAAAAAAAAAAEUAAAAAAAAAAAAAAAAAAAAAAAAAAAAAAAAAAAAAAAAAAAAKAL4AAAAAf%2F%2FAAIAAgAoAAABaAMgAAMABwAusQEALzyyBwQA7TKxBgXcPLIDAgDtMgCxAwAvPLIFBADtMrIHBgH8PLIBAgDtMjMRIRElMxEjKAFA%2Fujw8AMg%2FOAoAtAAAQBkAGQETARMAFsAAAEyFh8BHgEdATc%2BAR8BFgYPATMyFhcWFRQGDwEOASsBFx4BDwEGJi8BFRQGBwYjIiYvAS4BPQEHDgEvASY2PwEjIiYnJjU0Nj8BPgE7AScuAT8BNhYfATU0Njc2AlgPJgsLCg%2BeBxYIagcCB57gChECBgMCAQIRCuCeBwIHaggWB54PCikiDyYLCwoPngcWCGoHAgee4AoRAgYDAgECEQrgngcCB2oIFgeeDwopBEwDAgECEQrgngcCB2oIFgeeDwopIg8mCwsKD54HFghqBwIHnuAKEQIGAwIBAhEK4J4HAgdqCBYHng8KKSIPJgsLCg%2BeBxYIagcCB57gChECBgAAAAABAAAAAARMBEwAIwAAATMyFhURITIWHQEUBiMhERQGKwEiJjURISImPQE0NjMhETQ2AcLIFR0BXhUdHRX%2Boh0VyBUd%2FqIVHR0VAV4dBEwdFf6iHRXIFR3%2BohUdHRUBXh0VyBUdAV4VHQAAAAABAHAAAARABEwARQAAATMyFgcBBgchMhYPAQ4BKwEVITIWDwEOASsBFRQGKwEiJj0BISImPwE%2BATsBNSEiJj8BPgE7ASYnASY2OwEyHwEWMj8BNgM5%2BgoFCP6UBgUBDAoGBngGGAp9ARMKBgZ4BhgKfQ8LlAsP%2Fu0KBgZ4BhgKff7tCgYGeAYYCnYFBv6UCAUK%2BhkSpAgUCKQSBEwKCP6UBgwMCKAIDGQMCKAIDK4LDw8LrgwIoAgMZAwIoAgMDAYBbAgKEqQICKQSAAABAGQABQSMBK4AOwAAATIXFhcjNC4DIyIOAwchByEGFSEHIR4EMzI%2BAzUzBgcGIyInLgEnIzczNjcjNzM%2BATc2AujycDwGtSM0QDkXEys4MjAPAXtk%2FtQGAZZk%2FtQJMDlCNBUWOUA0I64eYmunznYkQgzZZHABBdpkhhQ%2BH3UErr1oaS1LMCEPCx4uTzJkMjJkSnRCKw8PIjBKK6trdZ4wqndkLzVkV4UljQAAAgB7AAAETASwAD4ARwAAASEyHgUVHAEVFA4FKwEHITIWDwEOASsBFRQGKwEiJj0BISImPwE%2BATsBNSEiJj8BPgE7ARE0NhcRMzI2NTQmIwGsAV5DakIwFgwBAQwWMEJqQ7ICASAKBgZ4BhgKigsKlQoP%2FvUKBgZ4BhgKdf71CgYGeAYYCnUPtstALS1ABLAaJD8yTyokCwsLJCpQMkAlGmQMCKAIDK8LDg8KrwwIoAgMZAwIoAgMAdsKD8j%2B1EJWVEAAAAEAyAGQBEwCvAAPAAATITIWHQEUBiMhIiY9ATQ2%2BgMgFR0dFfzgFR0dArwdFcgVHR0VyBUdAAAAAgDIAAAD6ASwACUAQQAAARUUBisBFRQGBx4BHQEzMhYdASE1NDY7ATU0NjcuAT0BIyImPQEXFRQWFx4BFAYHDgEdASE1NCYnLgE0Njc%2BAT0BA%2BgdFTJjUVFjMhUd%2FOAdFTJjUVFjMhUdyEE3HCAgHDdBAZBBNxwgIBw3QQSwlhUdZFuVIyOVW5YdFZaWFR2WW5UjI5VbZB0VlshkPGMYDDI8MgwYYzyWljxjGAwyPDIMGGM8ZAAAAAEAAAAAAAAAAAAAAAAxAAAB%2F%2FIBLATCBEEAFgAAATIWFzYzMhYVFAYjISImNTQ2NyY1NDYB9261LCwueKqqeP0ST3FVQgLYBEF3YQ6teHmtclBFaw4MGZnXAAAAAgAAAGQEsASvABoAHgAAAB4BDwEBMzIWHQEhNTQ2OwEBJyY%2BARYfATc2AyEnAwL2IAkKiAHTHhQe%2B1AeFB4B1IcKCSAkCm9wCXoBebbDBLMTIxC7%2FRYlFSoqFSUC6rcQJBQJEJSWEPwecAIWAAAAAAQAAABkBLAETAALABcAIwA3AAATITIWBwEGIicBJjYXARYUBwEGJjURNDYJATYWFREUBicBJjQHARYGIyEiJjcBNjIfARYyPwE2MhkEfgoFCP3MCBQI%2FcwIBQMBCAgI%2FvgICgoDjAEICAoKCP74CFwBbAgFCvuCCgUIAWwIFAikCBQIpAgUBEwKCP3JCAgCNwgK2v74CBQI%2FvgIBQoCJgoF%2FvABCAgFCv3aCgUIAQgIFID%2BlAgKCggBbAgIpAgIpAgAAAAD%2F%2FD%2F8AS6BLoACQANABAAAAAyHwEWFA8BJzcTAScJAQUTA%2BAmDpkNDWPWXyL9mdYCZv4f%2FrNuBLoNmQ4mDlzWYP50%2FZrWAmb8anABTwAAAAEAAAAABLAEsAAPAAABETMyFh0BITU0NjsBEQEhArz6FR384B0V%2Bv4MBLACiv3aHRUyMhUdAiYCJgAAAAEADgAIBEwEnAAfAAABJTYWFREUBgcGLgE2NzYXEQURFAYHBi4BNjc2FxE0NgFwAoUnMFNGT4gkV09IQv2oWEFPiCRXT0hCHQP5ow8eIvzBN1EXGSltchkYEAIJm%2F2iKmAVGilucRoYEQJ%2FJioAAAACAAn%2F%2BAS7BKcAHQApAAAAMh4CFQcXFAcBFgYPAQYiJwEGIycHIi4CND4BBCIOARQeATI%2BATQmAZDItoNOAQFOARMXARY7GikT%2Fu13jgUCZLaDTk6DAXKwlFZWlLCUVlYEp06DtmQCBY15%2Fu4aJRg6FBQBEk0BAU6Dtsi2g1tWlLCUVlaUsJQAAQBkAFgErwREABkAAAE%2BAh4CFRQOAwcuBDU0PgIeAQKJMHt4dVg2Q3mEqD4%2Bp4V4Qzhadnh5A7VESAUtU3ZAOXmAf7JVVbJ%2FgHk5QHZTLQVIAAAAAf%2FTAF4EewSUABgAAAETNjIXEyEyFgcFExYGJyUFBiY3EyUmNjMBl4MHFQeBAaUVBhH%2BqoIHDxH%2Bqf6qEQ8Hgv6lEQYUAyABYRMT%2Fp8RDPn%2BbxQLDPb3DAsUAZD7DBEAAv%2FTAF4EewSUABgAIgAAARM2MhcTITIWBwUTFgYnJQUGJjcTJSY2MwUjFwc3Fyc3IycBl4MHFQeBAaUVBhH%2BqoIHDxH%2Bqf6qEQ8Hgv6lEQYUAfPwxUrBw0rA6k4DIAFhExP%2BnxEM%2Bf5vFAsM9vcMCxQBkPsMEWSO4ouM5YzTAAABAAAAAASwBLAAJgAAATIWHQEUBiMVFBYXBR4BHQEUBiMhIiY9ATQ2NyU%2BAT0BIiY9ATQ2Alh8sD4mDAkBZgkMDwr7ggoPDAkBZgkMJj6wBLCwfPouaEsKFwbmBRcKXQoPDwpdChcF5gYXCktoLvp8sAAAAA0AAAAABLAETAAPABMAIwAnACsALwAzADcARwBLAE8AUwBXAAATITIWFREUBiMhIiY1ETQ2FxUzNSkBIgYVERQWMyEyNjURNCYzFTM1BRUzNSEVMzUFFTM1IRUzNQchIgYVERQWMyEyNjURNCYFFTM1IRUzNQUVMzUhFTM1GQR%2BCg8PCvuCCg8PVWQCo%2F3aCg8PCgImCg8Pc2T8GGQDIGT8GGQDIGTh%2FdoKDw8KAiYKDw%2F872QDIGT8GGQDIGQETA8K%2B%2BYKDw8KBBoKD2RkZA8K%2FqIKDw8KAV4KD2RkyGRkZGTIZGRkZGQPCv6iCg8PCgFeCg9kZGRkZMhkZGRkAAAEAAAAAARMBEwADwAfAC8APwAAEyEyFhURFAYjISImNRE0NikBMhYVERQGIyEiJjURNDYBITIWFREUBiMhIiY1ETQ2KQEyFhURFAYjISImNRE0NjIBkBUdHRX%2BcBUdHQJtAZAVHR0V%2FnAVHR39vQGQFR0dFf5wFR0dAm0BkBUdHRX%2BcBUdHQRMHRX%2BcBUdHRUBkBUdHRX%2BcBUdHRUBkBUd%2FagdFf5wFR0dFQGQFR0dFf5wFR0dFQGQFR0AAAkAAAAABEwETAAPAB8ALwA%2FAE8AXwBvAH8AjwAAEzMyFh0BFAYrASImPQE0NiEzMhYdARQGKwEiJj0BNDYhMzIWHQEUBisBIiY9ATQ2ATMyFh0BFAYrASImPQE0NiEzMhYdARQGKwEiJj0BNDYhMzIWHQEUBisBIiY9ATQ2ATMyFh0BFAYrASImPQE0NiEzMhYdARQGKwEiJj0BNDYhMzIWHQEUBisBIiY9ATQ2MsgVHR0VyBUdHQGlyBUdHRXIFR0dAaXIFR0dFcgVHR389cgVHR0VyBUdHQGlyBUdHRXIFR0dAaXIFR0dFcgVHR389cgVHR0VyBUdHQGlyBUdHRXIFR0dAaXIFR0dFcgVHR0ETB0VyBUdHRXIFR0dFcgVHR0VyBUdHRXIFR0dFcgVHf5wHRXIFR0dFcgVHR0VyBUdHRXIFR0dFcgVHR0VyBUd%2FnAdFcgVHR0VyBUdHRXIFR0dFcgVHR0VyBUdHRXIFR0ABgAAAAAEsARMAA8AHwAvAD8ATwBfAAATMzIWHQEUBisBIiY9ATQ2KQEyFh0BFAYjISImPQE0NgEzMhYdARQGKwEiJj0BNDYpATIWHQEUBiMhIiY9ATQ2ATMyFh0BFAYrASImPQE0NikBMhYdARQGIyEiJj0BNDYyyBUdHRXIFR0dAaUCvBUdHRX9RBUdHf6FyBUdHRXIFR0dAaUCvBUdHRX9RBUdHf6FyBUdHRXIFR0dAaUCvBUdHRX9RBUdHQRMHRXIFR0dFcgVHR0VyBUdHRXIFR3%2BcB0VyBUdHRXIFR0dFcgVHR0VyBUd%2FnAdFcgVHR0VyBUdHRXIFR0dFcgVHQAAAAABACYALAToBCAAFwAACQE2Mh8BFhQHAQYiJwEmND8BNjIfARYyAdECOwgUB7EICPzxBxUH%2FoAICLEHFAirBxYB3QI7CAixBxQI%2FPAICAGACBQHsQgIqwcAAQBuAG4EQgRCACMAAAEXFhQHCQEWFA8BBiInCQEGIi8BJjQ3CQEmND8BNjIXCQE2MgOIsggI%2FvUBCwgIsggVB%2F70%2FvQHFQiyCAgBC%2F71CAiyCBUHAQwBDAcVBDuzCBUH%2FvT%2B9AcVCLIICAEL%2FvUICLIIFQcBDAEMBxUIsggI%2FvUBDAcAAwAX%2F%2BsExQSZABkAJQBJAAAAMh4CFRQHARYUDwEGIicBBiMiLgI0PgEEIg4BFB4BMj4BNCYFMzIWHQEzMhYdARQGKwEVFAYrASImPQEjIiY9ATQ2OwE1NDYBmcSzgk1OASwICG0HFQj%2B1HeOYrSBTU2BAW%2BzmFhYmLOZWFj%2BvJYKD0sKDw8KSw8KlgoPSwoPDwpLDwSZTYKzYo15%2FtUIFQhsCAgBK01NgbTEs4JNWJmzmFhYmLOZIw8KSw8KlgoPSwoPDwpLDwqWCg9LCg8AAAMAF%2F%2FrBMUEmQAZACUANQAAADIeAhUUBwEWFA8BBiInAQYjIi4CND4BBCIOARQeATI%2BATQmBSEyFh0BFAYjISImPQE0NgGZxLOCTU4BLAgIbQcVCP7Ud45itIFNTYEBb7OYWFiYs5lYWP5YAV4KDw8K%2FqIKDw8EmU2Cs2KNef7VCBUIbAgIAStNTYG0xLOCTViZs5hYWJizmYcPCpYKDw8KlgoPAAAAAAIAFwAXBJkEsAAPAC0AAAEzMhYVERQGKwEiJjURNDYFNRYSFRQOAiIuAjU0EjcVDgEVFB4BMj4BNTQmAiZkFR0dFWQVHR0BD6fSW5vW6tabW9KnZ3xyxejFcnwEsB0V%2FnAVHR0VAZAVHeGmPv7ZuHXWm1tbm9Z1uAEnPqY3yHh0xXJyxXR4yAAEAGQAAASwBLAADwAfAC8APwAAATMyFhURFAYrASImNRE0NgEzMhYVERQGKwEiJjURNDYBMzIWFREUBisBIiY1ETQ2BTMyFh0BFAYrASImPQE0NgQBlgoPDwqWCg8P%2Ft6WCg8PCpYKDw%2F%2B3pYKDw8KlgoPD%2F7elgoPDwqWCg8PBLAPCvuCCg8PCgR%2BCg%2F%2BcA8K%2FRIKDw8KAu4KD%2F7UDwr%2BPgoPDwoBwgoPyA8K%2BgoPDwr6Cg8AAAAAAgAaABsElgSWAEcATwAAATIfAhYfATcWFwcXFh8CFhUUDwIGDwEXBgcnBwYPAgYjIi8CJi8BByYnNycmLwImNTQ%2FAjY%2FASc2Nxc3Nj8CNhIiBhQWMjY0AlghKSYFMS0Fhj0rUAMZDgGYBQWYAQ8YA1AwOIYFLDIFJisfISkmBTEtBYY8LFADGQ0ClwYGlwINGQNQLzqFBS0xBSYreLJ%2BfrJ%2BBJYFmAEOGQJQMDmGBSwxBiYrHiIoJgYxLAWGPSxRAxkOApcFBZcCDhkDUTA5hgUtMAYmKiAhKCYGMC0Fhj0sUAIZDgGYBf6ZfrF%2BfrEABwBkAAAEsAUUABMAFwAhACUAKQAtADEAAAEhMhYdASEyFh0BITU0NjMhNTQ2FxUhNQERFAYjISImNREXETMRMxEzETMRMxEzETMRAfQBLCk7ARMKD%2Fu0DwoBEzspASwBLDsp%2FUQpO2RkZGRkZGRkBRQ7KWQPCktLCg9kKTtkZGT%2B1PzgKTs7KQMgZP1EArz9RAK8%2FUQCvP1EArwAAQAMAAAFCATRAB8AABMBNjIXARYGKwERFAYrASImNREhERQGKwEiJjURIyImEgJsCBUHAmAIBQqvDwr6Cg%2F%2B1A8K%2BgoPrwoFAmoCYAcH%2FaAICv3BCg8PCgF3%2FokKDw8KAj8KAAIAZAAAA%2BgEsAARABcAAAERFBYzIREUBiMhIiY1ETQ2MwEjIiY9AQJYOykBLB0V%2FOAVHR0VA1L6FR0EsP5wKTv9dhUdHRUETBUd%2FnAdFfoAAwAXABcEmQSZAA8AGwAwAAAAMh4CFA4CIi4CND4BBCIOARQeATI%2BATQmBTMyFhURMzIWHQEUBisBIiY1ETQ2AePq1ptbW5vW6tabW1ubAb%2FoxXJyxejFcnL%2BfDIKD68KDw8K%2BgoPDwSZW5vW6tabW1ub1urWmztyxejFcnLF6MUNDwr%2B7Q8KMgoPDwoBXgoPAAAAAAL%2FnAAABRQEsAALAA8AACkBAyMDIQEzAzMDMwEDMwMFFP3mKfIp%2FeYBr9EVohTQ%2Fp4b4BsBkP5wBLD%2B1AEs%2FnD%2B1AEsAAAAAAIAZAAABLAEsAAVAC8AAAEzMhYVETMyFgcBBiInASY2OwERNDYBMzIWFREUBiMhIiY1ETQ2OwEyFh0BITU0NgImyBUdvxQLDf65DSYN%2FrkNCxS%2FHQJUMgoPDwr75goPDwoyCg8DhA8EsB0V%2Fj4XEP5wEBABkBAXAcIVHfzgDwr%2BogoPDwoBXgoPDwqvrwoPAAMAFwAXBJkEmQAPABsAMQAAADIeAhQOAiIuAjQ%2BAQQiDgEUHgEyPgE0JgUzMhYVETMyFgcDBiInAyY2OwERNDYB4%2BrWm1tbm9bq1ptbW5sBv%2BjFcnLF6MVycv58lgoPiRUKDd8NJg3fDQoViQ8EmVub1urWm1tbm9bq1ps7csXoxXJyxejFDQ8K%2Fu0XEP7tEBABExAXARMKDwAAAAMAFwAXBJkEmQAPABsAMQAAADIeAhQOAiIuAjQ%2BAQQiDgEUHgEyPgE0JiUTFgYrAREUBisBIiY1ESMiJjcTNjIB4%2BrWm1tbm9bq1ptbW5sBv%2BjFcnLF6MVycv7n3w0KFYkPCpYKD4kVCg3fDSYEmVub1urWm1tbm9bq1ps7csXoxXJyxejFAf7tEBf%2B7QoPDwoBExcQARMQAAAAAAIAAAAABLAEsAAZADkAABMhMhYXExYVERQGBwYjISImJyY1EzQ3Ez4BBSEiBgcDBhY7ATIWHwEeATsBMjY%2FAT4BOwEyNicDLgHhAu4KEwO6BwgFDBn7tAweAgYBB7kDEwKX%2FdQKEgJXAgwKlgoTAiYCEwr6ChMCJgITCpYKDAJXAhIEsA4K%2FXQYGf5XDB4CBggEDRkBqRkYAowKDsgOC%2F4%2BCw4OCpgKDg4KmAoODgsBwgsOAAMAFwAXBJkEmQAPABsAJwAAADIeAhQOAiIuAjQ%2BAQQiDgEUHgEyPgE0JgUXFhQPAQYmNRE0NgHj6tabW1ub1urWm1tbmwG%2F6MVycsXoxXJy%2Fov9ERH9EBgYBJlbm9bq1ptbW5vW6tabO3LF6MVycsXoxV2%2BDCQMvgwLFQGQFQsAAQAXABcEmQSwACgAAAE3NhYVERQGIyEiJj8BJiMiDgEUHgEyPgE1MxQOAiIuAjQ%2BAjMyA7OHBwsPCv6WCwQHhW2BdMVycsXoxXKWW5vW6tabW1ub1nXABCSHBwQL%2FpYKDwsHhUxyxejFcnLFdHXWm1tbm9bq1ptbAAAAAAIAFwABBJkEsAAaADUAAAE3NhYVERQGIyEiJj8BJiMiDgEVIzQ%2BAjMyEzMUDgIjIicHBiY1ETQ2MyEyFg8BFjMyPgEDs4cHCw8L%2FpcLBAeGboF0xXKWW5vWdcDrllub1nXAnIYHCw8LAWgKBQiFboJ0xXIEJIcHBAv%2BlwsPCweGS3LFdHXWm1v9v3XWm1t2hggFCgFoCw8LB4VMcsUAAAAKAGQAAASwBLAADwAfAC8APwBPAF8AbwB%2FAI8AnwAAEyEyFhURFAYjISImNRE0NgUhIgYVERQWMyEyNjURNCYFMzIWHQEUBisBIiY9ATQ2MyEyFh0BFAYjISImPQE0NgczMhYdARQGKwEiJj0BNDYzITIWHQEUBiMhIiY9ATQ2BzMyFh0BFAYrASImPQE0NjMhMhYdARQGIyEiJj0BNDYHMzIWHQEUBisBIiY9ATQ2MyEyFh0BFAYjISImPQE0Nn0EGgoPDwr75goPDwPA%2FK4KDw8KA1IKDw%2F9CDIKDw8KMgoPD9IBwgoPDwr%2BPgoPD74yCg8PCjIKDw%2FSAcIKDw8K%2Fj4KDw%2B%2BMgoPDwoyCg8P0gHCCg8PCv4%2BCg8PvjIKDw8KMgoPD9IBwgoPDwr%2BPgoPDwSwDwr7ggoPDwoEfgoPyA8K%2FK4KDw8KA1IKD2QPCjIKDw8KMgoPDwoyCg8PCjIKD8gPCjIKDw8KMgoPDwoyCg8PCjIKD8gPCjIKDw8KMgoPDwoyCg8PCjIKD8gPCjIKDw8KMgoPDwoyCg8PCjIKDwAAAAACAAAAAARMBLAAGQAjAAABNTQmIyEiBh0BIyIGFREUFjMhMjY1ETQmIyE1NDY7ATIWHQEDhHVT%2FtRSdmQpOzspA4QpOzsp%2FageFMgUHgMgyFN1dlLIOyn9qCk7OykCWCk7lhUdHRWWAAIAZAAABEwETAAJADcAABMzMhYVESMRNDYFMhcWFREUBw4DIyIuAScuAiMiBwYjIicmNRE%2BATc2HgMXHgIzMjc2fTIKD2QPA8AEBRADIUNAMRwaPyonKSxHHlVLBwgGBQ4WeDsXKC4TOQQpLUUdZ1AHBEwPCvvNBDMKDzACBhH%2BWwYGO1AkDQ0ODg8PDzkFAwcPAbY3VwMCAwsGFAEODg5XCAAAAwAAAAAEsASXACEAMQBBAAAAMh4CFREUBisBIiY1ETQuASAOARURFAYrASImNRE0PgEDMzIWFREUBisBIiY1ETQ2ITMyFhURFAYrASImNRE0NgHk6N6jYw8KMgoPjeT%2B%2BuSNDwoyCg9joyqgCAwMCKAIDAwCYKAIDAwIoAgMDASXY6PedP7UCg8PCgEsf9FyctF%2F%2FtQKDw8KASx03qP9wAwI%2FjQIDAwIAcwIDAwI%2FjQIDAwIAcwIDAAAAAACAAAA0wRHA90AFQA5AAABJTYWFREUBiclJisBIiY1ETQ2OwEyBTc2Mh8BFhQPARcWFA8BBiIvAQcGIi8BJjQ%2FAScmND8BNjIXAUEBAgkMDAn%2B%2FhUZ%2BgoPDwr6GQJYeAcUByIHB3h4BwciBxQHeHgHFAciBwd3dwcHIgcUBwMurAYHCv0SCgcGrA4PCgFeCg%2BEeAcHIgcUB3h4BxQHIgcHd3cHByIHFAd4eAcUByIICAAAAAACAAAA0wNyA90AFQAvAAABJTYWFREUBiclJisBIiY1ETQ2OwEyJTMWFxYVFAcGDwEiLwEuATc2NTQnJjY%2FATYBQQECCQwMCf7%2BFRn6Cg8PCvoZAdIECgZgWgYLAwkHHQcDBkhOBgMIHQcDLqwGBwr9EgoHBqwODwoBXgoPZAEJgaGafwkBAQYXBxMIZ36EaggUBxYFAAAAAAMAAADEBGID7AAbADEASwAAATMWFxYVFAYHBgcjIi8BLgE3NjU0JicmNj8BNgUlNhYVERQGJyUmKwEiJjURNDY7ATIlMxYXFhUUBwYPASIvAS4BNzY1NCcmNj8BNgPHAwsGh0RABwoDCQcqCAIGbzs3BgIJKgf9ggECCQwMCf7%2BFRn6Cg8PCvoZAdIECgZgWgYLAwkHHQcDBkhOBgMIHQcD7AEJs9lpy1QJAQYiBhQIlrJarEcJFAYhBb6sBgcK%2FRIKBwasDg8KAV4KD2QBCYGhmn8JAQEGFwcTCGd%2BhGoIFQYWBQAAAAANAAAAAASwBLAACQAVABkAHQAhACUALQA7AD8AQwBHAEsATwAAATMVIxUhFSMRIQEjFTMVIREjESM1IQURIREhESERBSM1MwUjNTMBMxEhETM1MwEzFSMVIzUjNTM1IzUhBREhEQcjNTMFIzUzASM1MwUhNSEB9GRk%2FnBkAfQCvMjI%2FtTIZAJY%2B7QBLAGQASz84GRkArxkZP1EyP4MyGQB9MhkyGRkyAEs%2FUQBLGRkZAOEZGT%2BDGRkAfT%2B1AEsA4RkZGQCWP4MZMgBLAEsyGT%2B1AEs%2FtQBLMhkZGT%2BDP4MAfRk%2FtRkZGRkyGTI%2FtQBLMhkZGT%2B1GRkZAAAAAAJAAAAAASwBLAAAwAHAAsADwATABcAGwAfACMAADcjETMTIxEzASMRMxMjETMBIxEzASE1IRcjNTMXIzUzBSM1M2RkZMhkZAGQyMjIZGQBLMjI%2FOD%2B1AEsyGRkyGRkASzIyMgD6PwYA%2Bj8GAPo%2FBgD6PwYA%2Bj7UGRkW1tbW1sAAAIAAAAKBKYEsAANABUAAAkBFhQHAQYiJwETNDYzBCYiBhQWMjYB9AKqCAj%2BMAgUCP1WAQ8KAUM7Uzs7UzsEsP1WCBQI%2FjAICAKqAdsKD807O1Q7OwAAAAADAAAACgXSBLAADQAZACEAAAkBFhQHAQYiJwETNDYzIQEWFAcBBiIvAQkBBCYiBhQWMjYB9AKqCAj%2BMAgUCP1WAQ8KAwYCqggI%2FjAIFAg4Aaj9RP7TO1M7O1M7BLD9VggUCP4wCAgCqgHbCg%2F9VggUCP4wCAg4AaoCvM07O1Q7OwAAAAABAGQAAASwBLAAJgAAASEyFREUDwEGJjURNCYjISIPAQYWMyEyFhURFAYjISImNRE0PwE2ASwDOUsSQAgKDwr9RBkSQAgFCgK8Cg8PCvyuCg8SixIEsEv8fBkSQAgFCgO2Cg8SQAgKDwr8SgoPDwoDzxkSixIAAAABAMj%2F%2FwRMBLAACgAAEyEyFhURCQERNDb6AyAVHf4%2B%2Fj4dBLAdFfuCAbz%2BQwR%2FFR0AAAAAAwAAAAAEsASwABUARQBVAAABISIGBwMGHwEeATMhMjY%2FATYnAy4BASMiBg8BDgEjISImLwEuASsBIgYVERQWOwEyNj0BNDYzITIWHQEUFjsBMjY1ETQmASEiBg8BBhYzITI2LwEuAQM2%2FkQLEAFOBw45BhcKAcIKFwY%2BDgdTARABVpYKFgROBBYK%2FdoKFgROBBYKlgoPDwqWCg8PCgLuCg8PCpYKDw%2F%2Bsf4MChMCJgILCgJYCgsCJgITBLAPCv7TGBVsCQwMCWwVGAEtCg%2F%2BcA0JnAkNDQmcCQ0PCv12Cg8PCpYKDw8KlgoPDwoCigoP%2FagOCpgKDg4KmAoOAAAAAAQAAABkBLAETAAdACEAKQAxAAABMzIeAh8BMzIWFREUBiMhIiY1ETQ2OwE%2BBAEVMzUEIgYUFjI2NCQyFhQGIiY0AfTIOF00JAcGlik7Oyn8GCk7OymWAgknM10ByGT%2Bz76Hh76H%2Fu9WPDxWPARMKTs7FRQ7Kf2oKTs7KQJYKTsIG0U1K%2F7UZGRGh76Hh74IPFY8PFYAAAAAAgA1AAAEsASvACAAIwAACQEWFx4BHwEVITUyNi8BIQYHBh4CMxUhNTY3PgE%2FAQEDIQMCqQGBFCgSJQkK%2Fl81LBFS%2Fnk6IgsJKjIe%2FpM4HAwaBwcBj6wBVKIEr%2FwaMioTFQECQkJXLd6RWSIuHAxCQhgcDCUNDQPu%2FVoByQAAAAADAGQAAAPwBLAAJwAyADsAAAEeBhUUDgMjITU%2BATURNC4EJzUFMh4CFRQOAgclMzI2NTQuAisBETMyNjU0JisBAvEFEzUwOyodN1htbDD%2BDCk7AQYLFyEaAdc5dWM%2BHy0tEP6Pi05pESpTPnbYUFJ9Xp8CgQEHGB0zOlIuQ3VONxpZBzMoAzsYFBwLEAkHRwEpSXNDM1s6KwkxYUopOzQb%2FK5lUFqBAAABAMgAAANvBLAAGQAAARcOAQcDBhYXFSE1NjcTNjQuBCcmJzUDbQJTQgeECSxK%2Fgy6Dq0DAw8MHxUXDQYEsDkTNSj8uTEoBmFhEFIDQBEaExAJCwYHAwI5AAAAAAL%2FtQAABRQEsAAlAC8AAAEjNC4FKwERFBYfARUhNTI%2BAzURIyIOBRUjESEFIxEzByczESM3BRQyCAsZEyYYGcgyGRn%2BcAQOIhoWyBkYJhMZCwgyA%2Bj7m0tLfX1LS30DhBUgFQ4IAwH8rhYZAQJkZAEFCRUOA1IBAwgOFSAVASzI%2FOCnpwMgpwACACH%2FtQSPBLAAJQAvAAABIzQuBSsBERQWHwEVITUyPgM1ESMiDgUVIxEhEwc1IRUnNxUhNQRMMggLGRMmGBnIMhkZ%2FnAEDiIaFsgZGCYTGQsIMgPoQ6f84KenAyADhBUgFQ4IAwH9dhYZAQJkZAEFCRUOAooBAwgOFSAVASz7gn1LS319S0sABAAAAAAEsARMAA8AHwAvAD8AABMhMhYdARQGIyEiJj0BNDYTITIWHQEUBiMhIiY9ATQ2EyEyFh0BFAYjISImPQE0NhMhMhYdARQGIyEiJj0BNDYyAlgVHR0V%2FagVHR0VA%2BgVHR0V%2FBgVHR0VAyAVHR0V%2FOAVHR0VBEwVHR0V%2B7QVHR0ETB0VZBUdHRVkFR3%2B1B0VZBUdHRVkFR3%2B1B0VZBUdHRVkFR3%2B1B0VZBUdHRVkFR0ABAAAAAAEsARMAA8AHwAvAD8AABMhMhYdARQGIyEiJj0BNDYDITIWHQEUBiMhIiY9ATQ2EyEyFh0BFAYjISImPQE0NgMhMhYdARQGIyEiJj0BNDb6ArwVHR0V%2FUQVHR2zBEwVHR0V%2B7QVHR3dArwVHR0V%2FUQVHR2zBEwVHR0V%2B7QVHR0ETB0VZBUdHRVkFR3%2B1B0VZBUdHRVkFR3%2B1B0VZBUdHRVkFR3%2B1B0VZBUdHRVkFR0ABAAAAAAEsARMAA8AHwAvAD8AAAE1NDYzITIWHQEUBiMhIiYBNTQ2MyEyFh0BFAYjISImEzU0NjMhMhYdARQGIyEiJgE1NDYzITIWHQEUBiMhIiYB9B0VAlgVHR0V%2FagVHf5wHRUD6BUdHRX8GBUdyB0VAyAVHR0V%2FOAVHf7UHRUETBUdHRX7tBUdA7ZkFR0dFWQVHR3%2B6WQVHR0VZBUdHf7pZBUdHRVkFR0d%2FulkFR0dFWQVHR0AAAQAAAAABLAETAAPAB8ALwA%2FAAATITIWHQEUBiMhIiY9ATQ2EyEyFh0BFAYjISImPQE0NhMhMhYdARQGIyEiJj0BNDYTITIWHQEUBiMhIiY9ATQ2MgRMFR0dFfu0FR0dFQRMFR0dFfu0FR0dFQRMFR0dFfu0FR0dFQRMFR0dFfu0FR0dBEwdFWQVHR0VZBUd%2FtQdFWQVHR0VZBUd%2FtQdFWQVHR0VZBUd%2FtQdFWQVHR0VZBUdAAgAAAAABLAETAAPAB8ALwA%2FAE8AXwBvAH8AABMzMhYdARQGKwEiJj0BNDYpATIWHQEUBiMhIiY9ATQ2ATMyFh0BFAYrASImPQE0NikBMhYdARQGIyEiJj0BNDYBMzIWHQEUBisBIiY9ATQ2KQEyFh0BFAYjISImPQE0NgEzMhYdARQGKwEiJj0BNDYpATIWHQEUBiMhIiY9ATQ2MmQVHR0VZBUdHQFBAyAVHR0V%2FOAVHR3%2B6WQVHR0VZBUdHQFBAyAVHR0V%2FOAVHR3%2B6WQVHR0VZBUdHQFBAyAVHR0V%2FOAVHR3%2B6WQVHR0VZBUdHQFBAyAVHR0V%2FOAVHR0ETB0VZBUdHRVkFR0dFWQVHR0VZBUd%2FtQdFWQVHR0VZBUdHRVkFR0dFWQVHf7UHRVkFR0dFWQVHR0VZBUdHRVkFR3%2B1B0VZBUdHRVkFR0dFWQVHR0VZBUdAAAG%2F5wAAASwBEwAAwATACMAKgA6AEoAACEjETsCMhYdARQGKwEiJj0BNDYTITIWHQEUBiMhIiY9ATQ2BQc1IzUzNQUhMhYdARQGIyEiJj0BNDYTITIWHQEUBiMhIiY9ATQ2AZBkZJZkFR0dFWQVHR0VAfQVHR0V%2FgwVHR3%2B%2BqfIyAHCASwVHR0V%2FtQVHR0VAlgVHR0V%2FagVHR0ETB0VZBUdHRVkFR3%2B1B0VZBUdHRVkFR36fUtkS68dFWQVHR0VZBUd%2FtQdFWQVHR0VZBUdAAAABgAAAAAFFARMAA8AEwAjACoAOgBKAAATMzIWHQEUBisBIiY9ATQ2ASMRMwEhMhYdARQGIyEiJj0BNDYFMxUjFSc3BSEyFh0BFAYjISImPQE0NhMhMhYdARQGIyEiJj0BNDYyZBUdHRVkFR0dA2dkZPyuAfQVHR0V%2FgwVHR0EL8jIp6f75gEsFR0dFf7UFR0dFQJYFR0dFf2oFR0dBEwdFWQVHR0VZBUd%2B7QETP7UHRVkFR0dFWQVHchkS319rx0VZBUdHRVkFR3%2B1B0VZBUdHRVkFR0AAAAAAgAAAMgEsAPoAA8AEgAAEyEyFhURFAYjISImNRE0NgkCSwLuHywsH%2F0SHywsBIT%2B1AEsA%2BgsH%2F12HywsHwKKHyz9RAEsASwAAwAAAAAEsARMAA8AFwAfAAATITIWFREUBiMhIiY1ETQ2FxE3BScBExEEMhYUBiImNCwEWBIaGhL7qBIaGkr3ASpKASXs%2FNJwTk5wTgRMGhL8DBIaGhID9BIaZP0ftoOcAT7%2B4AH0dE5vT09vAAAAAAIA2wAFBDYEkQAWAB4AAAEyHgEVFAcOAQ8BLgQnJjU0PgIWIgYUFjI2NAKIdcZzRkWyNjYJIV5YbSk8RHOft7eCgreCBJF4ynVzj23pPz4IIWZomEiEdVijeUjDgriBgbgAAAACABcAFwSZBJkADwAXAAAAMh4CFA4CIi4CND4BAREiDgEUHgEB4%2BrWm1tbm9bq1ptbW5sBS3TFcnLFBJlbm9bq1ptbW5vW6tab%2FG8DVnLF6MVyAAACAHUAAwPfBQ8AGgA1AAABHgYVFA4DBy4DNTQ%2BBQMOAhceBBcWNj8BNiYnLgInJjc2IyYCKhVJT1dOPiUzVnB9P1SbfEokP0xXUEm8FykoAwEbITEcExUWAgYCCQkFEikMGiACCAgFD0iPdXdzdYdFR4BeRiYEBTpjl1lFh3ZzeHaQ%2Ff4hS4I6JUEnIw4IBwwQIgoYBwQQQSlZtgsBAAAAAwAAAAAEywRsAAwAKgAvAAABNz4CHgEXHgEPAiUhMhcHISIGFREUFjMhMjY9ATcRFAYjISImNRE0NgkBBzcBA%2BhsAgYUFR0OFgoFBmz9BQGQMje7%2FpApOzspAfQpO8i7o%2F5wpbm5Azj%2BlqE3AWMD9XMBAgIEDw4WKgsKc8gNuzsp%2FgwpOzsptsj%2BtKW5uaUBkKW5%2Ftf%2BljKqAWMAAgAAAAAEkwRMABsANgAAASEGByMiBhURFBYzITI2NTcVFAYjISImNRE0NgUBFhQHAQYmJzUmDgMHPgY3NT4BAV4BaaQ0wyk7OykB9Ck7yLml%2FnClubkCfwFTCAj%2BrAcLARo5ZFRYGgouOUlARioTAQsETJI2Oyn%2BDCk7OymZZ6W5uaUBkKW5G%2F7TBxUH%2Fs4GBAnLAQINFjAhO2JBNB0UBwHSCgUAAAAAAgAAAAAEnQRMAB0ANQAAASEyFwchIgYVERQWMyEyNj0BNxUUBiMhIiY1ETQ2CQE2Mh8BFhQHAQYiLwEmND8BNjIfARYyAV4BXjxDsv6jKTs7KQH0KTvIuaX%2BcKW5uQHKAYsHFQdlBwf97QcVB%2FgHB2UHFQdvCBQETBexOyn%2BDCk7OylFyNulubmlAZCluf4zAYsHB2UHFQf97AcH%2BAcVB2UHB28HAAAAAQAKAAoEpgSmADsAAAkBNjIXARYGKwEVMzU0NhcBFhQHAQYmPQEjFTMyFgcBBiInASY2OwE1IxUUBicBJjQ3ATYWHQEzNSMiJgE%2BAQgIFAgBBAcFCqrICggBCAgI%2FvgICsiqCgUH%2FvwIFAj%2B%2BAgFCq%2FICgj%2B%2BAgIAQgICsivCgUDlgEICAj%2B%2BAgKyK0KBAf%2B%2FAcVB%2F73BwQKrcgKCP74CAgBCAgKyK0KBAcBCQcVBwEEBwQKrcgKAAEAyAAAA4QETAAZAAATMzIWFREBNhYVERQGJwERFAYrASImNRE0NvpkFR0B0A8VFQ%2F%2BMB0VZBUdHQRMHRX%2BSgHFDggV%2FBgVCA4Bxf5KFR0dFQPoFR0AAAABAAAAAASwBEwAIwAAEzMyFhURATYWFREBNhYVERQGJwERFAYnAREUBisBIiY1ETQ2MmQVHQHQDxUB0A8VFQ%2F%2BMBUP%2FjAdFWQVHR0ETB0V%2FkoBxQ4IFf5KAcUOCBX8GBUIDgHF%2FkoVCA4Bxf5KFR0dFQPoFR0AAAABAJ0AGQSwBDMAFQAAAREUBicBERQGJwEmNDcBNhYVEQE2FgSwFQ%2F%2BMBUP%2FhQPDwHsDxUB0A8VBBr8GBUIDgHF%2FkoVCA4B4A4qDgHgDggV%2FkoBxQ4IAAAAAQDIABYEMwQ2AAsAABMBFhQHAQYmNRE0NvMDLhIS%2FNISGRkEMv4OCx4L%2Fg4LDhUD6BUOAAIAyABkA4QD6AAPAB8AABMzMhYVERQGKwEiJjURNDYhMzIWFREUBisBIiY1ETQ2%2BsgVHR0VyBUdHQGlyBUdHRXIFR0dA%2BgdFfzgFR0dFQMgFR0dFfzgFR0dFQMgFR0AAAEAyABkBEwD6AAPAAABERQGIyEiJjURNDYzITIWBEwdFfzgFR0dFQMgFR0DtvzgFR0dFQMgFR0dAAAAAAEAAAAZBBMEMwAVAAABETQ2FwEWFAcBBiY1EQEGJjURNDYXAfQVDwHsDw%2F%2BFA8V%2FjAPFRUPAmQBthUIDv4gDioO%2FiAOCBUBtv47DggVA%2BgVCA4AAAH%2F%2FgACBLMETwAjAAABNzIWFRMUBiMHIiY1AwEGJjUDAQYmNQM0NhcBAzQ2FwEDNDYEGGQUHgUdFWQVHQL%2BMQ4VAv4yDxUFFQ8B0gIVDwHSAh0ETgEdFfwYFR0BHRUBtf46DwkVAbX%2BOQ4JFAPoFQkP%2Fj4BthQJDv49AbYVHQAAAQEsAAAD6ARMABkAAAEzMhYVERQGKwEiJjURAQYmNRE0NhcBETQ2A1JkFR0dFWQVHf4wDxUVDwHQHQRMHRX8GBUdHRUBtv47DggVA%2BgVCA7%2BOwG2FR0AAAIAZADIBLAESAALABsAAAkBFgYjISImNwE2MgEhMhYdARQGIyEiJj0BNDYCrgH1DwkW%2B%2B4WCQ8B9Q8q%2FfcD6BUdHRX8GBUdHQQ5%2FeQPFhYPAhwP%2FUgdFWQVHR0VZBUdAAEAiP%2F8A3UESgAFAAAJAgcJAQN1%2FqABYMX92AIoA4T%2Bn%2F6fxgIoAiYAAAAAAQE7%2F%2FwEKARKAAUAAAkBJwkBNwQo%2FdnGAWH%2Bn8YCI%2F3ZxgFhAWHGAAIAFwAXBJkEmQAPADMAAAAyHgIUDgIiLgI0PgEFIyIGHQEjIgYdARQWOwEVFBY7ATI2PQEzMjY9ATQmKwE1NCYB4%2BrWm1tbm9bq1ptbW5sBfWQVHZYVHR0Vlh0VZBUdlhUdHRWWHQSZW5vW6tabW1ub1urWm7odFZYdFWQVHZYVHR0Vlh0VZBUdlhUdAAAAAAIAFwAXBJkEmQAPAB8AAAAyHgIUDgIiLgI0PgEBISIGHQEUFjMhMjY9ATQmAePq1ptbW5vW6tabW1ubAkX%2BDBUdHRUB9BUdHQSZW5vW6tabW1ub1urWm%2F5%2BHRVkFR0dFWQVHQACABcAFwSZBJkADwAzAAAAMh4CFA4CIi4CND4BBCIPAScmIg8BBhQfAQcGFB8BFjI%2FARcWMj8BNjQvATc2NC8BAePq1ptbW5vW6tabW1ubAeUZCXh4CRkJjQkJeHgJCY0JGQl4eAkZCY0JCXh4CQmNBJlbm9bq1ptbW5vW6tabrQl4eAkJjQkZCXh4CRkJjQkJeHgJCY0JGQl4eAkZCY0AAgAXABcEmQSZAA8AJAAAADIeAhQOAiIuAjQ%2BAQEnJiIPAQYUHwEWMjcBNjQvASYiBwHj6tabW1ub1urWm1tbmwEVVAcVCIsHB%2FIHFQcBdwcHiwcVBwSZW5vW6tabW1ub1urWm%2F4xVQcHiwgUCPEICAF3BxUIiwcHAAAAAAMAFwAXBJkEmQAPADsASwAAADIeAhQOAiIuAjQ%2BAQUiDgMVFDsBFjc%2BATMyFhUUBgciDgUHBhY7ATI%2BAzU0LgMTIyIGHQEUFjsBMjY9ATQmAePq1ptbW5vW6tabW1ubAT8dPEIyIRSDHgUGHR8UFw4TARkOGhITDAIBDQ6tBx4oIxgiM0Q8OpYKDw8KlgoPDwSZW5vW6tabW1ub1urWm5ELHi9PMhkFEBQQFRIXFgcIBw4UHCoZCBEQKDhcNi9IKhsJ%2FeMPCpYKDw8KlgoPAAADABcAFwSZBJkADwAfAD4AAAAyHgIUDgIiLgI0PgEFIyIGHQEUFjsBMjY9ATQmAyMiBh0BFBY7ARUjIgYdARQWMyEyNj0BNCYrARE0JgHj6tabW1ub1urWm1tbmwGWlgoPDwqWCg8PCvoKDw8KS0sKDw8KAV4KDw8KSw8EmVub1urWm1tbm9bq1ptWDwqWCg8PCpYKD%2F7UDwoyCg%2FIDwoyCg8PCjIKDwETCg8AAgAAAAAEsASwAC8AXwAAATMyFh0BHgEXMzIWHQEUBisBDgEHFRQGKwEiJj0BLgEnIyImPQE0NjsBPgE3NTQ2ExUUBisBIiY9AQ4BBzMyFh0BFAYrAR4BFzU0NjsBMhYdAT4BNyMiJj0BNDY7AS4BAg2WCg9nlxvCCg8PCsIbl2cPCpYKD2eXG8IKDw8KwhuXZw%2B5DwqWCg9EZheoCg8PCqgXZkQPCpYKD0RmF6gKDw8KqBdmBLAPCsIbl2cPCpYKD2eXG8IKDw8KwhuXZw8KlgoPZ5cbwgoP%2Fs2oCg8PCqgXZkQPCpYKD0RmF6gKDw8KqBdmRA8KlgoPRGYAAwAXABcEmQSZAA8AGwA%2FAAAAMh4CFA4CIi4CND4BBCIOARQeATI%2BATQmBxcWFA8BFxYUDwEGIi8BBwYiLwEmND8BJyY0PwE2Mh8BNzYyAePq1ptbW5vW6tabW1ubAb%2FoxXJyxejFcnKaQAcHfHwHB0AHFQd8fAcVB0AHB3x8BwdABxUHfHwHFQSZW5vW6tabW1ub1urWmztyxejFcnLF6MVaQAcVB3x8BxUHQAcHfHwHB0AHFQd8fAcVB0AHB3x8BwAAAAMAFwAXBJkEmQAPABsAMAAAADIeAhQOAiIuAjQ%2BAQQiDgEUHgEyPgE0JgcXFhQHAQYiLwEmND8BNjIfATc2MgHj6tabW1ub1urWm1tbmwG%2F6MVycsXoxXJyg2oHB%2F7ACBQIyggIagcVB0%2FFBxUEmVub1urWm1tbm9bq1ps7csXoxXJyxejFfWoHFQf%2BvwcHywcVB2oICE%2FFBwAAAAMAFwAXBJkEmQAPABgAIQAAADIeAhQOAiIuAjQ%2BAQUiDgEVFBcBJhcBFjMyPgE1NAHj6tabW1ub1urWm1tbmwFLdMVyQQJLafX9uGhzdMVyBJlbm9bq1ptbW5vW6tabO3LFdHhpAktB0P24PnLFdHMAAAAAAQAXAFMEsAP5ABUAABMBNhYVESEyFh0BFAYjIREUBicBJjQnAgoQFwImFR0dFf3aFxD99hACRgGrDQoV%2Ft0dFcgVHf7dFQoNAasNJgAAAAABAAAAUwSZA%2FkAFQAACQEWFAcBBiY1ESEiJj0BNDYzIRE0NgJ%2FAgoQEP32EBf92hUdHRUCJhcD8f5VDSYN%2FlUNChUBIx0VyBUdASMVCgAAAAEAtwAABF0EmQAVAAAJARYGIyERFAYrASImNREhIiY3ATYyAqoBqw0KFf7dHRXIFR3%2B3RUKDQGrDSYEif32EBf92hUdHRUCJhcQAgoQAAAAAQC3ABcEXQSwABUAAAEzMhYVESEyFgcBBiInASY2MyERNDYCJsgVHQEjFQoN%2FlUNJg3%2BVQ0KFQEjHQSwHRX92hcQ%2FfYQEAIKEBcCJhUdAAABAAAAtwSZBF0AFwAACQEWFAcBBiY1EQ4DBz4ENxE0NgJ%2FAgoQEP32EBdesKWBJAUsW4fHfhcEVf5VDSYN%2FlUNChUBIwIkRHVNabGdcUYHAQYVCgACAAAAAASwBLAAFQArAAABITIWFREUBi8BBwYiLwEmND8BJyY2ASEiJjURNDYfATc2Mh8BFhQPARcWBgNSASwVHRUOXvkIFAhqBwf5Xg4I%2FiH%2B1BUdFQ5e%2BQgUCGoHB%2FleDggEsB0V%2FtQVCA5e%2BQcHaggUCPleDhX7UB0VASwVCA5e%2BQcHaggUCPleDhUAAAACAEkASQRnBGcAFQArAAABFxYUDwEXFgYjISImNRE0Nh8BNzYyASEyFhURFAYvAQcGIi8BJjQ%2FAScmNgP2agcH%2BV4OCBX%2B1BUdFQ5e%2BQgU%2FQwBLBUdFQ5e%2BQgUCGoHB%2FleDggEYGoIFAj5Xg4VHRUBLBUIDl75B%2F3xHRX%2B1BUIDl75BwdqCBQI%2BV4OFQAAAAADABcAFwSZBJkADwAfAC8AAAAyHgIUDgIiLgI0PgEFIyIGFxMeATsBMjY3EzYmAyMiBh0BFBY7ATI2PQE0JgHj6tabW1ub1urWm1tbmwGz0BQYBDoEIxQ2FCMEOgQYMZYKDw8KlgoPDwSZW5vW6tabW1ub1urWm7odFP7SFB0dFAEuFB3%2BDA8KlgoPDwqWCg8AAAAABQAAAAAEsASwAEkAVQBhAGgAbwAAATIWHwEWHwEWFxY3Nj8BNjc2MzIWHwEWHwIeATsBMhYdARQGKwEiBh0BIREjESE1NCYrASImPQE0NjsBMjY1ND8BNjc%2BBAUHBhY7ATI2LwEuAQUnJgYPAQYWOwEyNhMhIiY1ESkBERQGIyERAQQJFAUFFhbEFQ8dCAsmxBYXERUXMA0NDgQZCAEPCj0KDw8KMgoP%2FnDI%2FnAPCjIKDw8KPQsOCRkFDgIGFRYfAp2mBwQK2woKAzMDEP41sQgQAzMDCgrnCwMe%2FokKDwGQAlgPCv6JBLAEAgIKDXYNCxUJDRZ2DQoHIREQFRh7LAkLDwoyCg8PCq8BLP7UrwoPDwoyCg8GBQQwgBkUAwgWEQ55ogcKDgqVCgSqnQcECo8KDgr8cg8KAXf%2BiQoPAZAAAAAAAgAAAAwErwSmACsASQAAATYWFQYCDgQuAScmByYOAQ8BBiY1NDc%2BATc%2BAScuAT4BNz4GFyYGBw4BDwEOBAcOARY2Nz4CNz4DNz4BBI0IGgItQmxhi2KORDg9EQQRMxuZGhYqCFUYEyADCQIQOjEnUmFch3vAJQgdHyaiPT44XHRZUhcYDhItIRmKcVtGYWtbKRYEBKYDEwiy%2Ft3IlVgxEQgLCwwBAQIbG5kYEyJAJghKFRE8Hzdff4U%2FM0o1JSMbL0QJGCYvcSEhHjZST2c1ODwEJygeW0AxJUBff1UyFAABAF0AHgRyBM8ATwAAAQ4BHgQXLgc%2BATceAwYHDgQHBicmNzY3PgQuAScWDgMmJy4BJyY%2BBDcGHgM3PgEuAicmPgMCjScfCic4R0IgBBsKGAoQAwEJEg5gikggBhANPkpTPhZINx8SBgsNJysiCRZOQQoVNU1bYC9QZwICBAUWITsoCAYdJzIYHw8YIiYHDyJJYlkEz0OAZVxEOSQMBzgXOB42IzElKRIqg5Gnl0o3Z0c6IAYWCwYNAwQFIDhHXGF1OWiqb0sdBxUknF0XNTQ8PEUiNWNROBYJDS5AQVUhVZloUSkAAAAAA%2F%2FcAGoE1ARGABsAPwBRAAAAMh4FFA4FIi4FND4EBSYGFxYVFAYiJjU0NzYmBwYHDgEXHgQyPgM3NiYnJgUHDgEXFhcWNj8BNiYnJicuAQIGpJ17bk85HBw6T257naKde25POhwcOU9uewIPDwYIGbD4sBcIBw5GWg0ECxYyWl%2BDiINfWjIWCwQMWv3%2FIw8JCSU4EC0OIw4DDywtCyIERi1JXGJcSSpJXGJcSS0tSVxiXEkqSVxiXEncDwYTOT58sLB8OzcTBg9FcxAxEiRGXkQxMEVeRSQSMRF1HiQPLxJEMA0EDyIPJQ8sSRIEAAAABP%2FcAAAE1ASwABQAJwA7AEwAACEjNy4ENTQ%2BBTMyFzczEzceARUUDgMHNz4BNzYmJyYlBgcOARceBBc3LgE1NDc2JhcHDgEXFhcWNj8CJyYnLgECUJQfW6l2WSwcOU9ue51SPUEglCYvbIknUGqYUi5NdiYLBAw2%2FVFGWg0ECxIqSExoNSlrjxcIB3wjDwkJJTgQLQ4MFgMsLQsieBRhdHpiGxVJXGJcSS0Pef5StVXWNBpacm5jGq0xiD8SMRFGckVzEDESHjxRQTkNmhKnbjs3EwZwJA8vEkQwDQQPC1YELEkSBAAAAAP%2FngAABRIEqwALABgAKAAAJwE2FhcBFgYjISImJSE1NDY7ATIWHQEhAQczMhYPAQ4BKwEiJi8BJjZaAoIUOBQCghUbJfryJRsBCgFZDwqWCg8BWf5DaNAUGAQ6BCMUNhQjBDoEGGQEKh8FIfvgIEdEhEsKDw8KSwLT3x0U%2FBQdHRT8FB0AAAABAGQAFQSwBLAAKAAAADIWFREBHgEdARQGJyURFh0BFAYvAQcGJj0BNDcRBQYmPQE0NjcBETQCTHxYAWsPFhgR%2FplkGhPNzRMaZP6ZERgWDwFrBLBYPv6t%2FrsOMRQpFA0M%2Bf75XRRAFRAJgIAJEBVAFF0BB%2FkMDRQpFDEOAUUBUz4AAAARAAAAAARMBLAAHQAnACsALwAzADcAOwA%2FAEMARwBLAE8AUwBXAFsAXwBjAAABMzIWHQEzMhYdASE1NDY7ATU0NjsBMhYdASE1NDYBERQGIyEiJjURFxUzNTMVMzUzFTM1MxUzNTMVMzUFFTM1MxUzNTMVMzUzFTM1MxUzNQUVMzUzFTM1MxUzNTMVMzUzFTM1A1JkFR0yFR37tB0VMh0VZBUdAfQdAQ8dFfwYFR1kZGRkZGRkZGRk%2FHxkZGRkZGRkZGT8fGRkZGRkZGRkZASwHRUyHRWWlhUdMhUdHRUyMhUd%2FnD9EhUdHRUC7shkZGRkZGRkZGRkyGRkZGRkZGRkZGTIZGRkZGRkZGRkZAAAAAMAAAAZBXcElwAZACUANwAAARcWFA8BBiY9ASMBISImPQE0NjsBATM1NDYBBycjIiY9ATQ2MyEBFxYUDwEGJj0BIyc3FzM1NDYEb%2FkPD%2FkOFZ%2F9qP7dFR0dFdECWPEV%2FamNetEVHR0VASMDGvkPD%2FkOFfG1jXqfFQSN5g4qDuYOCBWW%2FagdFWQVHQJYlhUI%2FpiNeh0VZBUd%2Fk3mDioO5g4IFZa1jXqWFQgAAAABAAAAAASwBEwAEgAAEyEyFhURFAYjIQERIyImNRE0NmQD6Ck7Oyn9rP7QZCk7OwRMOyn9qCk7%2FtQBLDspAlgpOwAAAAMAZAAABEwEsAAJABMAPwAAEzMyFh0BITU0NiEzMhYdASE1NDYBERQOBSIuBTURIRUUFRwBHgYyPgYmNTQ9AZbIFR3%2B1B0C0cgVHf7UHQEPBhgoTGacwJxmTCgYBgEsAwcNFB8nNkI2Jx8TDwUFAQSwHRX6%2BhUdHRX6%2BhUd%2FnD%2B1ClJalZcPigoPlxWakkpASz6CRIVKyclIRsWEAgJEBccISUnKhURCPoAAAAB%2F%2F8A1ARMA8IABQAAAQcJAScBBEzG%2Fp%2F%2Bn8UCJwGbxwFh%2Fp%2FHAicAAQAAAO4ETQPcAAUAAAkCNwkBBE392v3ZxgFhAWEDFf3ZAifH%2Fp8BYQAAAAAC%2F1EAZAVfA%2BgAFAApAAABITIWFREzMhYPAQYiLwEmNjsBESElFxYGKwERIRchIiY1ESMiJj8BNjIBlALqFR2WFQgO5g4qDuYOCBWW%2FoP%2BHOYOCBWWAYHX%2FRIVHZYVCA7mDioD6B0V%2FdkVDvkPD%2FkOFQGRuPkOFf5wyB0VAiYVDvkPAAABAAYAAASeBLAAMAAAEzMyFh8BITIWBwMOASMhFyEyFhQGKwEVFAYiJj0BIRUUBiImPQEjIiYvAQMjIiY0NjheERwEJgOAGB4FZAUsIf2HMAIXFR0dFTIdKh3%2B1B0qHR8SHQYFyTYUHh4EsBYQoiUY%2FiUVK8gdKh0yFR0dFTIyFR0dFTIUCQoDwR0qHQAAAAACAAAAAASwBEwACwAPAAABFSE1MzQ2MyEyFhUFIREhBLD7UMg7KQEsKTv9RASw%2B1AD6GRkKTs7Kcj84AACAAAAAAXcBEwADAAQAAATAxEzNDYzITIWFSEVBQEhAcjIyDspASwqOgH0ASz%2B1PtQASwDIP5wAlgpOzspyGT9RAK8AAEBRQAAA2sErwAbAAABFxYGKwERMzIWDwEGIi8BJjY7AREjIiY%2FATYyAnvmDggVlpYVCA7mDioO5g4IFZaWFQgO5g4qBKD5DhX9pxUO%2BQ8P%2BQ4VAlkVDvkPAAAAAQABAUQErwNrABsAAAEXFhQPAQYmPQEhFRQGLwEmND8BNhYdASE1NDYDqPkODvkPFf2oFQ%2F5Dg75DxUCWBUDYOUPKQ%2FlDwkUl5cUCQ%2FlDykP5Q8JFZWVFQkAAAAEAAAAAASwBLAACQAZAB0AIQAAAQMuASMhIgYHAwUhIgYdARQWMyEyNj0BNCYFNTMVMzUzFQSRrAUkFP1gFCQFrAQt%2FBgpOzspA%2BgpOzv%2Bq2RkZAGQAtwXLSgV%2FR1kOylkKTs7KWQpO8hkZGRkAAAAA%2F%2BcAGQEsARMAAsAIwAxAAAAMhYVERQGIiY1ETQDJSMTFgYjIisBIiYnAj0BNDU0PgE7ASUBFSIuAz0BND4CNwRpKh0dKh1k%2FV0mLwMRFQUCVBQdBDcCCwzIAqP8GAQOIhoWFR0dCwRMHRX8rhUdHRUDUhX8mcj%2B7BAIHBUBUQ76AgQQDw36%2FtT6AQsTKRwyGigUDAEAAAACAEoAAARmBLAALAA1AAABMzIWDwEeARcTFzMyFhQGBw4EIyIuBC8BLgE0NjsBNxM%2BATcnJjYDFjMyNw4BIiYCKV4UEgYSU3oPP3YRExwaEggeZGqfTzl0XFU%2BLwwLEhocExF2Pw96UxIGEyQyNDUxDDdGOASwFRMlE39N%2FrmtHSkoBwQLHBYSCg4REg4FBAgoKR2tAUdNfhQgExr7vgYGMT09AAEAFAAUBJwEnAAXAAABNwcXBxcHFycHJwcnBzcnNyc3Jxc3FzcDIOBO6rS06k7gLZubLeBO6rS06k7gLZubA7JO4C2bmy3gTuq0tOpO4C2bmy3gTuq0tAADAAAAZASwBLAAIQAtAD0AAAEzMhYdAQchMhYdARQHAw4BKwEiJi8BIyImNRE0PwI%2BARcPAREzFzMTNSE3NQEzMhYVERQGKwEiJjURNDYCijIoPBwBSCg8He4QLBf6B0YfHz0tNxSRYA0xG2SWZIjW%2Bv4%2BMv12ZBUdHRVkFR0dBLBRLJZ9USxkLR3%2BqBghMhkZJCcBkCQbxMYcKGTU1f6JZAF3feGv%2FtQdFf4MFR0dFQH0FR0AAAAAAwAAAAAEsARMACAAMAA8AAABMzIWFxMWHQEUBiMhFh0BFAYrASImLwImNRE0NjsBNgUzMhYVERQGKwEiJjURNDYhByMRHwEzNSchNQMCWPoXLBDuHTwo%2FrgcPCgyGzENYJEUNy09fP3pZBUdHRVkFR0dAl%2BIZJZkMjIBwvoETCEY%2FqgdLWQsUXYHlixRKBzGxBskAZAnJGRkHRX%2BDBUdHRUB9BUdZP6J1dSv4X0BdwADAAAAZAUOBE8AGwA3AEcAAAElNh8BHgEPASEyFhQGKwEDDgEjISImNRE0NjcXERchEz4BOwEyNiYjISoDLgQnJj8BJwUzMhYVERQGKwEiJjURNDYBZAFrHxZuDQEMVAEuVGxuVGqDBhsP%2FqoHphwOOmQBJYMGGw%2FLFRMSFv44AgoCCQMHAwUDAQwRklb9T2QVHR0VZBUdHQNp5hAWcA0mD3lMkE7%2BrRUoog0CDRElCkj%2BCVkBUxUoMjIBAgIDBQIZFrdT5B0V%2FgwVHR0VAfQVHQAAAAP%2FnABkBLAETwAdADYARgAAAQUeBBURFAYjISImJwMjIiY0NjMhJyY2PwE2BxcWBw4FKgIjIRUzMhYXEyE3ESUFMzIWFREUBisBIiY1ETQ2AdsBbgIIFBANrAf%2Bqg8bBoNqVW1sVAEuVQsBDW4WSpIRDAIDBQMHAwkDCgH%2BJd0PHAaCASZq%2FqoCUGQVHR0VZBUdHQRP5gEFEBEXC%2F3zDaIoFQFTTpBMeQ8mDXAWrrcWGQIFAwICAWQoFf6tWQH37OQdFf4MFR0dFQH0FR0AAAADAGEAAARMBQ4AGwA3AEcAAAAyFh0BBR4BFREUBiMhIiYvAQMmPwE%2BAR8BETQXNTQmBhURHAMOBAcGLwEHEyE3ESUuAQMhMhYdARQGIyEiJj0BNDYB3pBOAVMVKKIN%2FfMRJQoJ5hAWcA0mD3nGMjIBAgIDBQIZFrdT7AH3Wf6tFSiWAfQVHR0V%2FgwVHR0FDm5UaoMGGw%2F%2BqgemHA4OAWsfFm4NAQxUAS5U1ssVExIW%2FjgCCgIJAwcDBQMBDBGSVv6tZAElgwYb%2FQsdFWQVHR0VZBUdAAP%2F%2FQAGA%2BgFFAAPAC0ASQAAASEyNj0BNCYjISIGHQEUFgEVFAYiJjURBwYmLwEmNxM%2BBDMhMhYVERQGBwEDFzc2Fx4FHAIVERQWNj0BNDY3JREnAV4B9BUdHRX%2BDBUdHQEPTpBMeQ8mDXAWEOYBBRARFwsCDQ2iKBX9iexTtxYZAgUDAgIBMjIoFQFTWQRMHRVkFR0dFWQVHfzmalRubFQBLlQMAQ1uFh8BawIIEw8Mpgf%2Bqg8bBgHP%2Fq1WkhEMAQMFAwcDCQIKAv44FhITFcsPGwaDASVkAAIAFgAWBJoEmgAPACUAAAAyHgIUDgIiLgI0PgEBJSYGHQEhIgYdARQWMyEVFBY3JTY0AeLs1ptbW5vW7NabW1ubAob%2B7RAX%2Fu0KDw8KARMXEAETEASaW5vW7NabW1ub1uzWm%2F453w0KFYkPCpYKD4kVCg3fDSYAAAIAFgAWBJoEmgAPACUAAAAyHgIUDgIiLgI0PgENAQYUFwUWNj0BITI2PQE0JiMhNTQmAeLs1ptbW5vW7NabW1ubASX%2B7RAQARMQFwETCg8PCv7tFwSaW5vW7NabW1ub1uzWm%2BjfDSYN3w0KFYkPCpYKD4kVCgAAAAIAFgAWBJoEmgAPACUAAAAyHgIUDgIiLgI0PgEBAyYiBwMGFjsBERQWOwEyNjURMzI2AeLs1ptbW5vW7NabW1ubAkvfDSYN3w0KFYkPCpYKD4kVCgSaW5vW7NabW1ub1uzWm%2F5AARMQEP7tEBf%2B7QoPDwoBExcAAAIAFgAWBJoEmgAPACUAAAAyHgIUDgIiLgI0PgEFIyIGFREjIgYXExYyNxM2JisBETQmAeLs1ptbW5vW7NabW1ubAZeWCg%2BJFQoN3w0mDd8NChWJDwSaW5vW7NabW1ub1uzWm7sPCv7tFxD%2B7RAQARMQFwETCg8AAAMAGAAYBJgEmAAPAJYApgAAADIeAhQOAiIuAjQ%2BASUOAwcGJgcOAQcGFgcOAQcGFgcUFgcyHgEXHgIXHgI3Fg4BFx4CFxQGFBcWNz4CNy4BJy4BJyIOAgcGJyY2NS4BJzYuAQYHBicmNzY3HgIXHgMfAT4CJyY%2BATc%2BAzcmNzIWMjY3LgMnND4CJiceAT8BNi4CJwYHFB4BFS4CJz4BNxYyPgEB5OjVm1xcm9Xo1ZtcXJsBZA8rHDoKDz0PFD8DAxMBAzEFCRwGIgEMFhkHECIvCxU%2FOR0HFBkDDRQjEwcFaHUeISQDDTAMD0UREi4oLBAzDwQBBikEAQMLGhIXExMLBhAGKBsGBxYVEwYFAgsFAwMNFwQGCQcYFgYQCCARFwkKKiFBCwQCAQMDHzcLDAUdLDgNEiEQEgg%2FKhADGgMKEgoRBJhcm9Xo1ZtcXJvV6NWbEQwRBwkCAwYFBycPCxcHInIWInYcCUcYChQECA4QBAkuHgQPJioRFRscBAcSCgwCch0kPiAIAQcHEAsBAgsLIxcBMQENCQIPHxkCFBkdHB4QBgEBBwoMGBENBAMMJSAQEhYXDQ4qFBkKEhIDCQsXJxQiBgEOCQwHAQ0DBAUcJAwSCwRnETIoAwEJCwsLJQcKDBEAAAAAAQAAAAIErwSFABYAAAE2FwUXNxYGBw4BJwEGIi8BJjQ3ASY2AvSkjv79kfsGUE08hjv9rA8rD28PDwJYIk8EhVxliuh%2BWYcrIgsW%2FawQEG4PKxACV2XJAAYAAABgBLAErAAPABMAIwAnADcAOwAAEyEyFh0BFAYjISImPQE0NgUjFTMFITIWHQEUBiMhIiY9ATQ2BSEVIQUhMhYdARQGIyEiJj0BNDYFIRUhZAPoKTs7KfwYKTs7BBHIyPwYA%2BgpOzsp%2FBgpOzsEEf4MAfT8GAPoKTs7KfwYKTs7BBH%2B1AEsBKw7KWQpOzspZCk7ZGTIOylkKTs7KWQpO2RkyDspZCk7OylkKTtkZAAAAAIAZAAABEwEsAALABEAABMhMhYUBiMhIiY0NgERBxEBIZYDhBUdHRX8fBUdHQI7yP6iA4QEsB0qHR0qHf1E%2FtTIAfQB9AAAAAMAAABkBLAEsAAXABsAJQAAATMyFh0BITIWFREhNSMVIRE0NjMhNTQ2FxUzNQEVFAYjISImPQEB9MgpOwEsKTv%2BDMj%2BDDspASw7KcgB9Dsp%2FBgpOwSwOylkOyn%2BcGRkAZApO2QpO2RkZP1EyCk7OynIAAAABAAAAAAEsASwABUAKwBBAFcAABMhMhYPARcWFA8BBiIvAQcGJjURNDYpATIWFREUBi8BBwYiLwEmND8BJyY2ARcWFA8BFxYGIyEiJjURNDYfATc2MgU3NhYVERQGIyEiJj8BJyY0PwE2MhcyASwVCA5exwcHaggUCMdeDhUdAzUBLBUdFQ5exwgUCGoHB8deDgj%2BL2oHB8deDggV%2FtQVHRUOXscIFALLXg4VHRX%2B1BUIDl7HBwdqCBQIBLAVDl7HCBQIagcHx14OCBUBLBUdHRX%2B1BUIDl7HBwdqCBQIx14OFf0maggUCMdeDhUdFQEsFQgOXscHzl4OCBX%2B1BUdFQ5exwgUCGoHBwAAAAYAAAAABKgEqAAPABsAIwA7AEMASwAAADIeAhQOAiIuAjQ%2BAQQiDgEUHgEyPgE0JiQyFhQGIiY0JDIWFAYjIicHFhUUBiImNTQ2PwImNTQEMhYUBiImNCQyFhQGIiY0Advy3Z9fX5%2Fd8t2gXl6gAcbgv29vv%2BC%2Fb2%2F%2BLS0gIC0gAUwtICAWDg83ETNIMykfegEJ%2FoctICAtIAIdLSAgLSAEqF%2Bf3fLdoF5eoN3y3Z9Xb7%2Fgv29vv%2BC%2FBiAtISEtICAtIQqRFxwkMzMkIDEFfgEODhekIC0gIC0gIC0gIC0AAf%2FYAFoEuQS8AFsAACUBNjc2JicmIyIOAwcABw4EFx4BMzI3ATYnLgEjIgcGBwEOASY0NwA3PgEzMhceARcWBgcOBgcGIyImJyY2NwE2NzYzMhceARcWBgcBDgEnLgECIgHVWwgHdl8WGSJBMD8hIP6IDx4eLRMNBQlZN0ozAiQkEAcdEhoYDRr%2Bqw8pHA4BRyIjQS4ODyw9DQ4YIwwod26La1YOOEBGdiIwGkQB%2F0coW2tQSE5nDxE4Qv4eDyoQEAOtAdZbZWKbEQQUGjIhH%2F6JDxsdNSg3HT5CMwIkJCcQFBcMGv6uDwEcKQ4BTSIjIQEINykvYyMLKnhuiWZMBxtAOU6%2BRAH%2FSBg3ISSGV121Qv4kDwIPDyYAAAACAGQAWASvBEQAGQBEAAABPgIeAhUUDgMHLgQ1ND4CHgEFIg4DIi4DIyIGFRQeAhcWFx4EMj4DNzY3PgQ1NCYCiTB7eHVYNkN5hKg%2BPqeFeEM4WnZ4eQEjIT8yLSohJyktPyJDbxtBMjMPBw86KzEhDSIzKUAMBAgrKT8dF2oDtURIBS1TdkA5eYB%2FslVVsn%2BAeTlAdlMtBUgtJjY1JiY1NiZvTRc4SjQxDwcOPCouGBgwKEALBAkpKkQqMhNPbQACADn%2F8gR3BL4AFwAuAAAAMh8BFhUUBg8BJi8BNycBFwcvASY0NwEDNxYfARYUBwEGIi8BJjQ%2FARYfAQcXAQKru0KNQjgiHR8uEl%2F3%2FnvUaRONQkIBGxJpCgmNQkL%2B5UK6Qo1CQjcdLhJf9wGFBL5CjUJeKmsiHTUuEl%2F4%2FnvUahKNQrpCARv%2BRmkICY1CukL%2B5UJCjUK7Qjc3LxFf%2BAGFAAAAAAMAyAAAA%2BgEsAARABUAHQAAADIeAhURFAYjISImNRE0PgEHESERACIGFBYyNjQCBqqaZDo7Kf2oKTs8Zj4CWP7%2FVj09Vj0EsB4uMhX8Ryk7OykDuRUzLar9RAK8%2FRY9Vj09VgABAAAAAASwBLAAFgAACQEWFAYiLwEBEScBBRMBJyEBJyY0NjIDhgEbDx0qDiT%2B6dT%2BzP7oywEz0gEsAQsjDx0qBKH%2B5g8qHQ8j%2FvX%2B1NL%2BzcsBGAE01AEXJA4qHQAAAAADAScAEQQJBOAAMgBAAEsAAAEVHgQXIy4DJxEXHgQVFAYHFSM1JicuASczHgEXEScuBDU0PgI3NRkBDgMVFB4DFxYXET4ENC4CArwmRVI8LAKfBA0dMydAIjxQNyiym2SWVygZA4sFV0obLkJOMCAyVWg6HSoqFQ4TJhkZCWgWKTEiGBkzNwTgTgUTLD9pQiQuLBsH%2Fs0NBxMtPGQ%2Bi6oMTU8QVyhrVk1iEAFPCA4ZLzlYNkZwSCoGTf4SARIEDh02Jh0rGRQIBgPQ%2FsoCCRYgNEM0JRkAAAABAGQAZgOUBK0ASgAAATIeARUjNC4CIyIGBwYVFB4BFxYXMxUjFgYHBgc%2BATM2FjMyNxcOAyMiLgEHDgEPASc%2BBTc%2BAScjNTMmJy4CPgE3NgIxVJlemSc8OxolVBQpGxoYBgPxxQgVFS02ImIWIIwiUzUyHzY4HCAXanQmJ1YYFzcEGAcTDBEJMAwk3aYXFQcKAg4tJGEErVCLTig%2FIhIdFSw5GkowKgkFZDKCHj4yCg8BIh6TExcIASIfBAMaDAuRAxAFDQsRCjePR2QvORQrREFMIVgAAAACABn%2F%2FwSXBLAADwAfAAABMzIWDwEGIi8BJjY7AREzBRcWBisBESMRIyImPwE2MgGQlhUIDuYOKg7mDggVlsgCF%2BYOCBWWyJYVCA7mDioBLBYO%2Bg8P%2Bg4WA4QQ%2BQ4V%2FHwDhBUO%2BQ8AAAQAGf%2F%2FA%2BgEsAAHABcAGwAlAAABIzUjFSMRIQEzMhYPAQYiLwEmNjsBETMFFTM1EwczFSE1NyM1IQPoZGRkASz9qJYVCA7mDioO5g4IFZbIAZFkY8jI%2FtTIyAEsArxkZAH0%2FHwWDvoPD%2FoOFgOEZMjI%2FRL6ZJb6ZAAAAAAEABn%2F%2FwPoBLAADwAZACEAJQAAATMyFg8BBiIvASY2OwERMwUHMxUhNTcjNSERIzUjFSMRIQcVMzUBkJYVCA7mDioO5g4IFZbIAljIyP7UyMgBLGRkZAEsx2QBLBYO%2Bg8P%2Bg4WA4SW%2BmSW%2BmT7UGRkAfRkyMgAAAAEABn%2F%2FwRMBLAADwAVABsAHwAAATMyFg8BBiIvASY2OwERMwEjESM1MxMjNSMRIQcVMzUBkJYVCA7mDioO5g4IFZbIAlhkZMhkZMgBLMdkASwWDvoPD%2FoOFgOE%2FgwBkGT7UGQBkGTIyAAAAAAEABn%2F%2FwRMBLAADwAVABkAHwAAATMyFg8BBiIvASY2OwERMwEjNSMRIQcVMzUDIxEjNTMBkJYVCA7mDioO5g4IFZbIArxkyAEsx2QBZGTIASwWDvoPD%2FoOFgOE%2FgxkAZBkyMj7tAGQZAAAAAAFABn%2F%2FwSwBLAADwATABcAGwAfAAABMzIWDwEGIi8BJjY7AREzBSM1MxMhNSETITUhEyE1IQGQlhUIDuYOKg7mDggVlsgB9MjIZP7UASxk%2FnABkGT%2BDAH0ASwWDvoPD%2FoOFgOEyMj%2BDMj%2BDMj%2BDMgABQAZ%2F%2F8EsASwAA8AEwAXABsAHwAAATMyFg8BBiIvASY2OwERMwUhNSEDITUhAyE1IQMjNTMBkJYVCA7mDioO5g4IFZbIAyD%2BDAH0ZP5wAZBk%2FtQBLGTIyAEsFg76Dw%2F6DhYDhMjI%2FgzI%2FgzI%2FgzIAAIAAAAABEwETAAPAB8AAAEhMhYVERQGIyEiJjURNDYFISIGFREUFjMhMjY1ETQmAV4BkKK8u6P%2BcKW5uQJn%2FgwpOzspAfQpOzsETLuj%2FnClubmlAZClucg7Kf4MKTs7KQH0KTsAAAAAAwAAAAAETARMAA8AHwArAAABITIWFREUBiMhIiY1ETQ2BSEiBhURFBYzITI2NRE0JgUXFhQPAQYmNRE0NgFeAZClubml%2FnCju7wCZP4MKTs7KQH0KTs7%2Fm%2F9ERH9EBgYBEy5pf5wpbm5pQGQo7vIOyn%2BDCk7OykB9Ck7gr4MJAy%2BDAsVAZAVCwAAAAADAAAAAARMBEwADwAfACsAAAEhMhYVERQGIyEiJjURNDYFISIGFREUFjMhMjY1ETQmBSEyFg8BBiIvASY2AV4BkKO7uaX%2BcKW5uQJn%2FgwpOzspAfQpOzv%2BFQGQFQsMvgwkDL4MCwRMvKL%2BcKW5uaUBkKO7yDsp%2FgwpOzspAfQpO8gYEP0REf0QGAAAAAMAAAAABEwETAAPAB8AKwAAASEyFhURFAYjISImNRE0NgUhIgYVERQWMyEyNjURNCYFFxYGIyEiJj8BNjIBXgGQpbm5pf5wo7u5Amf%2BDCk7OykB9Ck7O%2F77vgwLFf5wFQsMvgwkBEy5pf5wo7u8ogGQpbnIOyn%2BDCk7OykB9Ck7z%2F0QGBgQ%2FREAAAAAAgAAAAAFFARMAB8ANQAAASEyFhURFAYjISImPQE0NjMhMjY1ETQmIyEiJj0BNDYHARYUBwEGJj0BIyImPQE0NjsBNTQ2AiYBkKW5uaX%2BcBUdHRUBwik7Oyn%2BPhUdHb8BRBAQ%2FrwQFvoVHR0V%2BhYETLml%2FnCluR0VZBUdOykB9Ck7HRVkFR3p%2FuQOJg7%2B5A4KFZYdFcgVHZYVCgAAAQDZAAID1wSeACMAAAEXFgcGAgclMhYHIggBBwYrAScmNz4BPwEhIicmNzYANjc2MwMZCQgDA5gCASwYEQ4B%2Fvf%2B8wQMDgkJCQUCUCcn%2FtIXCAoQSwENuwUJEASeCQoRC%2F5TBwEjEv7K%2FsUFDwgLFQnlbm4TFRRWAS%2FTBhAAAAACAAAAAAT%2BBEwAHwA1AAABITIWHQEUBiMhIgYVERQWMyEyFh0BFAYjISImNRE0NgUBFhQHAQYmPQEjIiY9ATQ2OwE1NDYBXgGQFR0dFf4%2BKTs7KQHCFR0dFf5wpbm5AvEBRBAQ%2FrwQFvoVHR0V%2BhYETB0VZBUdOyn%2BDCk7HRVkFR25pQGQpbnp%2FuQOJg7%2B5A4KFZYdFcgVHZYVCgACAAAAAASwBLAAFQAxAAABITIWFREUBi8BAQYiLwEmNDcBJyY2ASMiBhURFBYzITI2PQE3ERQGIyEiJjURNDYzIQLuAZAVHRUObf7IDykPjQ8PAThtDgj%2B75wpOzspAfQpO8i7o%2F5wpbm5pQEsBLAdFf5wFQgObf7IDw%2BNDykPAThtDhX%2B1Dsp%2FgwpOzsplMj%2B1qW5uaUBkKW5AAADAA4ADgSiBKIADwAbACMAAAAyHgIUDgIiLgI0PgEEIg4BFB4BMj4BNCYEMhYUBiImNAHh7tmdXV2d2e7ZnV1dnQHD5sJxccLmwnFx%2FnugcnKgcgSiXZ3Z7tmdXV2d2e7ZnUdxwubCcXHC5sJzcqBycqAAAAMAAAAABEwEsAAVAB8AIwAAATMyFhURMzIWBwEGIicBJjY7ARE0NgEhMhYdASE1NDYFFTM1AcLIFR31FAoO%2FoEOJw3%2BhQ0JFfod%2FoUD6BUd%2B7QdA2dkBLAdFf6iFg%2F%2BVg8PAaoPFgFeFR38fB0V%2BvoVHWQyMgAAAAMAAAAABEwErAAVAB8AIwAACQEWBisBFRQGKwEiJj0BIyImNwE%2BAQEhMhYdASE1NDYFFTM1AkcBeg4KFfQiFsgUGPoUCw4Bfw4n%2FfkD6BUd%2B7QdA2dkBJ7%2BTQ8g%2BhQeHRX6IQ8BrxAC%2FH8dFfr6FR1kMjIAAwAAAAAETARLABQAHgAiAAAJATYyHwEWFAcBBiInASY0PwE2MhcDITIWHQEhNTQ2BRUzNQGMAXEHFQeLBwf98wcVB%2F7cBweLCBUH1APoFR37tB0DZ2QC0wFxBweLCBUH%2FfMICAEjCBQIiwcH%2FdIdFfr6FR1kMjIABAAAAAAETASbAAkAGQAjACcAABM3NjIfAQcnJjQFNzYWFQMOASMFIiY%2FASc3ASEyFh0BITU0NgUVMzWHjg4qDk3UTQ4CFtIOFQIBHRX9qxUIDtCa1P49A%2BgVHfu0HQNnZAP%2Fjg4OTdRMDyqa0g4IFf2pFB4BFQ7Qm9T9Oh0V%2BvoVHWQyMgAAAAQAAAAABEwEsAAPABkAIwAnAAABBR4BFRMUBi8BByc3JyY2EwcGIi8BJjQ%2FAQEhMhYdASE1NDYFFTM1AV4CVxQeARUO0JvUm9IOCMNMDyoOjg4OTf76A%2BgVHfu0HQNnZASwAgEdFf2rFQgO0JrUmtIOFf1QTQ4Ojg4qDk3%2BWB0V%2BvoVHWQyMgACAAT%2F7ASwBK8ABQAIAAAlCQERIQkBFQEEsP4d%2Fsb%2BcQSs%2FTMCq2cBFP5xAacDHPz55gO5AAAAAAIAAABkBEwEsAAVABkAAAERFAYrAREhESMiJjURNDY7AREhETMHIzUzBEwdFZb9RJYVHR0V%2BgH0ZMhkZAPo%2FK4VHQGQ%2FnAdFQPoFB7%2B1AEsyMgAAAMAAABFBN0EsAAWABoALwAAAQcBJyYiDwEhESMiJjURNDY7AREhETMHIzUzARcWFAcBBiIvASY0PwE2Mh8BATYyBEwC%2FtVfCRkJlf7IlhUdHRX6AfRkyGRkAbBqBwf%2BXAgUCMoICGoHFQdPASkHFQPolf7VXwkJk%2F5wHRUD6BQe%2FtQBLMjI%2Fc5qBxUH%2FlsHB8sHFQdqCAhPASkHAAMAAAANBQcEsAAWABoAPgAAAREHJy4BBwEhESMiJjURNDY7AREhETMHIzUzARcWFA8BFxYUDwEGIi8BBwYiLwEmND8BJyY0PwE2Mh8BNzYyBExnhg8lEP72%2FreWFR0dFfoB9GTIZGQB9kYPD4ODDw9GDykPg4MPKQ9GDw%2BDgw8PRg8pD4ODDykD6P7zZ4YPAw7%2B9v5wHRUD6BQe%2FtQBLMjI%2FYxGDykPg4MPKQ9GDw%2BDgw8PRg8pD4ODDykPRg8Pg4MPAAADAAAAFQSXBLAAFQAZAC8AAAERISIGHQEhESMiJjURNDY7AREhETMHIzUzEzMyFh0BMzIWDwEGIi8BJjY7ATU0NgRM%2FqIVHf4MlhUdHRX6AfRkyGRklmQVHZYVCA7mDioO5g4IFZYdA%2Bj%2B1B0Vlv5wHRUD6BQe%2FtQBLMjI%2FagdFfoVDuYODuYOFfoVHQAAAAADAAAAAASXBLAAFQAZAC8AAAERJyYiBwEhESMiJjURNDY7AREhETMHIzUzExcWBisBFRQGKwEiJj0BIyImPwE2MgRMpQ4qDv75%2Fm6WFR0dFfoB9GTIZGTr5g4IFZYdFWQVHZYVCA7mDioD6P5wpQ8P%2Fvf%2BcB0VA%2BgUHv7UASzIyP2F5Q8V%2BhQeHhT6FQ%2FlDwADAAAAyASwBEwACQATABcAABMhMhYdASE1NDYBERQGIyEiJjURExUhNTIETBUd%2B1AdBJMdFfu0FR1kAZAETB0VlpYVHf7U%2FdoVHR0VAib%2B1MjIAAAGAAMAfQStBJcADwAZAB0ALQAxADsAAAEXFhQPAQYmPQEhNSE1NDYBIyImPQE0NjsBFyM1MwE3NhYdASEVIRUUBi8BJjQFIzU7AjIWHQEUBisBA6f4Dg74DhX%2BcAGQFf0vMhUdHRUyyGRk%2FoL3DhUBkP5wFQ73DwOBZGRkMxQdHRQzBI3mDioO5g4IFZbIlhUI%2FoUdFWQVHcjI%2FcvmDggVlsiWFQgO5g4qecgdFWQVHQAAAAACAGQAAASwBLAAFgBRAAABJTYWFREUBisBIiY1ES4ENRE0NiUyFh8BERQOAg8BERQGKwEiJjURLgQ1ETQ%2BAzMyFh8BETMRPAE%2BAjMyFh8BETMRND4DA14BFBklHRXIFR0EDiIaFiX%2B4RYZAgEVHR0LCh0VyBUdBA4iGhYBBwoTDRQZAgNkBQkVDxcZAQFkAQUJFQQxdBIUH%2FuuFR0dFQGNAQgbHzUeAWcfRJEZDA3%2BPhw%2FMSkLC%2F5BFR0dFQG%2FBA8uLkAcAcICBxENCxkMDf6iAV4CBxENCxkMDf6iAV4CBxENCwABAGQAAASwBEwAMwAAARUiDgMVERQWHwEVITUyNjURIREUFjMVITUyPgM1ETQmLwE1IRUiBhURIRE0JiM1BLAEDiIaFjIZGf5wSxn%2BDBlL%2FnAEDiIaFjIZGQGQSxkB9BlLBEw4AQUKFA78iBYZAQI4OA0lAYr%2BdiUNODgBBQoUDgN4FhkBAjg4DSX%2BdgGKJQ04AAAABgAAAAAETARMAAwAHAAgACQAKAA0AAABITIWHQEjBTUnITchBSEyFhURFAYjISImNRE0NhcVITUBBTUlBRUhNQUVFAYjIQchJyE3MwKjAXcVHWn%2B2cj%2BcGQBd%2F4lASwpOzsp%2FtQpOzspASwCvP5wAZD8GAEsArwdFf6JZP6JZAGQyGkD6B0VlmJiyGTIOyn%2BDCk7OykB9Ck7ZMjI%2FveFo4XGyMhm%2BBUdZGTIAAEAEAAQBJ8EnwAmAAATNzYWHwEWBg8BHgEXNz4BHwEeAQ8BBiIuBicuBTcRohEuDosOBhF3ZvyNdxEzE8ATBxGjAw0uMUxPZWZ4O0p3RjITCwED76IRBhPCFDERdo78ZXYRBA6IDi8RogEECBUgNUNjO0qZfHNVQBAAAAACAAAAAASwBEwAIwBBAAAAMh4EHwEVFAYvAS4BPQEmIAcVFAYPAQYmPQE%2BBRIyHgIfARUBHgEdARQGIyEiJj0BNDY3ATU0PgIB%2FLimdWQ%2FLAkJHRTKFB2N%2FsKNHRTKFB0DDTE7ZnTKcFImFgEBAW0OFR0V%2B7QVHRUOAW0CFiYETBUhKCgiCgrIFRgDIgMiFZIYGJIVIgMiAxgVyAQNJyQrIP7kExwcCgoy%2FtEPMhTUFR0dFdQUMg8BLzIEDSEZAAADAAAAAASwBLAADQAdACcAAAEHIScRMxUzNTMVMzUzASEyFhQGKwEXITcjIiY0NgMhMhYdASE1NDYETMj9qMjIyMjIyPyuArwVHR0VDIn8SokMFR0dswRMFR37UB0CvMjIAfTIyMjI%2FOAdKh1kZB0qHf7UHRUyMhUdAAAAAwBkAAAEsARMAAkAEwAdAAABIyIGFREhETQmASMiBhURIRE0JgEhETQ2OwEyFhUCvGQpOwEsOwFnZCk7ASw7%2FRv%2B1DspZCk7BEw7KfwYA%2BgpO%2F7UOyn9RAK8KTv84AGQKTs7KQAAAAAF%2F5wAAASwBEwADwATAB8AJQApAAATITIWFREUBiMhIiY1ETQ2FxEhEQUjFTMRITUzNSMRIQURByMRMwcRMxHIArx8sLB8%2FUR8sLAYA4T%2BDMjI%2FtTIyAEsAZBkyMhkZARMsHz%2BDHywsHwB9HywyP1EArzIZP7UZGQBLGT%2B1GQB9GT%2B1AEsAAAABf%2BcAAAEsARMAA8AEwAfACUAKQAAEyEyFhURFAYjISImNRE0NhcRIREBIzUjFSMRMxUzNTMFEQcjETMHETMRyAK8fLCwfP1EfLCwGAOE%2FgxkZGRkZGQBkGTIyGRkBEywfP4MfLCwfAH0fLDI%2FUQCvP2oyMgB9MjIZP7UZAH0ZP7UASwABP%2BcAAAEsARMAA8AEwAbACMAABMhMhYVERQGIyEiJjURNDYXESERBSMRMxUhESEFIxEzFSERIcgCvHywsHz9RHywsBgDhP4MyMj%2B1AEsAZDIyP7UASwETLB8%2Fgx8sLB8AfR8sMj9RAK8yP7UZAH0ZP7UZAH0AAAABP%2BcAAAEsARMAA8AEwAWABkAABMhMhYVERQGIyEiJjURNDYXESERAS0BDQERyAK8fLCwfP1EfLCwGAOE%2Fgz%2B1AEsAZD%2B1ARMsHz%2BDHywsHwB9HywyP1EArz%2BDJaWlpYBLAAAAAX%2FnAAABLAETAAPABMAFwAgACkAABMhMhYVERQGIyEiJjURNDYXESERAyERIQcjIgYVFBY7AQERMzI2NTQmI8gCvHywsHz9RHywsBgDhGT9RAK8ZIImOTYpgv4Mgik2OSYETLB8%2Fgx8sLB8AfR8sMj9RAK8%2FagB9GRWQUFUASz%2B1FRBQVYAAAAF%2F5wAAASwBEwADwATAB8AJQApAAATITIWFREUBiMhIiY1ETQ2FxEhEQUjFTMRITUzNSMRIQEjESM1MwMjNTPIArx8sLB8%2FUR8sLAYA4T%2BDMjI%2FtTIyAEsAZBkZMjIZGQETLB8%2Fgx8sLB8AfR8sMj9RAK8yGT%2B1GRkASz%2BDAGQZP4MZAAG%2F5wAAASwBEwADwATABkAHwAjACcAABMhMhYVERQGIyEiJjURNDYXESERBTMRIREzASMRIzUzBRUzNQEjNTPIArx8sLB8%2FUR8sLAYA4T9RMj%2B1GQCWGRkyP2oZAEsZGQETLB8%2Fgx8sLB8AfR8sMj9RAK8yP5wAfT%2BDAGQZMjIyP7UZAAF%2F5wAAASwBEwADwATABwAIgAmAAATITIWFREUBiMhIiY1ETQ2FxEhEQEHIzU3NSM1IQEjESM1MwMjNTPIArx8sLB8%2FUR8sLAYA4T%2BDMdkx8gBLAGQZGTIx2RkBEywfP4MfLCwfAH0fLDI%2FUQCvP5wyDLIlmT%2BDAGQZP4MZAAAAAMACQAJBKcEpwAPABsAJQAAADIeAhQOAiIuAjQ%2BAQQiDgEUHgEyPgE0JgchFSEVISc1NyEB4PDbnl5entvw255eXp4BxeTCcXHC5MJxcWz%2B1AEs%2FtRkZAEsBKdentvw255eXp7b8NueTHHC5MJxccLkwtDIZGTIZAAAAAAEAAkACQSnBKcADwAbACcAKwAAADIeAhQOAiIuAjQ%2BAQQiDgEUHgEyPgE0JgcVBxcVIycjFSMRIQcVMzUB4PDbnl5entvw255eXp4BxeTCcXHC5MJxcWwyZGRklmQBLMjIBKdentvw255eXp7b8NueTHHC5MJxccLkwtBkMmQyZGQBkGRkZAAAAv%2Fy%2F50EwgRBACAANgAAATIWFzYzMhYUBisBNTQmIyEiBh0BIyImNTQ2NyY1ND4BEzMyFhURMzIWDwEGIi8BJjY7ARE0NgH3brUsLC54qqp4gB0V%2FtQVHd5QcFZBAmKqepYKD4kVCg3fDSYN3w0KFYkPBEF3YQ6t8a36FR0dFfpzT0VrDhMSZKpi%2FbMPCv7tFxD0EBD0EBcBEwoPAAAAAAL%2F8v%2BcBMMEQQAcADMAAAEyFhc2MzIWFxQGBwEmIgcBIyImNTQ2NyY1ND4BExcWBisBERQGKwEiJjURIyImNzY3NjIB9m62LCsueaoBeFr%2Bhg0lDf6DCU9xVkECYqnm3w0KFYkPCpYKD4kVCg3HGBMZBEF3YQ%2BteGOkHAFoEBD%2Bk3NPRWsOExNkqWP9kuQQF%2F7tCg8PCgETFxDMGBMAAAABAGQAAARMBG0AGAAAJTUhATMBMwkBMwEzASEVIyIGHQEhNTQmIwK8AZD%2B8qr%2B8qr%2B1P7Uqv7yqv7yAZAyFR0BkB0VZGQBLAEsAU3%2Bs%2F7U%2FtRkHRUyMhUdAAAAAAEAeQAABDcEmwAvAAABMhYXHgEVFAYHFhUUBiMiJxUyFh0BITU0NjM1BiMiJjU0Ny4BNTQ2MzIXNCY1NDYCWF6TGll7OzIJaUo3LRUd%2FtQdFS03SmkELzlpSgUSAqMEm3FZBoNaPWcfHRpKaR77HRUyMhUd%2Bx5pShIUFVg1SmkCAhAFdKMAAAAGACcAFASJBJwAEQAqAEIASgBiAHsAAAEWEgIHDgEiJicmAhI3PgEyFgUiBw4BBwYWHwEWMzI3Njc2Nz4BLwEmJyYXIgcOAQcGFh8BFjMyNz4BNz4BLwEmJyYWJiIGFBYyNjciBw4BBw4BHwEWFxYzMjc%2BATc2Ji8BJhciBwYHBgcOAR8BFhcWMzI3PgE3NiYvASYD8m9PT29T2dzZU29PT29T2dzZ%2Fj0EBHmxIgQNDCQDBBcGG0dGYAsNAwkDCwccBAVQdRgEDA0iBAQWBhJROQwMAwkDCwf5Y4xjY4xjVhYGElE6CwwDCQMLBwgEBVB1GAQNDCIEjRcGG0dGYAsNAwkDCwcIBAR5sSIEDQwkAwPyb%2F7V%2FtVvU1dXU28BKwErb1NXVxwBIrF5DBYDCQEWYEZHGwMVDCMNBgSRAhh1UA0WAwkBFTpREgMVCyMMBwT6Y2OMY2MVFTpREQQVCyMMBwQCGHVQDRYDCQEkFmBGRxsDFQwjDQYEASKxeQwWAwkBAAAABQBkAAAD6ASwAAwADwAWABwAIgAAASERIzUhFSERNDYzIQEjNQMzByczNTMDISImNREFFRQGKwECvAEstP6s%2FoQPCgI%2FASzIZKLU1KJktP51Cg8DhA8KwwMg%2FoTIyALzCg%2F%2B1Mj84NTUyP4MDwoBi8jDCg8AAAAABQBkAAAD6ASwAAkADAATABoAIQAAASERCQERNDYzIQEjNRMjFSM1IzcDISImPQEpARUUBisBNQK8ASz%2Bov3aDwoCPwEsyD6iZKLUqv6dCg8BfAIIDwqbAyD9%2BAFe%2FdoERwoP%2FtTI%2FHzIyNT%2BZA8KNzcKD1AAAAAAAwAAAAAEsAP0AAgAGQAfAAABIxUzFyERIzcFMzIeAhUhFSEDETM0PgIBMwMhASEEiqJkZP7UotT9EsgbGiEOASz9qMhkDiEaAnPw8PzgASwB9AMgyGQBLNTUBBErJGT%2BogHCJCsRBP5w%2FnAB9AAAAAMAAAAABEwETAAZADIAOQAAATMyFh0BMzIWHQEUBiMhIiY9ATQ2OwE1NDYFNTIWFREUBiMhIic3ARE0NjMVFBYzITI2AQc1IzUzNQKKZBUdMhUdHRX%2B1BUdHRUyHQFzKTs7Kf2oARP2%2Fro7KVg%2BASw%2BWP201MjIBEwdFTIdFWQVHR0VZBUdMhUd%2BpY7KfzgKTsE9gFGAUQpO5Y%2BWFj95tSiZKIAAwBkAAAEvARMABkANgA9AAABMzIWHQEzMhYdARQGIyEiJj0BNDY7ATU0NgU1MhYVESMRMxQOAiMhIiY1ETQ2MxUUFjMhMjYBBzUjNTM1AcJkFR0yFR0dFf7UFR0dFTIdAXMpO8jIDiEaG%2F2oKTs7KVg%2BASw%2BWAGc1MjIBEwdFTIdFWQVHR0VZBUdMhUd%2BpY7Kf4M%2FtQkKxEEOykDICk7lj5YWP3m1KJkogAAAAP%2FogAABRYE1AALABsAHwAACQEWBiMhIiY3ATYyEyMiBhcTHgE7ATI2NxM2JgMVMzUCkgJ9FyAs%2BwQsIBcCfRZARNAUGAQ6BCMUNhQjBDoEGODIBK37sCY3NyYEUCf%2BTB0U%2FtIUHR0UAS4UHf4MZGQAAAAACQAAAAAETARMAA8AHwAvAD8ATwBfAG8AfwCPAAABMzIWHQEUBisBIiY9ATQ2EzMyFh0BFAYrASImPQE0NiEzMhYdARQGKwEiJj0BNDYBMzIWHQEUBisBIiY9ATQ2ITMyFh0BFAYrASImPQE0NiEzMhYdARQGKwEiJj0BNDYBMzIWHQEUBisBIiY9ATQ2ITMyFh0BFAYrASImPQE0NiEzMhYdARQGKwEiJj0BNDYBqfoKDw8K%2BgoPDwr6Cg8PCvoKDw8BmvoKDw8K%2BgoPD%2Fzq%2BgoPDwr6Cg8PAZr6Cg8PCvoKDw8BmvoKDw8K%2BgoPD%2Fzq%2BgoPDwr6Cg8PAZr6Cg8PCvoKDw8BmvoKDw8K%2BgoPDwRMDwqWCg8PCpYKD%2F7UDwqWCg8PCpYKDw8KlgoPDwqWCg%2F%2B1A8KlgoPDwqWCg8PCpYKDw8KlgoPDwqWCg8PCpYKD%2F7UDwqWCg8PCpYKDw8KlgoPDwqWCg8PCpYKDw8KlgoPAAAAAwAAAAAEsAUUABkAKQAzAAABMxUjFSEyFg8BBgchJi8BJjYzITUjNTM1MwEhMhYUBisBFyE3IyImNDYDITIWHQEhNTQ2ArxkZAFePjEcQiko%2FPwoKUIcMT4BXmRkyP4%2BArwVHR0VDIn8SooNFR0dswRMFR37UB0EsMhkTzeEUzMzU4Q3T2TIZPx8HSodZGQdKh3%2B1B0VMjIVHQAABAAAAAAEsAUUAAUAGQArADUAAAAyFhUjNAchFhUUByEyFg8BIScmNjMhJjU0AyEyFhQGKwEVBSElNSMiJjQ2AyEyFh0BITU0NgIwUDnCPAE6EgMBSCkHIq%2F9WrIiCikBSAOvArwVHR0VlgET%2FEoBE5YVHR2zBEwVHftQHQUUOykpjSUmCBEhFpGRFiERCCb%2BlR0qHcjIyMgdKh39qB0VMjIVHQAEAAAAAASwBJ0ABwAUACQALgAAADIWFAYiJjQTMzIWFRQXITY1NDYzASEyFhQGKwEXITcjIiY0NgMhMhYdASE1NDYCDZZqapZqty4iKyf%2BvCcrI%2F7NArwVHR0VDYr8SokMFR0dswRMFR37UB0EnWqWamqW%2Fus5Okxra0w6Of5yHSodZGQdKh3%2B1B0VMjIVHQAEAAAAAASwBRQADwAcACwANgAAATIeARUUBiImNTQ3FzcnNhMzMhYVFBchNjU0NjMBITIWFAYrARchNyMiJjQ2AyEyFh0BITU0NgJYL1szb5xvIpBvoyIfLiIrJ%2F68Jysj%2Fs0CvBUdHRUNivxKiQwVHR2zBEwVHftQHQUUa4s2Tm9vTj5Rj2%2BjGv4KOTpMa2tMOjn%2Bch0qHWRkHSod%2FtQdFTIyFR0AAAADAAAAAASwBRIAEgAiACwAAAEFFSEUHgMXIS4BNTQ%2BAjcBITIWFAYrARchNyMiJjQ2AyEyFh0BITU0NgJYASz%2B1CU%2FP00T%2Fe48PUJtj0r%2BogK8FR0dFQ2K%2FEqJDBUdHbMETBUd%2B1AdBLChizlmUT9IGVO9VFShdksE%2FH4dKh1kZB0qHf7UHRUyMhUdAAIAyAAAA%2BgFFAAPACkAAAAyFh0BHgEdASE1NDY3NTQDITIWFyMVMxUjFTMVIxUzFAYjISImNRE0NgIvUjsuNv5wNi5kAZA2XBqsyMjIyMh1U%2F5wU3V1BRQ7KU4aXDYyMjZcGk4p%2Fkc2LmRkZGRkU3V1UwGQU3UAAAMAZP%2F%2FBEwETAAPAC8AMwAAEyEyFhURFAYjISImNRE0NgMhMhYdARQGIyEXFhQGIi8BIQcGIiY0PwEhIiY9ATQ2BQchJ5YDhBUdHRX8fBUdHQQDtgoPDwr%2B5eANGiUNWP30Vw0mGg3g%2Ft8KDw8BqmQBRGQETB0V%2FgwVHR0VAfQVHf1EDwoyCg%2FgDSUbDVhYDRslDeAPCjIKD2RkZAAAAAAEAAAAAASwBEwAGQAjAC0ANwAAEyEyFh0BIzQmKwEiBhUjNCYrASIGFSM1NDYDITIWFREhETQ2ExUUBisBIiY9ASEVFAYrASImPQHIAyBTdWQ7KfopO2Q7KfopO2R1EQPoKTv7UDvxHRVkFR0D6B0VZBUdBEx1U8gpOzspKTs7KchTdf4MOyn%2B1AEsKTv%2BDDIVHR0VMjIVHR0VMgADAAEAAASpBKwADQARABsAAAkBFhQPASEBJjQ3ATYyCQMDITIWHQEhNTQ2AeACqh8fg%2F4f%2FfsgIAEnH1n%2BrAFWAS%2F%2Bq6IDIBUd%2FHwdBI39VR9ZH4MCBh9ZHwEoH%2F5u%2FqoBMAFV%2FBsdFTIyFR0AAAAAAgCPAAAEIQSwABcALwAAAQMuASMhIgYHAwYWMyEVFBYyNj0BMzI2AyE1NDY7ATU0NjsBETMRMzIWHQEzMhYVBCG9CCcV%2FnAVJwi9CBMVAnEdKh19FROo%2Fa0dFTIdFTDILxUdMhUdAocB%2BhMcHBP%2BBhMclhUdHRWWHP2MMhUdMhUdASz%2B1B0VMh0VAAAEAAAAAASwBLAADQAQAB8AIgAAASERFAYjIREBNTQ2MyEBIzUBIREUBiMhIiY1ETQ2MyEBIzUDhAEsDwr%2Bif7UDwoBdwEsyP2oASwPCv12Cg8PCgF3ASzIAyD9wQoPAk8BLFQKD%2F7UyP4M%2FcEKDw8KA7YKD%2F7UyAAC%2F5wAZAUUBEcARgBWAAABMzIeAhcWFxY2NzYnJjc%2BARYXFgcOASsBDgEPAQ4BKwEiJj8BBisBIicHDgErASImPwEmLwEuAT0BNDY7ATY3JyY2OwE2BSMiBh0BFBY7ATI2PQE0JgHkw0uOakkMEhEfQwoKGRMKBQ8XDCkCA1Y9Pgc4HCcDIhVkFRgDDDEqwxgpCwMiFWQVGAMaVCyfExwdFXwLLW8QBxXLdAFF%2BgoPDwr6Cg8PBEdBa4pJDgYKISAiJRsQCAYIDCw9P1c3fCbqFB0dFEYOCEAUHR0UnUplNQcmFTIVHVdPXw4TZV8PCjIKDw8KMgoPAAb%2FnP%2FmBRQEfgAJACQANAA8AFIAYgAAASU2Fh8BFgYPASUzMhYfASEyFh0BFAYHBQYmJyYjISImPQE0NhcjIgYdARQ7ATI2NTQmJyYEIgYUFjI2NAE3PgEeARceAT8BFxYGDwEGJi8BJjYlBwYfAR4BPwE2Jy4BJy4BAoEBpxMuDiAOAxCL%2FCtqQ0geZgM3FR0cE%2F0fFyIJKjr%2B1D5YWLlQExIqhhALIAsSAYBALS1ALf4PmBIgHhMQHC0aPzANITNQL3wpgigJASlmHyElDR0RPRMFAhQHCxADhPcICxAmDyoNeMgiNtQdFTIVJgeEBBQPQ1g%2ByD5YrBwVODMQEAtEERzJLUAtLUD%2B24ITChESEyMgAwWzPUkrRSgJL5cvfRxYGyYrDwkLNRAhFEgJDAQAAAAAAwBkAAAEOQSwAFEAYABvAAABMzIWHQEeARcWDgIPATIeBRUUDgUjFRQGKwEiJj0BIxUUBisBIiY9ASMiJj0BNDY7AREjIiY9ATQ2OwE1NDY7ATIWHQEzNTQ2AxUhMj4CNTc0LgMjARUhMj4CNTc0LgMjAnGWCg9PaAEBIC4uEBEGEjQwOiodFyI2LUAjGg8KlgoPZA8KlgoPrwoPDwpLSwoPDwqvDwqWCg9kD9cBBxwpEwsBAQsTKRz%2B%2BQFrHCkTCwEBCxMpHASwDwptIW1KLk0tHwYGAw8UKDJOLTtdPCoVCwJLCg8PCktLCg8PCksPCpYKDwJYDwqWCg9LCg8PCktLCg%2F%2B1MgVHR0LCgQOIhoW%2FnDIFR0dCwoEDiIaFgAAAwAEAAIEsASuABcAKQAsAAATITIWFREUBg8BDgEjISImJy4CNRE0NgQiDgQPARchNy4FAyMT1AMMVnokEhIdgVL9xFKCHAgYKHoCIIx9VkcrHQYGnAIwnAIIIClJVSGdwwSuelb%2BYDO3QkJXd3ZYHFrFMwGgVnqZFyYtLSUMDPPzBQ8sKDEj%2FsIBBQACAMgAAAOEBRQADwAZAAABMzIWFREUBiMhIiY1ETQ2ARUUBisBIiY9AQHblmesVCn%2BPilUrAFINhWWFTYFFKxn%2FgwpVFQpAfRnrPwY4RU2NhXhAAACAMgAAAOEBRQADwAZAAABMxQWMxEUBiMhIiY1ETQ2ARUUBisBIiY9AQHbYLOWVCn%2BPilUrAFINhWWFTYFFJaz%2FkIpVFQpAfRnrPwY4RU2NhXhAAACAAAAFAUOBBoAFAAaAAAJASUHFRcVJwc1NzU0Jj4CPwEnCQEFJTUFJQUO%2FYL%2Bhk5klpZkAQEBBQQvkwKCAVz%2Bov6iAV4BXgL%2F%2FuWqPOCWx5SVyJb6BA0GCgYDKEEBG%2F1ipqaTpaUAAAMAZAH0BLADIAAHAA8AFwAAEjIWFAYiJjQkMhYUBiImNCQyFhQGIiY0vHxYWHxYAeh8WFh8WAHofFhYfFgDIFh8WFh8WFh8WFh8WFh8WFh8AAAAAAMBkAAAArwETAAHAA8AFwAAADIWFAYiJjQSMhYUBiImNBIyFhQGIiY0Aeh8WFh8WFh8WFh8WFh8WFh8WARMWHxYWHz%2ByFh8WFh8%2FshYfFhYfAAAAAMAZABkBEwETAAPAB8ALwAAEyEyFh0BFAYjISImPQE0NhMhMhYdARQGIyEiJj0BNDYTITIWHQEUBiMhIiY9ATQ2fQO2Cg8PCvxKCg8PCgO2Cg8PCvxKCg8PCgO2Cg8PCvxKCg8PBEwPCpYKDw8KlgoP%2FnAPCpYKDw8KlgoP%2FnAPCpYKDw8KlgoPAAAABAAAAAAEsASwAA8AHwAvADMAAAEhMhYVERQGIyEiJjURNDYFISIGFREUFjMhMjY1ETQmBSEyFhURFAYjISImNRE0NhcVITUBXgH0ory7o%2F4Mpbm5Asv9qCk7OykCWCk7O%2F2xAfQVHR0V%2FgwVHR1HAZAEsLuj%2FgylubmlAfSlucg7Kf2oKTs7KQJYKTtkHRX%2B1BUdHRUBLBUdZMjIAAAAAAEAZABkBLAETAA7AAATITIWFAYrARUzMhYUBisBFTMyFhQGKwEVMzIWFAYjISImNDY7ATUjIiY0NjsBNSMiJjQ2OwE1IyImNDaWA%2BgVHR0VMjIVHR0VMjIVHR0VMjIVHR0V%2FBgVHR0VMjIVHR0VMjIVHR0VMjIVHR0ETB0qHcgdKh3IHSodyB0qHR0qHcgdKh3IHSodyB0qHQAAAAYBLAAFA%2BgEowAHAA0AEwAZAB8AKgAAAR4BBgcuATYBMhYVIiYlFAYjNDYBMhYVIiYlFAYjNDYDFRQGIiY9ARYzMgKKVz8%2FV1c%2FP%2F75fLB8sAK8sHyw%2FcB8sHywArywfLCwHSodKAMRBKNDsrJCQrKy%2FsCwfLB8fLB8sP7UsHywfHywfLD%2B05AVHR0VjgQAAAH%2FtQDIBJQDgQBCAAABNzYXAR4BBw4BKwEyFRQOBCsBIhE0NyYiBxYVECsBIi4DNTQzIyImJyY2NwE2HwEeAQ4BLwEHIScHBi4BNgLpRRkUASoLCAYFGg8IAQQNGyc%2FKZK4ChRUFQu4jjBJJxkHAgcPGQYGCAsBKhQaTBQVCiMUM7YDe7YsFCMKFgNuEwYS%2FtkLHw8OEw0dNkY4MhwBIBgXBAQYF%2F7gKjxTQyMNEw4PHwoBKBIHEwUjKBYGDMHBDAUWKCMAAAAAAgAAAAAEsASwACUAQwAAASM0LgUrAREUFh8BFSE1Mj4DNREjIg4FFSMRIQEjNC4DKwERFBYXMxUjNTI1ESMiDgMVIzUhBLAyCAsZEyYYGcgyGRn%2BcAQOIhoWyBkYJhMZCwgyA%2Bj9RBkIChgQEWQZDQzIMmQREBgKCBkB9AOEFSAVDggDAfyuFhkBAmRkAQUJFQ4DUgEDCA4VIBUBLP0SDxMKBQH%2BVwsNATIyGQGpAQUKEw%2BWAAAAAAMAAAAABEwErgAdACAAMAAAATUiJy4BLwEBIwEGBw4BDwEVITUiJj8BIRcWBiMVARsBARUUBiMhIiY9ATQ2MyEyFgPoGR4OFgUE%2Ft9F%2FtQSFQkfCwsBETE7EkUBJT0NISf%2B7IZ5AbEdFfwYFR0dFQPoFR0BLDIgDiIKCwLr%2FQ4jFQkTBQUyMisusKYiQTIBhwFW%2Fqr942QVHR0VZBUdHQADAAAAAASwBLAADwBHAEoAABMhMhYVERQGIyEiJjURNDYFIyIHAQYHBgcGHQEUFjMhMjY9ATQmIyInJj8BIRcWBwYjIgYdARQWMyEyNj0BNCYnIicmJyMBJhMjEzIETBUdHRX7tBUdHQJGRg0F%2FtUREhImDAsJAREIDAwINxAKCj8BCjkLEQwYCAwMCAE5CAwLCBEZGQ8B%2FuAFDsVnBLAdFfu0FR0dFQRMFR1SDP0PIBMSEAUNMggMDAgyCAwXDhmjmR8YEQwIMggMDAgyBwwBGRskAuwM%2FgUBCAAABAAAAAAEsASwAAMAEwAjACcAAAEhNSEFITIWFREUBiMhIiY1ETQ2KQEyFhURFAYjISImNRE0NhcRIREEsPtQBLD7ggGQFR0dFf5wFR0dAm0BkBUdHRX%2BcBUdHUcBLARMZMgdFfx8FR0dFQOEFR0dFf5wFR0dFQGQFR1k%2FtQBLAAEAAAAAASwBLAADwAfACMAJwAAEyEyFhURFAYjISImNRE0NgEhMhYVERQGIyEiJjURNDYXESEREyE1ITIBkBUdHRX%2BcBUdHQJtAZAVHR0V%2FnAVHR1HASzI%2B1AEsASwHRX8fBUdHRUDhBUd%2FgwdFf5wFR0dFQGQFR1k%2FtQBLP2oZAAAAAACAAAAZASwA%2BgAJwArAAATITIWFREzNTQ2MyEyFh0BMxUjFRQGIyEiJj0BIxEUBiMhIiY1ETQ2AREhETIBkBUdZB0VAZAVHWRkHRX%2BcBUdZB0V%2FnAVHR0CnwEsA%2BgdFf6ilhUdHRWWZJYVHR0Vlv6iFR0dFQMgFR3%2B1P7UASwAAAQAAAAABLAEsAADABMAFwAnAAAzIxEzFyEyFhURFAYjISImNRE0NhcRIREBITIWFREUBiMhIiY1ETQ2ZGRklgGQFR0dFf5wFR0dRwEs%2FqIDhBUdHRX8fBUdHQSwZB0V%2FnAVHR0VAZAVHWT%2B1AEs%2FgwdFf5wFR0dFQGQFR0AAAAAAgBkAAAETASwACcAKwAAATMyFhURFAYrARUhMhYVERQGIyEiJjURNDYzITUjIiY1ETQ2OwE1MwcRIRECWJYVHR0VlgHCFR0dFfx8FR0dFQFelhUdHRWWZMgBLARMHRX%2BcBUdZB0V%2FnAVHR0VAZAVHWQdFQGQFR1kyP7UASwAAAAEAAAAAASwBLAAAwATABcAJwAAISMRMwUhMhYVERQGIyEiJjURNDYXESERASEyFhURFAYjISImNRE0NgSwZGT9dgGQFR0dFf5wFR0dRwEs%2FK4DhBUdHRX8fBUdHQSwZB0V%2FnAVHR0VAZAVHWT%2B1AEs%2FgwdFf5wFR0dFQGQFR0AAAEBLAAwA28EgAAPAAAJAQYjIiY1ETQ2MzIXARYUA2H%2BEhcSDhAQDhIXAe4OAjX%2BEhcbGQPoGRsX%2FhIOKgAAAAABAUEAMgOEBH4ACwAACQE2FhURFAYnASY0AU8B7h0qKh3%2BEg4CewHuHREp%2FBgpER0B7g4qAAAAAAEAMgFBBH4DhAALAAATITIWBwEGIicBJjZkA%2BgpER3%2BEg4qDv4SHREDhCod%2FhIODgHuHSoAAAAAAQAyASwEfgNvAAsAAAkBFgYjISImNwE2MgJ7Ae4dESn8GCkRHQHuDioDYf4SHSoqHQHuDgAAAAACAAgAAASwBCgABgAKAAABFQE1LQE1ASE1IQK8%2FUwBnf5jBKj84AMgAuW2%2Fr3dwcHd%2B9jIAAAAAAIAAABkBLAEsAALADEAAAEjFTMVIREzNSM1IQEzND4FOwERFAYPARUhNSIuAzURMzIeBRUzESEEsMjI%2FtTIyAEs%2B1AyCAsZEyYYGWQyGRkBkAQOIhoWZBkYJhMZCwgy%2FOADhGRkASxkZP4MFSAVDggDAf3aFhkBAmRkAQUJFQ4CJgEDCA4VIBUBLAAAAgAAAAAETAPoACUAMQAAASM0LgUrAREUFh8BFSE1Mj4DNREjIg4FFSMRIQEjFTMVIREzNSM1IQMgMggLGRMmGBlkMhkZ%2FnAEDiIaFmQZGCYTGQsIMgMgASzIyP7UyMgBLAK8FSAVDggDAf3aFhkCAWRkAQUJFQ4CJgEDCA4VIBUBLPzgZGQBLGRkAAABAMgAZgNyBEoAEgAAATMyFgcJARYGKwEiJwEmNDcBNgK9oBAKDP4wAdAMChCgDQr%2BKQcHAdcKBEoWDP4w%2FjAMFgkB1wgUCAHXCQAAAQE%2BAGYD6ARKABIAAAEzMhcBFhQHAQYrASImNwkBJjYBU6ANCgHXBwf%2BKQoNoBAKDAHQ%2FjAMCgRKCf4pCBQI%2FikJFgwB0AHQDBYAAAEAZgDIBEoDcgASAAAAFh0BFAcBBiInASY9ATQ2FwkBBDQWCf4pCBQI%2FikJFgwB0AHQA3cKEKANCv4pBwcB1woNoBAKDP4wAdAAAAABAGYBPgRKA%2BgAEgAACQEWHQEUBicJAQYmPQE0NwE2MgJqAdcJFgz%2BMP4wDBYJAdcIFAPh%2FikKDaAQCgwB0P4wDAoQoA0KAdcHAAAAAgDZ%2F%2FkEPQSwAAUAOgAAARQGIzQ2BTMyFh8BNjc%2BAh4EBgcOBgcGIiYjIgYiJy4DLwEuAT4EHgEXJyY2A%2BiwfLD%2BVmQVJgdPBQsiKFAzRyorDwURAQQSFyozTSwNOkkLDkc3EDlfNyYHBw8GDyUqPjdGMR%2BTDA0EsHywfLDIHBPCAQIGBwcFDx81S21DBxlLR1xKQhEFBQcHGWt0bCQjP2hJNyATBwMGBcASGAAAAAACAMgAFQOEBLAAFgAaAAATITIWFREUBisBEQcGJjURIyImNRE0NhcVITX6AlgVHR0Vlv8TGpYVHR2rASwEsB0V%2FnAVHf4MsgkQFQKKHRUBkBUdZGRkAAAAAgDIABkETASwAA4AEgAAEyEyFhURBRElIREjETQ2ARU3NfoC7ic9%2FUQCWP1EZB8BDWQEsFEs%2FFt1A7Z9%2FBgEARc0%2FV1kFGQAAQAAAAECTW%2FDBF9fDzz1AB8EsAAAAADQdnOXAAAAANB2c5f%2FUf%2BcBdwFFAAAAAgAAgAAAAAAAAABAAAFFP%2BFAAAFFP9R%2FtQF3AABAAAAAAAAAAAAAAAAAAAAowG4ACgAAAAAAZAAAASwAAAEsABkBLAAAASwAAAEsABwAooAAAUUAAACigAABRQAAAGxAAABRQAAANgAAADYAAAAogAAAQQAAABIAAABBAAAAUUAAASwAGQEsAB7BLAAyASwAMgB9AAABLD%2F8gSwAAAEsAAABLD%2F8ASwAAAEsAAOBLAACQSwAGQEsP%2FTBLD%2F0wSwAAAEsAAABLAAAASwAAAEsAAABLAAJgSwAG4EsAAXBLAAFwSwABcEsABkBLAAGgSwAGQEsAAMBLAAZASwABcEsP%2BcBLAAZASwABcEsAAXBLAAAASwABcEsAAXBLAAFwSwAGQEsAAABLAAZASwAAAEsAAABLAAAASwAAAEsAAABLAAAASwAAAEsAAABLAAZASwAMgEsAAABLAAAASwADUEsABkBLAAyASw%2F7UEsAAhBLAAAASwAAAEsAAABLAAAASwAAAEsP%2BcBLAAAASwAAAEsAAABLAA2wSwABcEsAB1BLAAAASwAAAEsAAABLAACgSwAMgEsAAABLAAnQSwAMgEsADIBLAAyASwAAAEsP%2F%2BBLABLASwAGQEsACIBLABOwSwABcEsAAXBLAAFwSwABcEsAAXBLAAFwSwAAAEsAAXBLAAFwSwABcEsAAXBLAAAASwALcEsAC3BLAAAASwAAAEsABJBLAAFwSwAAAEsAAABLAAXQSw%2F9wEsP%2FcBLD%2FnwSwAGQEsAAABLAAAASwAAAEsABkBLD%2F%2FwSwAAAEsP9RBLAABgSwAAAEsAAABLABRQSwAAEEsAAABLD%2FnASwAEoEsAAUBLAAAASwAAAEsAAABLD%2FnASwAGEEsP%2F9BLAAFgSwABYEsAAWBLAAFgSwABgEsAAABMQAAASwAGQAAAAAAAD%2F2ABkADkAyAAAAScAZAAZABkAGQAZABkAGQAZAAAAAAAAAAAAAADZAAAAAAAOAAAAAAAAAAAAAAAEAAAAAAAAAAAAAAAAAAMAZABkAAAAEAAAAAAAZP%2Bc%2F5z%2FnP%2Bc%2F5z%2FnP%2Bc%2F5wACQAJ%2F%2FL%2F8gBkAHkAJwBkAGQAAAAAAGT%2FogAAAAAAAAAAAAAAAADIAGQAAAABAI8AAP%2Bc%2F5wAZAAEAMgAyAAAAGQBkABkAAAAZAEs%2F7UAAAAAAAAAAAAAAAAAAABkAAABLAFBADIAMgAIAAAAAADIAT4AZgBmANkAyADIAAAAKgAqACoAKgCyAOgA6AFOAU4BTgFOAU4BTgFOAU4BTgFOAU4BTgFOAU4BpAIGAiICfgKGAqwC5ANGA24DjAPEBAgEMgRiBKIE3AVcBboGcgb0ByAHYgfKCB4IYgi%2BCTYJhAm2Cd4KKApMCpQK4gswC4oLygwIDFgNKg1eDbAODg5oDrQPKA%2BmD%2BYQEhBUEJAQqhEqEXYRthIKEjgSfBLAExoTdBPQFCoU1BU8FagVzBYEFjYWYBawFv4XUhemGAIYLhhqGJYYsBjgGP4ZKBloGZQZxBnaGe4aNhpoGrga9hteG7QcMhyUHOIdHB1EHWwdlB28HeYeLh52HsAfYh%2FSIEYgviEyIXYhuCJAIpYiuCMOIyIjOCN6I8Ij4CQCJDAkXiSWJOIlNCVgJbwmFCZ%2BJuYnUCe8J%2FgoNChwKKwpoCnMKiYqSiqEKworeiwILGgsuizsLRwtiC30LiguZi6iLtgvDi9GL34vsi%2F4MD4whDDSMRIxYDGuMegyJDJeMpoy3jMiMz4zaDO2NBg0YDSoNNI1LDWeNeg2PjZ8Ntw3GjdON5I31DgQOEI4hjjIOQo5SjmIOcw6HDpsOpo63jugO9w8GDxQPKI8%2BD0yPew%2BOj6MPtQ%2FKD9uP6o%2F%2BkBIQIBAxkECQX5CGEKoQu5DGENCQ3ZDoEPKRBBEYESuRPZFWkW2RgZGdEa0RvZHNkd2R7ZH9kgWSDJITkhqSIZIzEkSSThJXkmESapKAkouSlIAAQAAARcApwARAAAAAAACAAAAAQABAAAAQAAuAAAAAAAAABAAxgABAAAAAAATABIAAAADAAEECQAAAGoAEgADAAEECQABACgAfAADAAEECQACAA4ApAADAAEECQADAEwAsgADAAEECQAEADgA%2FgADAAEECQAFAHgBNgADAAEECQAGADYBrgADAAEECQAIABYB5AADAAEECQAJABYB%2BgADAAEECQALACQCEAADAAEECQAMACQCNAADAAEECQATACQCWAADAAEECQDIABYCfAADAAEECQDJADACkgADAAEECdkDABoCwnd3dy5nbHlwaGljb25zLmNvbQBDAG8AcAB5AHIAaQBnAGgAdAAgAKkAIAAyADAAMQA0ACAAYgB5ACAASgBhAG4AIABLAG8AdgBhAHIAaQBrAC4AIABBAGwAbAAgAHIAaQBnAGgAdABzACAAcgBlAHMAZQByAHYAZQBkAC4ARwBMAFkAUABIAEkAQwBPAE4AUwAgAEgAYQBsAGYAbABpAG4AZwBzAFIAZQBnAHUAbABhAHIAMQAuADAAMAA5ADsAVQBLAFcATgA7AEcATABZAFAASABJAEMATwBOAFMASABhAGwAZgBsAGkAbgBnAHMALQBSAGUAZwB1AGwAYQByAEcATABZAFAASABJAEMATwBOAFMAIABIAGEAbABmAGwAaQBuAGcAcwAgAFIAZQBnAHUAbABhAHIAVgBlAHIAcwBpAG8AbgAgADEALgAwADAAOQA7AFAAUwAgADAAMAAxAC4AMAAwADkAOwBoAG8AdABjAG8AbgB2ACAAMQAuADAALgA3ADAAOwBtAGEAawBlAG8AdABmAC4AbABpAGIAMgAuADUALgA1ADgAMwAyADkARwBMAFkAUABIAEkAQwBPAE4AUwBIAGEAbABmAGwAaQBuAGcAcwAtAFIAZQBnAHUAbABhAHIASgBhAG4AIABLAG8AdgBhAHIAaQBrAEoAYQBuACAASwBvAHYAYQByAGkAawB3AHcAdwAuAGcAbAB5AHAAaABpAGMAbwBuAHMALgBjAG8AbQB3AHcAdwAuAGcAbAB5AHAAaABpAGMAbwBuAHMALgBjAG8AbQB3AHcAdwAuAGcAbAB5AHAAaABpAGMAbwBuAHMALgBjAG8AbQBXAGUAYgBmAG8AbgB0ACAAMQAuADAAVwBlAGQAIABPAGMAdAAgADIAOQAgADAANgA6ADMANgA6ADAANwAgADIAMAAxADQARgBvAG4AdAAgAFMAcQB1AGkAcgByAGUAbAAAAAIAAAAAAAD%2FtQAyAAAAAAAAAAAAAAAAAAAAAAAAAAABFwAAAQIBAwADAA0ADgEEAJYBBQEGAQcBCAEJAQoBCwEMAQ0BDgEPARABEQESARMA7wEUARUBFgEXARgBGQEaARsBHAEdAR4BHwEgASEBIgEjASQBJQEmAScBKAEpASoBKwEsAS0BLgEvATABMQEyATMBNAE1ATYBNwE4ATkBOgE7ATwBPQE%2BAT8BQAFBAUIBQwFEAUUBRgFHAUgBSQFKAUsBTAFNAU4BTwFQAVEBUgFTAVQBVQFWAVcBWAFZAVoBWwFcAV0BXgFfAWABYQFiAWMBZAFlAWYBZwFoAWkBagFrAWwBbQFuAW8BcAFxAXIBcwF0AXUBdgF3AXgBeQF6AXsBfAF9AX4BfwGAAYEBggGDAYQBhQGGAYcBiAGJAYoBiwGMAY0BjgGPAZABkQGSAZMBlAGVAZYBlwGYAZkBmgGbAZwBnQGeAZ8BoAGhAaIBowGkAaUBpgGnAagBqQGqAasBrAGtAa4BrwGwAbEBsgGzAbQBtQG2AbcBuAG5AboBuwG8Ab0BvgG%2FAcABwQHCAcMBxAHFAcYBxwHIAckBygHLAcwBzQHOAc8B0AHRAdIB0wHUAdUB1gHXAdgB2QHaAdsB3AHdAd4B3wHgAeEB4gHjAeQB5QHmAecB6AHpAeoB6wHsAe0B7gHvAfAB8QHyAfMB9AH1AfYB9wH4AfkB%2BgH7AfwB%2FQH%2BAf8CAAIBAgICAwIEAgUCBgIHAggCCQIKAgsCDAINAg4CDwIQAhECEgZnbHlwaDEGZ2x5cGgyB3VuaTAwQTAHdW5pMjAwMAd1bmkyMDAxB3VuaTIwMDIHdW5pMjAwMwd1bmkyMDA0B3VuaTIwMDUHdW5pMjAwNgd1bmkyMDA3B3VuaTIwMDgHdW5pMjAwOQd1bmkyMDBBB3VuaTIwMkYHdW5pMjA1RgRFdXJvB3VuaTIwQkQHdW5pMjMxQgd1bmkyNUZDB3VuaTI2MDEHdW5pMjZGQQd1bmkyNzA5B3VuaTI3MEYHdW5pRTAwMQd1bmlFMDAyB3VuaUUwMDMHdW5pRTAwNQd1bmlFMDA2B3VuaUUwMDcHdW5pRTAwOAd1bmlFMDA5B3VuaUUwMTAHdW5pRTAxMQd1bmlFMDEyB3VuaUUwMTMHdW5pRTAxNAd1bmlFMDE1B3VuaUUwMTYHdW5pRTAxNwd1bmlFMDE4B3VuaUUwMTkHdW5pRTAyMAd1bmlFMDIxB3VuaUUwMjIHdW5pRTAyMwd1bmlFMDI0B3VuaUUwMjUHdW5pRTAyNgd1bmlFMDI3B3VuaUUwMjgHdW5pRTAyOQd1bmlFMDMwB3VuaUUwMzEHdW5pRTAzMgd1bmlFMDMzB3VuaUUwMzQHdW5pRTAzNQd1bmlFMDM2B3VuaUUwMzcHdW5pRTAzOAd1bmlFMDM5B3VuaUUwNDAHdW5pRTA0MQd1bmlFMDQyB3VuaUUwNDMHdW5pRTA0NAd1bmlFMDQ1B3VuaUUwNDYHdW5pRTA0Nwd1bmlFMDQ4B3VuaUUwNDkHdW5pRTA1MAd1bmlFMDUxB3VuaUUwNTIHdW5pRTA1Mwd1bmlFMDU0B3VuaUUwNTUHdW5pRTA1Ngd1bmlFMDU3B3VuaUUwNTgHdW5pRTA1OQd1bmlFMDYwB3VuaUUwNjIHdW5pRTA2Mwd1bmlFMDY0B3VuaUUwNjUHdW5pRTA2Ngd1bmlFMDY3B3VuaUUwNjgHdW5pRTA2OQd1bmlFMDcwB3VuaUUwNzEHdW5pRTA3Mgd1bmlFMDczB3VuaUUwNzQHdW5pRTA3NQd1bmlFMDc2B3VuaUUwNzcHdW5pRTA3OAd1bmlFMDc5B3VuaUUwODAHdW5pRTA4MQd1bmlFMDgyB3VuaUUwODMHdW5pRTA4NAd1bmlFMDg1B3VuaUUwODYHdW5pRTA4Nwd1bmlFMDg4B3VuaUUwODkHdW5pRTA5MAd1bmlFMDkxB3VuaUUwOTIHdW5pRTA5Mwd1bmlFMDk0B3VuaUUwOTUHdW5pRTA5Ngd1bmlFMDk3B3VuaUUxMDEHdW5pRTEwMgd1bmlFMTAzB3VuaUUxMDQHdW5pRTEwNQd1bmlFMTA2B3VuaUUxMDcHdW5pRTEwOAd1bmlFMTA5B3VuaUUxMTAHdW5pRTExMQd1bmlFMTEyB3VuaUUxMTMHdW5pRTExNAd1bmlFMTE1B3VuaUUxMTYHdW5pRTExNwd1bmlFMTE4B3VuaUUxMTkHdW5pRTEyMAd1bmlFMTIxB3VuaUUxMjIHdW5pRTEyMwd1bmlFMTI0B3VuaUUxMjUHdW5pRTEyNgd1bmlFMTI3B3VuaUUxMjgHdW5pRTEyOQd1bmlFMTMwB3VuaUUxMzEHdW5pRTEzMgd1bmlFMTMzB3VuaUUxMzQHdW5pRTEzNQd1bmlFMTM2B3VuaUUxMzcHdW5pRTEzOAd1bmlFMTM5B3VuaUUxNDAHdW5pRTE0MQd1bmlFMTQyB3VuaUUxNDMHdW5pRTE0NAd1bmlFMTQ1B3VuaUUxNDYHdW5pRTE0OAd1bmlFMTQ5B3VuaUUxNTAHdW5pRTE1MQd1bmlFMTUyB3VuaUUxNTMHdW5pRTE1NAd1bmlFMTU1B3VuaUUxNTYHdW5pRTE1Nwd1bmlFMTU4B3VuaUUxNTkHdW5pRTE2MAd1bmlFMTYxB3VuaUUxNjIHdW5pRTE2Mwd1bmlFMTY0B3VuaUUxNjUHdW5pRTE2Ngd1bmlFMTY3B3VuaUUxNjgHdW5pRTE2OQd1bmlFMTcwB3VuaUUxNzEHdW5pRTE3Mgd1bmlFMTczB3VuaUUxNzQHdW5pRTE3NQd1bmlFMTc2B3VuaUUxNzcHdW5pRTE3OAd1bmlFMTc5B3VuaUUxODAHdW5pRTE4MQd1bmlFMTgyB3VuaUUxODMHdW5pRTE4NAd1bmlFMTg1B3VuaUUxODYHdW5pRTE4Nwd1bmlFMTg4B3VuaUUxODkHdW5pRTE5MAd1bmlFMTkxB3VuaUUxOTIHdW5pRTE5Mwd1bmlFMTk0B3VuaUUxOTUHdW5pRTE5Nwd1bmlFMTk4B3VuaUUxOTkHdW5pRTIwMAd1bmlFMjAxB3VuaUUyMDIHdW5pRTIwMwd1bmlFMjA0B3VuaUUyMDUHdW5pRTIwNgd1bmlFMjA5B3VuaUUyMTAHdW5pRTIxMQd1bmlFMjEyB3VuaUUyMTMHdW5pRTIxNAd1bmlFMjE1B3VuaUUyMTYHdW5pRTIxOAd1bmlFMjE5B3VuaUUyMjEHdW5pRTIyMwd1bmlFMjI0B3VuaUUyMjUHdW5pRTIyNgd1bmlFMjI3B3VuaUUyMzAHdW5pRTIzMQd1bmlFMjMyB3VuaUUyMzMHdW5pRTIzNAd1bmlFMjM1B3VuaUUyMzYHdW5pRTIzNwd1bmlFMjM4B3VuaUUyMzkHdW5pRTI0MAd1bmlFMjQxB3VuaUUyNDIHdW5pRTI0Mwd1bmlFMjQ0B3VuaUUyNDUHdW5pRTI0Ngd1bmlFMjQ3B3VuaUUyNDgHdW5pRTI0OQd1bmlFMjUwB3VuaUUyNTEHdW5pRTI1Mgd1bmlFMjUzB3VuaUUyNTQHdW5pRTI1NQd1bmlFMjU2B3VuaUUyNTcHdW5pRTI1OAd1bmlFMjU5B3VuaUUyNjAHdW5pRjhGRgZ1MUY1MTEGdTFGNkFBAAAAAAFUUMMXAAA%3D%29%20format%28%27truetype%27%29%2Curl%28data%3Aimage%2Fsvg%2Bxml%3Bbase64%2CPD94bWwgdmVyc2lvbj0iMS4wIiBzdGFuZGFsb25lPSJubyI%2FPgo8IURPQ1RZUEUgc3ZnIFBVQkxJQyAiLS8vVzNDLy9EVEQgU1ZHIDEuMS8vRU4iICJodHRwOi8vd3d3LnczLm9yZy9HcmFwaGljcy9TVkcvMS4xL0RURC9zdmcxMS5kdGQiID4KPHN2ZyB4bWxucz0iaHR0cDovL3d3dy53My5vcmcvMjAwMC9zdmciPgo8bWV0YWRhdGE%2BPC9tZXRhZGF0YT4KPGRlZnM%2BCjxmb250IGlkPSJnbHlwaGljb25zX2hhbGZsaW5nc3JlZ3VsYXIiIGhvcml6LWFkdi14PSIxMjAwIiA%2BCjxmb250LWZhY2UgdW5pdHMtcGVyLWVtPSIxMjAwIiBhc2NlbnQ9Ijk2MCIgZGVzY2VudD0iLTI0MCIgLz4KPG1pc3NpbmctZ2x5cGggaG9yaXotYWR2LXg9IjUwMCIgLz4KPGdseXBoIGhvcml6LWFkdi14PSIwIiAvPgo8Z2x5cGggaG9yaXotYWR2LXg9IjQwMCIgLz4KPGdseXBoIHVuaWNvZGU9IiAiIC8%2BCjxnbHlwaCB1bmljb2RlPSIqIiBkPSJNNjAwIDExMDBxMTUgMCAzNCAtMS41dDMwIC0zLjVsMTEgLTFxMTAgLTIgMTcuNSAtMTAuNXQ3LjUgLTE4LjV2LTIyNGwxNTggMTU4cTcgNyAxOCA4dDE5IC02bDEwNiAtMTA2cTcgLTggNiAtMTl0LTggLTE4bC0xNTggLTE1OGgyMjRxMTAgMCAxOC41IC03LjV0MTAuNSAtMTcuNXE2IC00MSA2IC03NXEwIC0xNSAtMS41IC0zNHQtMy41IC0zMGwtMSAtMTFxLTIgLTEwIC0xMC41IC0xNy41dC0xOC41IC03LjVoLTIyNGwxNTggLTE1OCBxNyAtNyA4IC0xOHQtNiAtMTlsLTEwNiAtMTA2cS04IC03IC0xOSAtNnQtMTggOGwtMTU4IDE1OHYtMjI0cTAgLTEwIC03LjUgLTE4LjV0LTE3LjUgLTEwLjVxLTQxIC02IC03NSAtNnEtMTUgMCAtMzQgMS41dC0zMCAzLjVsLTExIDFxLTEwIDIgLTE3LjUgMTAuNXQtNy41IDE4LjV2MjI0bC0xNTggLTE1OHEtNyAtNyAtMTggLTh0LTE5IDZsLTEwNiAxMDZxLTcgOCAtNiAxOXQ4IDE4bDE1OCAxNThoLTIyNHEtMTAgMCAtMTguNSA3LjUgdC0xMC41IDE3LjVxLTYgNDEgLTYgNzVxMCAxNSAxLjUgMzR0My41IDMwbDEgMTFxMiAxMCAxMC41IDE3LjV0MTguNSA3LjVoMjI0bC0xNTggMTU4cS03IDcgLTggMTh0NiAxOWwxMDYgMTA2cTggNyAxOSA2dDE4IC04bDE1OCAtMTU4djIyNHEwIDEwIDcuNSAxOC41dDE3LjUgMTAuNXE0MSA2IDc1IDZ6IiAvPgo8Z2x5cGggdW5pY29kZT0iKyIgZD0iTTQ1MCAxMTAwaDIwMHEyMSAwIDM1LjUgLTE0LjV0MTQuNSAtMzUuNXYtMzUwaDM1MHEyMSAwIDM1LjUgLTE0LjV0MTQuNSAtMzUuNXYtMjAwcTAgLTIxIC0xNC41IC0zNS41dC0zNS41IC0xNC41aC0zNTB2LTM1MHEwIC0yMSAtMTQuNSAtMzUuNXQtMzUuNSAtMTQuNWgtMjAwcS0yMSAwIC0zNS41IDE0LjV0LTE0LjUgMzUuNXYzNTBoLTM1MHEtMjEgMCAtMzUuNSAxNC41dC0xNC41IDM1LjV2MjAwcTAgMjEgMTQuNSAzNS41dDM1LjUgMTQuNSBoMzUwdjM1MHEwIDIxIDE0LjUgMzUuNXQzNS41IDE0LjV6IiAvPgo8Z2x5cGggdW5pY29kZT0iJiN4YTA7IiAvPgo8Z2x5cGggdW5pY29kZT0iJiN4YTU7IiBkPSJNODI1IDExMDBoMjUwcTEwIDAgMTIuNSAtNXQtNS41IC0xM2wtMzY0IC0zNjRxLTYgLTYgLTExIC0xOGgyNjhxMTAgMCAxMyAtNnQtMyAtMTRsLTEyMCAtMTYwcS02IC04IC0xOCAtMTR0LTIyIC02aC0xMjV2LTEwMGgyNzVxMTAgMCAxMyAtNnQtMyAtMTRsLTEyMCAtMTYwcS02IC04IC0xOCAtMTR0LTIyIC02aC0xMjV2LTE3NHEwIC0xMSAtNy41IC0xOC41dC0xOC41IC03LjVoLTE0OHEtMTEgMCAtMTguNSA3LjV0LTcuNSAxOC41djE3NCBoLTI3NXEtMTAgMCAtMTMgNnQzIDE0bDEyMCAxNjBxNiA4IDE4IDE0dDIyIDZoMTI1djEwMGgtMjc1cS0xMCAwIC0xMyA2dDMgMTRsMTIwIDE2MHE2IDggMTggMTR0MjIgNmgxMThxLTUgMTIgLTExIDE4bC0zNjQgMzY0cS04IDggLTUuNSAxM3QxMi41IDVoMjUwcTI1IDAgNDMgLTE4bDE2NCAtMTY0cTggLTggMTggLTh0MTggOGwxNjQgMTY0cTE4IDE4IDQzIDE4eiIgLz4KPGdseXBoIHVuaWNvZGU9IiYjeDIwMDA7IiBob3Jpei1hZHYteD0iNjUwIiAvPgo8Z2x5cGggdW5pY29kZT0iJiN4MjAwMTsiIGhvcml6LWFkdi14PSIxMzAwIiAvPgo8Z2x5cGggdW5pY29kZT0iJiN4MjAwMjsiIGhvcml6LWFkdi14PSI2NTAiIC8%2BCjxnbHlwaCB1bmljb2RlPSImI3gyMDAzOyIgaG9yaXotYWR2LXg9IjEzMDAiIC8%2BCjxnbHlwaCB1bmljb2RlPSImI3gyMDA0OyIgaG9yaXotYWR2LXg9IjQzMyIgLz4KPGdseXBoIHVuaWNvZGU9IiYjeDIwMDU7IiBob3Jpei1hZHYteD0iMzI1IiAvPgo8Z2x5cGggdW5pY29kZT0iJiN4MjAwNjsiIGhvcml6LWFkdi14PSIyMTYiIC8%2BCjxnbHlwaCB1bmljb2RlPSImI3gyMDA3OyIgaG9yaXotYWR2LXg9IjIxNiIgLz4KPGdseXBoIHVuaWNvZGU9IiYjeDIwMDg7IiBob3Jpei1hZHYteD0iMTYyIiAvPgo8Z2x5cGggdW5pY29kZT0iJiN4MjAwOTsiIGhvcml6LWFkdi14PSIyNjAiIC8%2BCjxnbHlwaCB1bmljb2RlPSImI3gyMDBhOyIgaG9yaXotYWR2LXg9IjcyIiAvPgo8Z2x5cGggdW5pY29kZT0iJiN4MjAyZjsiIGhvcml6LWFkdi14PSIyNjAiIC8%2BCjxnbHlwaCB1bmljb2RlPSImI3gyMDVmOyIgaG9yaXotYWR2LXg9IjMyNSIgLz4KPGdseXBoIHVuaWNvZGU9IiYjeDIwYWM7IiBkPSJNNzQ0IDExOThxMjQyIDAgMzU0IC0xODlxNjAgLTEwNCA2NiAtMjA5aC0xODFxMCA0NSAtMTcuNSA4Mi41dC00My41IDYxLjV0LTU4IDQwLjV0LTYwLjUgMjR0LTUxLjUgNy41cS0xOSAwIC00MC41IC01LjV0LTQ5LjUgLTIwLjV0LTUzIC0zOHQtNDkgLTYyLjV0LTM5IC04OS41aDM3OWwtMTAwIC0xMDBoLTMwMHEtNiAtNTAgLTYgLTEwMGg0MDZsLTEwMCAtMTAwaC0zMDBxOSAtNzQgMzMgLTEzMnQ1Mi41IC05MXQ2MS41IC01NC41dDU5IC0yOSB0NDcgLTcuNXEyMiAwIDUwLjUgNy41dDYwLjUgMjQuNXQ1OCA0MXQ0My41IDYxdDE3LjUgODBoMTc0cS0zMCAtMTcxIC0xMjggLTI3OHEtMTA3IC0xMTcgLTI3NCAtMTE3cS0yMDYgMCAtMzI0IDE1OHEtMzYgNDggLTY5IDEzM3QtNDUgMjA0aC0yMTdsMTAwIDEwMGgxMTJxMSA0NyA2IDEwMGgtMjE4bDEwMCAxMDBoMTM0cTIwIDg3IDUxIDE1My41dDYyIDEwMy41cTExNyAxNDEgMjk3IDE0MXoiIC8%2BCjxnbHlwaCB1bmljb2RlPSImI3gyMGJkOyIgZD0iTTQyOCAxMjAwaDM1MHE2NyAwIDEyMCAtMTN0ODYgLTMxdDU3IC00OS41dDM1IC01Ni41dDE3IC02NC41dDYuNSAtNjAuNXQwLjUgLTU3di0xNi41di0xNi41cTAgLTM2IC0wLjUgLTU3dC02LjUgLTYxdC0xNyAtNjV0LTM1IC01N3QtNTcgLTUwLjV0LTg2IC0zMS41dC0xMjAgLTEzaC0xNzhsLTIgLTEwMGgyODhxMTAgMCAxMyAtNnQtMyAtMTRsLTEyMCAtMTYwcS02IC04IC0xOCAtMTR0LTIyIC02aC0xMzh2LTE3NXEwIC0xMSAtNS41IC0xOCB0LTE1LjUgLTdoLTE0OXEtMTAgMCAtMTcuNSA3LjV0LTcuNSAxNy41djE3NWgtMjY3cS0xMCAwIC0xMyA2dDMgMTRsMTIwIDE2MHE2IDggMTggMTR0MjIgNmgxMTd2MTAwaC0yNjdxLTEwIDAgLTEzIDZ0MyAxNGwxMjAgMTYwcTYgOCAxOCAxNHQyMiA2aDExN3Y0NzVxMCAxMCA3LjUgMTcuNXQxNy41IDcuNXpNNjAwIDEwMDB2LTMwMGgyMDNxNjQgMCA4Ni41IDMzdDIyLjUgMTE5cTAgODQgLTIyLjUgMTE2dC04Ni41IDMyaC0yMDN6IiAvPgo8Z2x5cGggdW5pY29kZT0iJiN4MjIxMjsiIGQ9Ik0yNTAgNzAwaDgwMHEyMSAwIDM1LjUgLTE0LjV0MTQuNSAtMzUuNXYtMjAwcTAgLTIxIC0xNC41IC0zNS41dC0zNS41IC0xNC41aC04MDBxLTIxIDAgLTM1LjUgMTQuNXQtMTQuNSAzNS41djIwMHEwIDIxIDE0LjUgMzUuNXQzNS41IDE0LjV6IiAvPgo8Z2x5cGggdW5pY29kZT0iJiN4MjMxYjsiIGQ9Ik0xMDAwIDEyMDB2LTE1MHEwIC0yMSAtMTQuNSAtMzUuNXQtMzUuNSAtMTQuNWgtNTB2LTEwMHEwIC05MSAtNDkuNSAtMTY1LjV0LTEzMC41IC0xMDkuNXE4MSAtMzUgMTMwLjUgLTEwOS41dDQ5LjUgLTE2NS41di0xNTBoNTBxMjEgMCAzNS41IC0xNC41dDE0LjUgLTM1LjV2LTE1MGgtODAwdjE1MHEwIDIxIDE0LjUgMzUuNXQzNS41IDE0LjVoNTB2MTUwcTAgOTEgNDkuNSAxNjUuNXQxMzAuNSAxMDkuNXEtODEgMzUgLTEzMC41IDEwOS41IHQtNDkuNSAxNjUuNXYxMDBoLTUwcS0yMSAwIC0zNS41IDE0LjV0LTE0LjUgMzUuNXYxNTBoODAwek00MDAgMTAwMHYtMTAwcTAgLTYwIDMyLjUgLTEwOS41dDg3LjUgLTczLjVxMjggLTEyIDQ0IC0zN3QxNiAtNTV0LTE2IC01NXQtNDQgLTM3cS01NSAtMjQgLTg3LjUgLTczLjV0LTMyLjUgLTEwOS41di0xNTBoNDAwdjE1MHEwIDYwIC0zMi41IDEwOS41dC04Ny41IDczLjVxLTI4IDEyIC00NCAzN3QtMTYgNTV0MTYgNTV0NDQgMzcgcTU1IDI0IDg3LjUgNzMuNXQzMi41IDEwOS41djEwMGgtNDAweiIgLz4KPGdseXBoIHVuaWNvZGU9IiYjeDI1ZmM7IiBob3Jpei1hZHYteD0iNTAwIiBkPSJNMCAweiIgLz4KPGdseXBoIHVuaWNvZGU9IiYjeDI2MDE7IiBkPSJNNTAzIDEwODlxMTEwIDAgMjAwLjUgLTU5LjV0MTM0LjUgLTE1Ni41cTQ0IDE0IDkwIDE0cTEyMCAwIDIwNSAtODYuNXQ4NSAtMjA2LjVxMCAtMTIxIC04NSAtMjA3LjV0LTIwNSAtODYuNWgtNzUwcS03OSAwIC0xMzUuNSA1N3QtNTYuNSAxMzdxMCA2OSA0Mi41IDEyMi41dDEwOC41IDY3LjVxLTIgMTIgLTIgMzdxMCAxNTMgMTA4IDI2MC41dDI2MCAxMDcuNXoiIC8%2BCjxnbHlwaCB1bmljb2RlPSImI3gyNmZhOyIgZD0iTTc3NCAxMTkzLjVxMTYgLTkuNSAyMC41IC0yN3QtNS41IC0zMy41bC0xMzYgLTE4N2w0NjcgLTc0NmgzMHEyMCAwIDM1IC0xOC41dDE1IC0zOS41di00MmgtMTIwMHY0MnEwIDIxIDE1IDM5LjV0MzUgMTguNWgzMGw0NjggNzQ2bC0xMzUgMTgzcS0xMCAxNiAtNS41IDM0dDIwLjUgMjh0MzQgNS41dDI4IC0yMC41bDExMSAtMTQ4bDExMiAxNTBxOSAxNiAyNyAyMC41dDM0IC01ek02MDAgMjAwaDM3N2wtMTgyIDExMmwtMTk1IDUzNHYtNjQ2eiAiIC8%2BCjxnbHlwaCB1bmljb2RlPSImI3gyNzA5OyIgZD0iTTI1IDExMDBoMTE1MHExMCAwIDEyLjUgLTV0LTUuNSAtMTNsLTU2NCAtNTY3cS04IC04IC0xOCAtOHQtMTggOGwtNTY0IDU2N3EtOCA4IC01LjUgMTN0MTIuNSA1ek0xOCA4ODJsMjY0IC0yNjRxOCAtOCA4IC0xOHQtOCAtMThsLTI2NCAtMjY0cS04IC04IC0xMyAtNS41dC01IDEyLjV2NTUwcTAgMTAgNSAxMi41dDEzIC01LjV6TTkxOCA2MThsMjY0IDI2NHE4IDggMTMgNS41dDUgLTEyLjV2LTU1MHEwIC0xMCAtNSAtMTIuNXQtMTMgNS41IGwtMjY0IDI2NHEtOCA4IC04IDE4dDggMTh6TTgxOCA0ODJsMzY0IC0zNjRxOCAtOCA1LjUgLTEzdC0xMi41IC01aC0xMTUwcS0xMCAwIC0xMi41IDV0NS41IDEzbDM2NCAzNjRxOCA4IDE4IDh0MTggLThsMTY0IC0xNjRxOCAtOCAxOCAtOHQxOCA4bDE2NCAxNjRxOCA4IDE4IDh0MTggLTh6IiAvPgo8Z2x5cGggdW5pY29kZT0iJiN4MjcwZjsiIGQ9Ik0xMDExIDEyMTBxMTkgMCAzMyAtMTNsMTUzIC0xNTNxMTMgLTE0IDEzIC0zM3QtMTMgLTMzbC05OSAtOTJsLTIxNCAyMTRsOTUgOTZxMTMgMTQgMzIgMTR6TTEwMTMgODAwbC02MTUgLTYxNGwtMjE0IDIxNGw2MTQgNjE0ek0zMTcgOTZsLTMzMyAtMTEybDExMCAzMzV6IiAvPgo8Z2x5cGggdW5pY29kZT0iJiN4ZTAwMTsiIGQ9Ik03MDAgNjUwdi01NTBoMjUwcTIxIDAgMzUuNSAtMTQuNXQxNC41IC0zNS41di01MGgtODAwdjUwcTAgMjEgMTQuNSAzNS41dDM1LjUgMTQuNWgyNTB2NTUwbC01MDAgNTUwaDEyMDB6IiAvPgo8Z2x5cGggdW5pY29kZT0iJiN4ZTAwMjsiIGQ9Ik0zNjggMTAxN2w2NDUgMTYzcTM5IDE1IDYzIDB0MjQgLTQ5di04MzFxMCAtNTUgLTQxLjUgLTk1LjV0LTExMS41IC02My41cS03OSAtMjUgLTE0NyAtNC41dC04NiA3NXQyNS41IDExMS41dDEyMi41IDgycTcyIDI0IDEzOCA4djUyMWwtNjAwIC0xNTV2LTYwNnEwIC00MiAtNDQgLTkwdC0xMDkgLTY5cS03OSAtMjYgLTE0NyAtNS41dC04NiA3NS41dDI1LjUgMTExLjV0MTIyLjUgODIuNXE3MiAyNCAxMzggN3Y2MzlxMCAzOCAxNC41IDU5IHQ1My41IDM0eiIgLz4KPGdseXBoIHVuaWNvZGU9IiYjeGUwMDM7IiBkPSJNNTAwIDExOTFxMTAwIDAgMTkxIC0zOXQxNTYuNSAtMTA0LjV0MTA0LjUgLTE1Ni41dDM5IC0xOTFsLTEgLTJsMSAtNXEwIC0xNDEgLTc4IC0yNjJsMjc1IC0yNzRxMjMgLTI2IDIyLjUgLTQ0LjV0LTIyLjUgLTQyLjVsLTU5IC01OHEtMjYgLTIwIC00Ni41IC0yMHQtMzkuNSAyMGwtMjc1IDI3NHEtMTE5IC03NyAtMjYxIC03N2wtNSAxbC0yIC0xcS0xMDAgMCAtMTkxIDM5dC0xNTYuNSAxMDQuNXQtMTA0LjUgMTU2LjV0LTM5IDE5MSB0MzkgMTkxdDEwNC41IDE1Ni41dDE1Ni41IDEwNC41dDE5MSAzOXpNNTAwIDEwMjJxLTg4IDAgLTE2MiAtNDN0LTExNyAtMTE3dC00MyAtMTYydDQzIC0xNjJ0MTE3IC0xMTd0MTYyIC00M3QxNjIgNDN0MTE3IDExN3Q0MyAxNjJ0LTQzIDE2MnQtMTE3IDExN3QtMTYyIDQzeiIgLz4KPGdseXBoIHVuaWNvZGU9IiYjeGUwMDU7IiBkPSJNNjQ5IDk0OXE0OCA2OCAxMDkuNSAxMDR0MTIxLjUgMzguNXQxMTguNSAtMjB0MTAyLjUgLTY0dDcxIC0xMDAuNXQyNyAtMTIzcTAgLTU3IC0zMy41IC0xMTcuNXQtOTQgLTEyNC41dC0xMjYuNSAtMTI3LjV0LTE1MCAtMTUyLjV0LTE0NiAtMTc0cS02MiA4NSAtMTQ1LjUgMTc0dC0xNTAgMTUyLjV0LTEyNi41IDEyNy41dC05My41IDEyNC41dC0zMy41IDExNy41cTAgNjQgMjggMTIzdDczIDEwMC41dDEwNCA2NHQxMTkgMjAgdDEyMC41IC0zOC41dDEwNC41IC0xMDR6IiAvPgo8Z2x5cGggdW5pY29kZT0iJiN4ZTAwNjsiIGQ9Ik00MDcgODAwbDEzMSAzNTNxNyAxOSAxNy41IDE5dDE3LjUgLTE5bDEyOSAtMzUzaDQyMXEyMSAwIDI0IC04LjV0LTE0IC0yMC41bC0zNDIgLTI0OWwxMzAgLTQwMXE3IC0yMCAtMC41IC0yNS41dC0yNC41IDYuNWwtMzQzIDI0NmwtMzQyIC0yNDdxLTE3IC0xMiAtMjQuNSAtNi41dC0wLjUgMjUuNWwxMzAgNDAwbC0zNDcgMjUxcS0xNyAxMiAtMTQgMjAuNXQyMyA4LjVoNDI5eiIgLz4KPGdseXBoIHVuaWNvZGU9IiYjeGUwMDc7IiBkPSJNNDA3IDgwMGwxMzEgMzUzcTcgMTkgMTcuNSAxOXQxNy41IC0xOWwxMjkgLTM1M2g0MjFxMjEgMCAyNCAtOC41dC0xNCAtMjAuNWwtMzQyIC0yNDlsMTMwIC00MDFxNyAtMjAgLTAuNSAtMjUuNXQtMjQuNSA2LjVsLTM0MyAyNDZsLTM0MiAtMjQ3cS0xNyAtMTIgLTI0LjUgLTYuNXQtMC41IDI1LjVsMTMwIDQwMGwtMzQ3IDI1MXEtMTcgMTIgLTE0IDIwLjV0MjMgOC41aDQyOXpNNDc3IDcwMGgtMjQwbDE5NyAtMTQybC03NCAtMjI2IGwxOTMgMTM5bDE5NSAtMTQwbC03NCAyMjlsMTkyIDE0MGgtMjM0bC03OCAyMTF6IiAvPgo8Z2x5cGggdW5pY29kZT0iJiN4ZTAwODsiIGQ9Ik02MDAgMTIwMHExMjQgMCAyMTIgLTg4dDg4IC0yMTJ2LTI1MHEwIC00NiAtMzEgLTk4dC02OSAtNTJ2LTc1cTAgLTEwIDYgLTIxLjV0MTUgLTE3LjVsMzU4IC0yMzBxOSAtNSAxNSAtMTYuNXQ2IC0yMS41di05M3EwIC0xMCAtNy41IC0xNy41dC0xNy41IC03LjVoLTExNTBxLTEwIDAgLTE3LjUgNy41dC03LjUgMTcuNXY5M3EwIDEwIDYgMjEuNXQxNSAxNi41bDM1OCAyMzBxOSA2IDE1IDE3LjV0NiAyMS41djc1cS0zOCAwIC02OSA1MiB0LTMxIDk4djI1MHEwIDEyNCA4OCAyMTJ0MjEyIDg4eiIgLz4KPGdseXBoIHVuaWNvZGU9IiYjeGUwMDk7IiBkPSJNMjUgMTEwMGgxMTUwcTEwIDAgMTcuNSAtNy41dDcuNSAtMTcuNXYtMTA1MHEwIC0xMCAtNy41IC0xNy41dC0xNy41IC03LjVoLTExNTBxLTEwIDAgLTE3LjUgNy41dC03LjUgMTcuNXYxMDUwcTAgMTAgNy41IDE3LjV0MTcuNSA3LjV6TTEwMCAxMDAwdi0xMDBoMTAwdjEwMGgtMTAwek04NzUgMTAwMGgtNTUwcS0xMCAwIC0xNy41IC03LjV0LTcuNSAtMTcuNXYtMzUwcTAgLTEwIDcuNSAtMTcuNXQxNy41IC03LjVoNTUwIHExMCAwIDE3LjUgNy41dDcuNSAxNy41djM1MHEwIDEwIC03LjUgMTcuNXQtMTcuNSA3LjV6TTEwMDAgMTAwMHYtMTAwaDEwMHYxMDBoLTEwMHpNMTAwIDgwMHYtMTAwaDEwMHYxMDBoLTEwMHpNMTAwMCA4MDB2LTEwMGgxMDB2MTAwaC0xMDB6TTEwMCA2MDB2LTEwMGgxMDB2MTAwaC0xMDB6TTEwMDAgNjAwdi0xMDBoMTAwdjEwMGgtMTAwek04NzUgNTAwaC01NTBxLTEwIDAgLTE3LjUgLTcuNXQtNy41IC0xNy41di0zNTBxMCAtMTAgNy41IC0xNy41IHQxNy41IC03LjVoNTUwcTEwIDAgMTcuNSA3LjV0Ny41IDE3LjV2MzUwcTAgMTAgLTcuNSAxNy41dC0xNy41IDcuNXpNMTAwIDQwMHYtMTAwaDEwMHYxMDBoLTEwMHpNMTAwMCA0MDB2LTEwMGgxMDB2MTAwaC0xMDB6TTEwMCAyMDB2LTEwMGgxMDB2MTAwaC0xMDB6TTEwMDAgMjAwdi0xMDBoMTAwdjEwMGgtMTAweiIgLz4KPGdseXBoIHVuaWNvZGU9IiYjeGUwMTA7IiBkPSJNNTAgMTEwMGg0MDBxMjEgMCAzNS41IC0xNC41dDE0LjUgLTM1LjV2LTQwMHEwIC0yMSAtMTQuNSAtMzUuNXQtMzUuNSAtMTQuNWgtNDAwcS0yMSAwIC0zNS41IDE0LjV0LTE0LjUgMzUuNXY0MDBxMCAyMSAxNC41IDM1LjV0MzUuNSAxNC41ek02NTAgMTEwMGg0MDBxMjEgMCAzNS41IC0xNC41dDE0LjUgLTM1LjV2LTQwMHEwIC0yMSAtMTQuNSAtMzUuNXQtMzUuNSAtMTQuNWgtNDAwcS0yMSAwIC0zNS41IDE0LjV0LTE0LjUgMzUuNXY0MDAgcTAgMjEgMTQuNSAzNS41dDM1LjUgMTQuNXpNNTAgNTAwaDQwMHEyMSAwIDM1LjUgLTE0LjV0MTQuNSAtMzUuNXYtNDAwcTAgLTIxIC0xNC41IC0zNS41dC0zNS41IC0xNC41aC00MDBxLTIxIDAgLTM1LjUgMTQuNXQtMTQuNSAzNS41djQwMHEwIDIxIDE0LjUgMzUuNXQzNS41IDE0LjV6TTY1MCA1MDBoNDAwcTIxIDAgMzUuNSAtMTQuNXQxNC41IC0zNS41di00MDBxMCAtMjEgLTE0LjUgLTM1LjV0LTM1LjUgLTE0LjVoLTQwMCBxLTIxIDAgLTM1LjUgMTQuNXQtMTQuNSAzNS41djQwMHEwIDIxIDE0LjUgMzUuNXQzNS41IDE0LjV6IiAvPgo8Z2x5cGggdW5pY29kZT0iJiN4ZTAxMTsiIGQ9Ik01MCAxMTAwaDIwMHEyMSAwIDM1LjUgLTE0LjV0MTQuNSAtMzUuNXYtMjAwcTAgLTIxIC0xNC41IC0zNS41dC0zNS41IC0xNC41aC0yMDBxLTIxIDAgLTM1LjUgMTQuNXQtMTQuNSAzNS41djIwMHEwIDIxIDE0LjUgMzUuNXQzNS41IDE0LjV6TTQ1MCAxMTAwaDIwMHEyMSAwIDM1LjUgLTE0LjV0MTQuNSAtMzUuNXYtMjAwcTAgLTIxIC0xNC41IC0zNS41dC0zNS41IC0xNC41aC0yMDBxLTIxIDAgLTM1LjUgMTQuNXQtMTQuNSAzNS41djIwMCBxMCAyMSAxNC41IDM1LjV0MzUuNSAxNC41ek04NTAgMTEwMGgyMDBxMjEgMCAzNS41IC0xNC41dDE0LjUgLTM1LjV2LTIwMHEwIC0yMSAtMTQuNSAtMzUuNXQtMzUuNSAtMTQuNWgtMjAwcS0yMSAwIC0zNS41IDE0LjV0LTE0LjUgMzUuNXYyMDBxMCAyMSAxNC41IDM1LjV0MzUuNSAxNC41ek01MCA3MDBoMjAwcTIxIDAgMzUuNSAtMTQuNXQxNC41IC0zNS41di0yMDBxMCAtMjEgLTE0LjUgLTM1LjV0LTM1LjUgLTE0LjVoLTIwMCBxLTIxIDAgLTM1LjUgMTQuNXQtMTQuNSAzNS41djIwMHEwIDIxIDE0LjUgMzUuNXQzNS41IDE0LjV6TTQ1MCA3MDBoMjAwcTIxIDAgMzUuNSAtMTQuNXQxNC41IC0zNS41di0yMDBxMCAtMjEgLTE0LjUgLTM1LjV0LTM1LjUgLTE0LjVoLTIwMHEtMjEgMCAtMzUuNSAxNC41dC0xNC41IDM1LjV2MjAwcTAgMjEgMTQuNSAzNS41dDM1LjUgMTQuNXpNODUwIDcwMGgyMDBxMjEgMCAzNS41IC0xNC41dDE0LjUgLTM1LjV2LTIwMCBxMCAtMjEgLTE0LjUgLTM1LjV0LTM1LjUgLTE0LjVoLTIwMHEtMjEgMCAtMzUuNSAxNC41dC0xNC41IDM1LjV2MjAwcTAgMjEgMTQuNSAzNS41dDM1LjUgMTQuNXpNNTAgMzAwaDIwMHEyMSAwIDM1LjUgLTE0LjV0MTQuNSAtMzUuNXYtMjAwcTAgLTIxIC0xNC41IC0zNS41dC0zNS41IC0xNC41aC0yMDBxLTIxIDAgLTM1LjUgMTQuNXQtMTQuNSAzNS41djIwMHEwIDIxIDE0LjUgMzUuNXQzNS41IDE0LjV6TTQ1MCAzMDBoMjAwIHEyMSAwIDM1LjUgLTE0LjV0MTQuNSAtMzUuNXYtMjAwcTAgLTIxIC0xNC41IC0zNS41dC0zNS41IC0xNC41aC0yMDBxLTIxIDAgLTM1LjUgMTQuNXQtMTQuNSAzNS41djIwMHEwIDIxIDE0LjUgMzUuNXQzNS41IDE0LjV6TTg1MCAzMDBoMjAwcTIxIDAgMzUuNSAtMTQuNXQxNC41IC0zNS41di0yMDBxMCAtMjEgLTE0LjUgLTM1LjV0LTM1LjUgLTE0LjVoLTIwMHEtMjEgMCAtMzUuNSAxNC41dC0xNC41IDM1LjV2MjAwcTAgMjEgMTQuNSAzNS41IHQzNS41IDE0LjV6IiAvPgo8Z2x5cGggdW5pY29kZT0iJiN4ZTAxMjsiIGQ9Ik01MCAxMTAwaDIwMHEyMSAwIDM1LjUgLTE0LjV0MTQuNSAtMzUuNXYtMjAwcTAgLTIxIC0xNC41IC0zNS41dC0zNS41IC0xNC41aC0yMDBxLTIxIDAgLTM1LjUgMTQuNXQtMTQuNSAzNS41djIwMHEwIDIxIDE0LjUgMzUuNXQzNS41IDE0LjV6TTQ1MCAxMTAwaDcwMHEyMSAwIDM1LjUgLTE0LjV0MTQuNSAtMzUuNXYtMjAwcTAgLTIxIC0xNC41IC0zNS41dC0zNS41IC0xNC41aC03MDBxLTIxIDAgLTM1LjUgMTQuNXQtMTQuNSAzNS41djIwMCBxMCAyMSAxNC41IDM1LjV0MzUuNSAxNC41ek01MCA3MDBoMjAwcTIxIDAgMzUuNSAtMTQuNXQxNC41IC0zNS41di0yMDBxMCAtMjEgLTE0LjUgLTM1LjV0LTM1LjUgLTE0LjVoLTIwMHEtMjEgMCAtMzUuNSAxNC41dC0xNC41IDM1LjV2MjAwcTAgMjEgMTQuNSAzNS41dDM1LjUgMTQuNXpNNDUwIDcwMGg3MDBxMjEgMCAzNS41IC0xNC41dDE0LjUgLTM1LjV2LTIwMHEwIC0yMSAtMTQuNSAtMzUuNXQtMzUuNSAtMTQuNWgtNzAwIHEtMjEgMCAtMzUuNSAxNC41dC0xNC41IDM1LjV2MjAwcTAgMjEgMTQuNSAzNS41dDM1LjUgMTQuNXpNNTAgMzAwaDIwMHEyMSAwIDM1LjUgLTE0LjV0MTQuNSAtMzUuNXYtMjAwcTAgLTIxIC0xNC41IC0zNS41dC0zNS41IC0xNC41aC0yMDBxLTIxIDAgLTM1LjUgMTQuNXQtMTQuNSAzNS41djIwMHEwIDIxIDE0LjUgMzUuNXQzNS41IDE0LjV6TTQ1MCAzMDBoNzAwcTIxIDAgMzUuNSAtMTQuNXQxNC41IC0zNS41di0yMDAgcTAgLTIxIC0xNC41IC0zNS41dC0zNS41IC0xNC41aC03MDBxLTIxIDAgLTM1LjUgMTQuNXQtMTQuNSAzNS41djIwMHEwIDIxIDE0LjUgMzUuNXQzNS41IDE0LjV6IiAvPgo8Z2x5cGggdW5pY29kZT0iJiN4ZTAxMzsiIGQ9Ik00NjUgNDc3bDU3MSA1NzFxOCA4IDE4IDh0MTcgLThsMTc3IC0xNzdxOCAtNyA4IC0xN3QtOCAtMThsLTc4MyAtNzg0cS03IC04IC0xNy41IC04dC0xNy41IDhsLTM4NCAzODRxLTggOCAtOCAxOHQ4IDE3bDE3NyAxNzdxNyA4IDE3IDh0MTggLThsMTcxIC0xNzFxNyAtNyAxOCAtN3QxOCA3eiIgLz4KPGdseXBoIHVuaWNvZGU9IiYjeGUwMTQ7IiBkPSJNOTA0IDEwODNsMTc4IC0xNzlxOCAtOCA4IC0xOC41dC04IC0xNy41bC0yNjcgLTI2OGwyNjcgLTI2OHE4IC03IDggLTE3LjV0LTggLTE4LjVsLTE3OCAtMTc4cS04IC04IC0xOC41IC04dC0xNy41IDhsLTI2OCAyNjdsLTI2OCAtMjY3cS03IC04IC0xNy41IC04dC0xOC41IDhsLTE3OCAxNzhxLTggOCAtOCAxOC41dDggMTcuNWwyNjcgMjY4bC0yNjcgMjY4cS04IDcgLTggMTcuNXQ4IDE4LjVsMTc4IDE3OHE4IDggMTguNSA4dDE3LjUgLTggbDI2OCAtMjY3bDI2OCAyNjhxNyA3IDE3LjUgN3QxOC41IC03eiIgLz4KPGdseXBoIHVuaWNvZGU9IiYjeGUwMTU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NDI1IDkwMGgxNTBxMTAgMCAxNy41IC03LjV0Ny41IC0xNy41di03NWg3NXExMCAwIDE3LjUgLTcuNXQ3LjUgLTE3LjV2LTE1MHEwIC0xMCAtNy41IC0xNy41IHQtMTcuNSAtNy41aC03NXYtNzVxMCAtMTAgLTcuNSAtMTcuNXQtMTcuNSAtNy41aC0xNTBxLTEwIDAgLTE3LjUgNy41dC03LjUgMTcuNXY3NWgtNzVxLTEwIDAgLTE3LjUgNy41dC03LjUgMTcuNXYxNTBxMCAxMCA3LjUgMTcuNXQxNy41IDcuNWg3NXY3NXEwIDEwIDcuNSAxNy41dDE3LjUgNy41eiIgLz4KPGdseXBoIHVuaWNvZGU9IiYjeGUwMTY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MzI1IDgwMGgzNTBxMTAgMCAxNy41IC03LjV0Ny41IC0xNy41di0xNTBxMCAtMTAgLTcuNSAtMTcuNXQtMTcuNSAtNy41aC0zNTBxLTEwIDAgLTE3LjUgNy41IHQtNy41IDE3LjV2MTUwcTAgMTAgNy41IDE3LjV0MTcuNSA3LjV6IiAvPgo8Z2x5cGggdW5pY29kZT0iJiN4ZTAxNzsiIGQ9Ik01NTAgMTIwMGgxMDBxMjEgMCAzNS41IC0xNC41dDE0LjUgLTM1LjV2LTQwMHEwIC0yMSAtMTQuNSAtMzUuNXQtMzUuNSAtMTQuNWgtMTAwcS0yMSAwIC0zNS41IDE0LjV0LTE0LjUgMzUuNXY0MDBxMCAyMSAxNC41IDM1LjV0MzUuNSAxNC41ek04MDAgOTc1djE2NnExNjcgLTYyIDI3MiAtMjA5LjV0MTA1IC0zMzEuNXEwIC0xMTcgLTQ1LjUgLTIyNHQtMTIzIC0xODQuNXQtMTg0LjUgLTEyM3QtMjI0IC00NS41dC0yMjQgNDUuNSB0LTE4NC41IDEyM3QtMTIzIDE4NC41dC00NS41IDIyNHEwIDE4NCAxMDUgMzMxLjV0MjcyIDIwOS41di0xNjZxLTEwMyAtNTUgLTE2NSAtMTU1dC02MiAtMjIwcTAgLTExNiA1NyAtMjE0LjV0MTU1LjUgLTE1NS41dDIxNC41IC01N3QyMTQuNSA1N3QxNTUuNSAxNTUuNXQ1NyAyMTQuNXEwIDEyMCAtNjIgMjIwdC0xNjUgMTU1eiIgLz4KPGdseXBoIHVuaWNvZGU9IiYjeGUwMTg7IiBkPSJNMTAyNSAxMjAwaDE1MHExMCAwIDE3LjUgLTcuNXQ3LjUgLTE3LjV2LTExNTBxMCAtMTAgLTcuNSAtMTcuNXQtMTcuNSAtNy41aC0xNTBxLTEwIDAgLTE3LjUgNy41dC03LjUgMTcuNXYxMTUwcTAgMTAgNy41IDE3LjV0MTcuNSA3LjV6TTcyNSA4MDBoMTUwcTEwIDAgMTcuNSAtNy41dDcuNSAtMTcuNXYtNzUwcTAgLTEwIC03LjUgLTE3LjV0LTE3LjUgLTcuNWgtMTUwcS0xMCAwIC0xNy41IDcuNXQtNy41IDE3LjV2NzUwIHEwIDEwIDcuNSAxNy41dDE3LjUgNy41ek00MjUgNTAwaDE1MHExMCAwIDE3LjUgLTcuNXQ3LjUgLTE3LjV2LTQ1MHEwIC0xMCAtNy41IC0xNy41dC0xNy41IC03LjVoLTE1MHEtMTAgMCAtMTcuNSA3LjV0LTcuNSAxNy41djQ1MHEwIDEwIDcuNSAxNy41dDE3LjUgNy41ek0xMjUgMzAwaDE1MHExMCAwIDE3LjUgLTcuNXQ3LjUgLTE3LjV2LTI1MHEwIC0xMCAtNy41IC0xNy41dC0xNy41IC03LjVoLTE1MHEtMTAgMCAtMTcuNSA3LjV0LTcuNSAxNy41IHYyNTBxMCAxMCA3LjUgMTcuNXQxNy41IDcuNXoiIC8%2BCjxnbHlwaCB1bmljb2RlPSImI3hlMDE5OyIgZD0iTTYwMCAxMTc0cTMzIDAgNzQgLTVsMzggLTE1Mmw1IC0xcTQ5IC0xNCA5NCAtMzlsNSAtMmwxMzQgODBxNjEgLTQ4IDEwNCAtMTA1bC04MCAtMTM0bDMgLTVxMjUgLTQ0IDM5IC05M2wxIC02bDE1MiAtMzhxNSAtNDMgNSAtNzNxMCAtMzQgLTUgLTc0bC0xNTIgLTM4bC0xIC02cS0xNSAtNDkgLTM5IC05M2wtMyAtNWw4MCAtMTM0cS00OCAtNjEgLTEwNCAtMTA1bC0xMzQgODFsLTUgLTNxLTQ0IC0yNSAtOTQgLTM5bC01IC0ybC0zOCAtMTUxIHEtNDMgLTUgLTc0IC01cS0zMyAwIC03NCA1bC0zOCAxNTFsLTUgMnEtNDkgMTQgLTk0IDM5bC01IDNsLTEzNCAtODFxLTYwIDQ4IC0xMDQgMTA1bDgwIDEzNGwtMyA1cS0yNSA0NSAtMzggOTNsLTIgNmwtMTUxIDM4cS02IDQyIC02IDc0cTAgMzMgNiA3M2wxNTEgMzhsMiA2cTEzIDQ4IDM4IDkzbDMgNWwtODAgMTM0cTQ3IDYxIDEwNSAxMDVsMTMzIC04MGw1IDJxNDUgMjUgOTQgMzlsNSAxbDM4IDE1MnE0MyA1IDc0IDV6TTYwMCA4MTUgcS04OSAwIC0xNTIgLTYzdC02MyAtMTUxLjV0NjMgLTE1MS41dDE1MiAtNjN0MTUyIDYzdDYzIDE1MS41dC02MyAxNTEuNXQtMTUyIDYzeiIgLz4KPGdseXBoIHVuaWNvZGU9IiYjeGUwMjA7IiBkPSJNNTAwIDEzMDBoMzAwcTQxIDAgNzAuNSAtMjkuNXQyOS41IC03MC41di0xMDBoMjc1cTEwIDAgMTcuNSAtNy41dDcuNSAtMTcuNXYtNzVoLTExMDB2NzVxMCAxMCA3LjUgMTcuNXQxNy41IDcuNWgyNzV2MTAwcTAgNDEgMjkuNSA3MC41dDcwLjUgMjkuNXpNNTAwIDEyMDB2LTEwMGgzMDB2MTAwaC0zMDB6TTExMDAgOTAwdi04MDBxMCAtNDEgLTI5LjUgLTcwLjV0LTcwLjUgLTI5LjVoLTcwMHEtNDEgMCAtNzAuNSAyOS41dC0yOS41IDcwLjUgdjgwMGg5MDB6TTMwMCA4MDB2LTcwMGgxMDB2NzAwaC0xMDB6TTUwMCA4MDB2LTcwMGgxMDB2NzAwaC0xMDB6TTcwMCA4MDB2LTcwMGgxMDB2NzAwaC0xMDB6TTkwMCA4MDB2LTcwMGgxMDB2NzAwaC0xMDB6IiAvPgo8Z2x5cGggdW5pY29kZT0iJiN4ZTAyMTsiIGQ9Ik0xOCA2MThsNjIwIDYwOHE4IDcgMTguNSA3dDE3LjUgLTdsNjA4IC02MDhxOCAtOCA1LjUgLTEzdC0xMi41IC01aC0xNzV2LTU3NXEwIC0xMCAtNy41IC0xNy41dC0xNy41IC03LjVoLTI1MHEtMTAgMCAtMTcuNSA3LjV0LTcuNSAxNy41djM3NWgtMzAwdi0zNzVxMCAtMTAgLTcuNSAtMTcuNXQtMTcuNSAtNy41aC0yNTBxLTEwIDAgLTE3LjUgNy41dC03LjUgMTcuNXY1NzVoLTE3NXEtMTAgMCAtMTIuNSA1dDUuNSAxM3oiIC8%2BCjxnbHlwaCB1bmljb2RlPSImI3hlMDIyOyIgZD0iTTYwMCAxMjAwdi00MDBxMCAtNDEgMjkuNSAtNzAuNXQ3MC41IC0yOS41aDMwMHYtNjUwcTAgLTIxIC0xNC41IC0zNS41dC0zNS41IC0xNC41aC04MDBxLTIxIDAgLTM1LjUgMTQuNXQtMTQuNSAzNS41djExMDBxMCAyMSAxNC41IDM1LjV0MzUuNSAxNC41aDQ1MHpNMTAwMCA4MDBoLTI1MHEtMjEgMCAtMzUuNSAxNC41dC0xNC41IDM1LjV2MjUweiIgLz4KPGdseXBoIHVuaWNvZGU9IiYjeGUwMjM7IiBkPSJNNjAwIDExNzdxMTE3IDAgMjI0IC00NS41dDE4NC41IC0xMjN0MTIzIC0xODQuNXQ0NS41IC0yMjR0LTQ1LjUgLTIyNHQtMTIzIC0xODQuNXQtMTg0LjUgLTEyM3QtMjI0IC00NS41dC0yMjQgNDUuNXQtMTg0LjUgMTIzdC0xMjMgMTg0LjV0LTQ1LjUgMjI0dDQ1LjUgMjI0dDEyMyAxODQuNXQxODQuNSAxMjN0MjI0IDQ1LjV6TTYwMCAxMDI3cS0xMTYgMCAtMjE0LjUgLTU3dC0xNTUuNSAtMTU1LjV0LTU3IC0yMTQuNXQ1NyAtMjE0LjUgdDE1NS41IC0xNTUuNXQyMTQuNSAtNTd0MjE0LjUgNTd0MTU1LjUgMTU1LjV0NTcgMjE0LjV0LTU3IDIxNC41dC0xNTUuNSAxNTUuNXQtMjE0LjUgNTd6TTUyNSA5MDBoNTBxMTAgMCAxNy41IC03LjV0Ny41IC0xNy41di0yNzVoMTc1cTEwIDAgMTcuNSAtNy41dDcuNSAtMTcuNXYtNTBxMCAtMTAgLTcuNSAtMTcuNXQtMTcuNSAtNy41aC0yNTBxLTEwIDAgLTE3LjUgNy41dC03LjUgMTcuNXYzNTBxMCAxMCA3LjUgMTcuNXQxNy41IDcuNXoiIC8%2BCjxnbHlwaCB1bmljb2RlPSImI3hlMDI0OyIgZD0iTTEzMDAgMGgtNTM4bC00MSA0MDBoLTI0MmwtNDEgLTQwMGgtNTM4bDQzMSAxMjAwaDIwOWwtMjEgLTMwMGgxNjJsLTIwIDMwMGgyMDh6TTUxNSA4MDBsLTI3IC0zMDBoMjI0bC0yNyAzMDBoLTE3MHoiIC8%2BCjxnbHlwaCB1bmljb2RlPSImI3hlMDI1OyIgZD0iTTU1MCAxMjAwaDIwMHEyMSAwIDM1LjUgLTE0LjV0MTQuNSAtMzUuNXYtNDUwaDE5MXEyMCAwIDI1LjUgLTExLjV0LTcuNSAtMjcuNWwtMzI3IC00MDBxLTEzIC0xNiAtMzIgLTE2dC0zMiAxNmwtMzI3IDQwMHEtMTMgMTYgLTcuNSAyNy41dDI1LjUgMTEuNWgxOTF2NDUwcTAgMjEgMTQuNSAzNS41dDM1LjUgMTQuNXpNMTEyNSA0MDBoNTBxMTAgMCAxNy41IC03LjV0Ny41IC0xNy41di0zNTBxMCAtMTAgLTcuNSAtMTcuNXQtMTcuNSAtNy41IGgtMTA1MHEtMTAgMCAtMTcuNSA3LjV0LTcuNSAxNy41djM1MHEwIDEwIDcuNSAxNy41dDE3LjUgNy41aDUwcTEwIDAgMTcuNSAtNy41dDcuNSAtMTcuNXYtMTc1aDkwMHYxNzVxMCAxMCA3LjUgMTcuNXQxNy41IDcuNXoiIC8%2BCjxnbHlwaCB1bmljb2RlPSImI3hlMDI2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MjUgOTAwaDE1MHExMCAwIDE3LjUgLTcuNXQ3LjUgLTE3LjV2LTI3NWgxMzdxMjEgMCAyNiAtMTEuNXQtOCAtMjcuNWwtMjIzIC0yNzVxLTEzIC0xNiAtMzIgLTE2dC0zMiAxNmwtMjIzIDI3NXEtMTMgMTYgLTggMjcuNXQyNiAxMS41aDEzN3YyNzVxMCAxMCA3LjUgMTcuNXQxNy41IDcuNXogIiAvPgo8Z2x5cGggdW5pY29kZT0iJiN4ZTAyNz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jMyIDkxNGwyMjMgLTI3NXExMyAtMTYgOCAtMjcuNXQtMjYgLTExLjVoLTEzN3YtMjc1cTAgLTEwIC03LjUgLTE3LjV0LTE3LjUgLTcuNWgtMTUwcS0xMCAwIC0xNy41IDcuNXQtNy41IDE3LjV2Mjc1aC0xMzdxLTIxIDAgLTI2IDExLjV0OCAyNy41bDIyMyAyNzVxMTMgMTYgMzIgMTYgdDMyIC0xNnoiIC8%2BCjxnbHlwaCB1bmljb2RlPSImI3hlMDI4OyIgZD0iTTIyNSAxMjAwaDc1MHExMCAwIDE5LjUgLTd0MTIuNSAtMTdsMTg2IC02NTJxNyAtMjQgNyAtNDl2LTQyNXEwIC0xMiAtNCAtMjd0LTkgLTE3cS0xMiAtNiAtMzcgLTZoLTExMDBxLTEyIDAgLTI3IDR0LTE3IDhxLTYgMTMgLTYgMzhsMSA0MjVxMCAyNSA3IDQ5bDE4NSA2NTJxMyAxMCAxMi41IDE3dDE5LjUgN3pNODc4IDEwMDBoLTU1NnEtMTAgMCAtMTkgLTd0LTExIC0xOGwtODcgLTQ1MHEtMiAtMTEgNCAtMTh0MTYgLTdoMTUwIHExMCAwIDE5LjUgLTd0MTEuNSAtMTdsMzggLTE1MnEyIC0xMCAxMS41IC0xN3QxOS41IC03aDI1MHExMCAwIDE5LjUgN3QxMS41IDE3bDM4IDE1MnEyIDEwIDExLjUgMTd0MTkuNSA3aDE1MHExMCAwIDE2IDd0NCAxOGwtODcgNDUwcS0yIDExIC0xMSAxOHQtMTkgN3oiIC8%2BCjxnbHlwaCB1bmljb2RlPSImI3hlMDI5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NDAgODIwbDI1MyAtMTkwcTE3IC0xMiAxNyAtMzB0LTE3IC0zMGwtMjUzIC0xOTBxLTE2IC0xMiAtMjggLTYuNXQtMTIgMjYuNXY0MDBxMCAyMSAxMiAyNi41dDI4IC02LjV6IiAvPgo8Z2x5cGggdW5pY29kZT0iJiN4ZTAzMDsiIGQ9Ik05NDcgMTA2MGwxMzUgMTM1cTcgNyAxMi41IDV0NS41IC0xM3YtMzYycTAgLTEwIC03LjUgLTE3LjV0LTE3LjUgLTcuNWgtMzYycS0xMSAwIC0xMyA1LjV0NSAxMi41bDEzMyAxMzNxLTEwOSA3NiAtMjM4IDc2cS0xMTYgMCAtMjE0LjUgLTU3dC0xNTUuNSAtMTU1LjV0LTU3IC0yMTQuNXQ1NyAtMjE0LjV0MTU1LjUgLTE1NS41dDIxNC41IC01N3QyMTQuNSA1N3QxNTUuNSAxNTUuNXQ1NyAyMTQuNWgxNTBxMCAtMTE3IC00NS41IC0yMjQgdC0xMjMgLTE4NC41dC0xODQuNSAtMTIzdC0yMjQgLTQ1LjV0LTIyNCA0NS41dC0xODQuNSAxMjN0LTEyMyAxODQuNXQtNDUuNSAyMjR0NDUuNSAyMjR0MTIzIDE4NC41dDE4NC41IDEyM3QyMjQgNDUuNXExOTIgMCAzNDcgLTExN3oiIC8%2BCjxnbHlwaCB1bmljb2RlPSImI3hlMDMxOyIgZD0iTTk0NyAxMDYwbDEzNSAxMzVxNyA3IDEyLjUgNXQ1LjUgLTEzdi0zNjFxMCAtMTEgLTcuNSAtMTguNXQtMTguNSAtNy41aC0zNjFxLTExIDAgLTEzIDUuNXQ1IDEyLjVsMTM0IDEzNHEtMTEwIDc1IC0yMzkgNzVxLTExNiAwIC0yMTQuNSAtNTd0LTE1NS41IC0xNTUuNXQtNTcgLTIxNC41aC0xNTBxMCAxMTcgNDUuNSAyMjR0MTIzIDE4NC41dDE4NC41IDEyM3QyMjQgNDUuNXExOTIgMCAzNDcgLTExN3pNMTAyNyA2MDBoMTUwIHEwIC0xMTcgLTQ1LjUgLTIyNHQtMTIzIC0xODQuNXQtMTg0LjUgLTEyM3QtMjI0IC00NS41cS0xOTIgMCAtMzQ4IDExOGwtMTM0IC0xMzRxLTcgLTggLTEyLjUgLTUuNXQtNS41IDEyLjV2MzYwcTAgMTEgNy41IDE4LjV0MTguNSA3LjVoMzYwcTEwIDAgMTIuNSAtNS41dC01LjUgLTEyLjVsLTEzMyAtMTMzcTExMCAtNzYgMjQwIC03NnExMTYgMCAyMTQuNSA1N3QxNTUuNSAxNTUuNXQ1NyAyMTQuNXoiIC8%2BCjxnbHlwaCB1bmljb2RlPSImI3hlMDMyOyIgZD0iTTEyNSAxMjAwaDEwNTBxMTAgMCAxNy41IC03LjV0Ny41IC0xNy41di0xMTUwcTAgLTEwIC03LjUgLTE3LjV0LTE3LjUgLTcuNWgtMTA1MHEtMTAgMCAtMTcuNSA3LjV0LTcuNSAxNy41djExNTBxMCAxMCA3LjUgMTcuNXQxNy41IDcuNXpNMTA3NSAxMDAwaC04NTBxLTEwIDAgLTE3LjUgLTcuNXQtNy41IC0xNy41di04NTBxMCAtMTAgNy41IC0xNy41dDE3LjUgLTcuNWg4NTBxMTAgMCAxNy41IDcuNXQ3LjUgMTcuNXY4NTAgcTAgMTAgLTcuNSAxNy41dC0xNy41IDcuNXpNMzI1IDkwMGg1MHExMCAwIDE3LjUgLTcuNXQ3LjUgLTE3LjV2LTUwcTAgLTEwIC03LjUgLTE3LjV0LTE3LjUgLTcuNWgtNTBxLTEwIDAgLTE3LjUgNy41dC03LjUgMTcuNXY1MHEwIDEwIDcuNSAxNy41dDE3LjUgNy41ek01MjUgOTAwaDQ1MHExMCAwIDE3LjUgLTcuNXQ3LjUgLTE3LjV2LTUwcTAgLTEwIC03LjUgLTE3LjV0LTE3LjUgLTcuNWgtNDUwcS0xMCAwIC0xNy41IDcuNXQtNy41IDE3LjV2NTAgcTAgMTAgNy41IDE3LjV0MTcuNSA3LjV6TTMyNSA3MDBoNTBxMTAgMCAxNy41IC03LjV0Ny41IC0xNy41di01MHEwIC0xMCAtNy41IC0xNy41dC0xNy41IC03LjVoLTUwcS0xMCAwIC0xNy41IDcuNXQtNy41IDE3LjV2NTBxMCAxMCA3LjUgMTcuNXQxNy41IDcuNXpNNTI1IDcwMGg0NTBxMTAgMCAxNy41IC03LjV0Ny41IC0xNy41di01MHEwIC0xMCAtNy41IC0xNy41dC0xNy41IC03LjVoLTQ1MHEtMTAgMCAtMTcuNSA3LjV0LTcuNSAxNy41djUwIHEwIDEwIDcuNSAxNy41dDE3LjUgNy41ek0zMjUgNTAwaDUwcTEwIDAgMTcuNSAtNy41dDcuNSAtMTcuNXYtNTBxMCAtMTAgLTcuNSAtMTcuNXQtMTcuNSAtNy41aC01MHEtMTAgMCAtMTcuNSA3LjV0LTcuNSAxNy41djUwcTAgMTAgNy41IDE3LjV0MTcuNSA3LjV6TTUyNSA1MDBoNDUwcTEwIDAgMTcuNSAtNy41dDcuNSAtMTcuNXYtNTBxMCAtMTAgLTcuNSAtMTcuNXQtMTcuNSAtNy41aC00NTBxLTEwIDAgLTE3LjUgNy41dC03LjUgMTcuNXY1MCBxMCAxMCA3LjUgMTcuNXQxNy41IDcuNXpNMzI1IDMwMGg1MHExMCAwIDE3LjUgLTcuNXQ3LjUgLTE3LjV2LTUwcTAgLTEwIC03LjUgLTE3LjV0LTE3LjUgLTcuNWgtNTBxLTEwIDAgLTE3LjUgNy41dC03LjUgMTcuNXY1MHEwIDEwIDcuNSAxNy41dDE3LjUgNy41ek01MjUgMzAwaDQ1MHExMCAwIDE3LjUgLTcuNXQ3LjUgLTE3LjV2LTUwcTAgLTEwIC03LjUgLTE3LjV0LTE3LjUgLTcuNWgtNDUwcS0xMCAwIC0xNy41IDcuNXQtNy41IDE3LjV2NTAgcTAgMTAgNy41IDE3LjV0MTcuNSA3LjV6IiAvPgo8Z2x5cGggdW5pY29kZT0iJiN4ZTAzMzsiIGQ9Ik05MDAgODAwdjIwMHEwIDgzIC01OC41IDE0MS41dC0xNDEuNSA1OC41aC0zMDBxLTgyIDAgLTE0MSAtNTl0LTU5IC0xNDF2LTIwMGgtMTAwcS00MSAwIC03MC41IC0yOS41dC0yOS41IC03MC41di02MDBxMCAtNDEgMjkuNSAtNzAuNXQ3MC41IC0yOS41aDkwMHE0MSAwIDcwLjUgMjkuNXQyOS41IDcwLjV2NjAwcTAgNDEgLTI5LjUgNzAuNXQtNzAuNSAyOS41aC0xMDB6TTQwMCA4MDB2MTUwcTAgMjEgMTUgMzUuNXQzNSAxNC41aDIwMCBxMjAgMCAzNSAtMTQuNXQxNSAtMzUuNXYtMTUwaC0zMDB6IiAvPgo8Z2x5cGggdW5pY29kZT0iJiN4ZTAzNDsiIGQ9Ik0xMjUgMTEwMGg1MHExMCAwIDE3LjUgLTcuNXQ3LjUgLTE3LjV2LTEwNzVoLTEwMHYxMDc1cTAgMTAgNy41IDE3LjV0MTcuNSA3LjV6TTEwNzUgMTA1MnE0IDAgOSAtMnExNiAtNiAxNiAtMjN2LTQyMXEwIC02IC0zIC0xMnEtMzMgLTU5IC02Ni41IC05OXQtNjUuNSAtNTh0LTU2LjUgLTI0LjV0LTUyLjUgLTYuNXEtMjYgMCAtNTcuNSA2LjV0LTUyLjUgMTMuNXQtNjAgMjFxLTQxIDE1IC02MyAyMi41dC01Ny41IDE1dC02NS41IDcuNSBxLTg1IDAgLTE2MCAtNTdxLTcgLTUgLTE1IC01cS02IDAgLTExIDNxLTE0IDcgLTE0IDIydjQzOHEyMiA1NSA4MiA5OC41dDExOSA0Ni41cTIzIDIgNDMgMC41dDQzIC03dDMyLjUgLTguNXQzOCAtMTN0MzIuNSAtMTFxNDEgLTE0IDYzLjUgLTIxdDU3IC0xNHQ2My41IC03cTEwMyAwIDE4MyA4N3E3IDggMTggOHoiIC8%2BCjxnbHlwaCB1bmljb2RlPSImI3hlMDM1OyIgZD0iTTYwMCAxMTc1cTExNiAwIDIyNyAtNDkuNXQxOTIuNSAtMTMxdDEzMSAtMTkyLjV0NDkuNSAtMjI3di0zMDBxMCAtMTAgLTcuNSAtMTcuNXQtMTcuNSAtNy41aC01MHEtMTAgMCAtMTcuNSA3LjV0LTcuNSAxNy41djMwMHEwIDEyNyAtNzAuNSAyMzEuNXQtMTg0LjUgMTYxLjV0LTI0NSA1N3QtMjQ1IC01N3QtMTg0LjUgLTE2MS41dC03MC41IC0yMzEuNXYtMzAwcTAgLTEwIC03LjUgLTE3LjV0LTE3LjUgLTcuNWgtNTAgcS0xMCAwIC0xNy41IDcuNXQtNy41IDE3LjV2MzAwcTAgMTE2IDQ5LjUgMjI3dDEzMSAxOTIuNXQxOTIuNSAxMzF0MjI3IDQ5LjV6TTIyMCA1MDBoMTYwcTggMCAxNCAtNnQ2IC0xNHYtNDYwcTAgLTggLTYgLTE0dC0xNCAtNmgtMTYwcS04IDAgLTE0IDZ0LTYgMTR2NDYwcTAgOCA2IDE0dDE0IDZ6TTgyMCA1MDBoMTYwcTggMCAxNCAtNnQ2IC0xNHYtNDYwcTAgLTggLTYgLTE0dC0xNCAtNmgtMTYwcS04IDAgLTE0IDZ0LTYgMTR2NDYwIHEwIDggNiAxNHQxNCA2eiIgLz4KPGdseXBoIHVuaWNvZGU9IiYjeGUwMzY7IiBkPSJNMzIxIDgxNGwyNTggMTcycTkgNiAxNSAyLjV0NiAtMTMuNXYtNzUwcTAgLTEwIC02IC0xMy41dC0xNSAyLjVsLTI1OCAxNzJxLTIxIDE0IC00NiAxNGgtMjUwcS0xMCAwIC0xNy41IDcuNXQtNy41IDE3LjV2MzUwcTAgMTAgNy41IDE3LjV0MTcuNSA3LjVoMjUwcTI1IDAgNDYgMTR6TTkwMCA2NjhsMTIwIDEyMHE3IDcgMTcgN3QxNyAtN2wzNCAtMzRxNyAtNyA3IC0xN3QtNyAtMTdsLTEyMCAtMTIwbDEyMCAtMTIwcTcgLTcgNyAtMTcgdC03IC0xN2wtMzQgLTM0cS03IC03IC0xNyAtN3QtMTcgN2wtMTIwIDExOWwtMTIwIC0xMTlxLTcgLTcgLTE3IC03dC0xNyA3bC0zNCAzNHEtNyA3IC03IDE3dDcgMTdsMTE5IDEyMGwtMTE5IDEyMHEtNyA3IC03IDE3dDcgMTdsMzQgMzRxNyA4IDE3IDh0MTcgLTh6IiAvPgo8Z2x5cGggdW5pY29kZT0iJiN4ZTAzNzsiIGQ9Ik0zMjEgODE0bDI1OCAxNzJxOSA2IDE1IDIuNXQ2IC0xMy41di03NTBxMCAtMTAgLTYgLTEzLjV0LTE1IDIuNWwtMjU4IDE3MnEtMjEgMTQgLTQ2IDE0aC0yNTBxLTEwIDAgLTE3LjUgNy41dC03LjUgMTcuNXYzNTBxMCAxMCA3LjUgMTcuNXQxNy41IDcuNWgyNTBxMjUgMCA0NiAxNHpNNzY2IDkwMGg0cTEwIC0xIDE2IC0xMHE5NiAtMTI5IDk2IC0yOTBxMCAtMTU0IC05MCAtMjgxcS02IC05IC0xNyAtMTBsLTMgLTFxLTkgMCAtMTYgNiBsLTI5IDIzcS03IDcgLTguNSAxNi41dDQuNSAxNy41cTcyIDEwMyA3MiAyMjlxMCAxMzIgLTc4IDIzOHEtNiA4IC00LjUgMTh0OS41IDE3bDI5IDIycTcgNSAxNSA1eiIgLz4KPGdseXBoIHVuaWNvZGU9IiYjeGUwMzg7IiBkPSJNOTY3IDEwMDRoM3ExMSAtMSAxNyAtMTBxMTM1IC0xNzkgMTM1IC0zOTZxMCAtMTA1IC0zNCAtMjA2LjV0LTk4IC0xODUuNXEtNyAtOSAtMTcgLTEwaC0zcS05IDAgLTE2IDZsLTQyIDM0cS04IDYgLTkgMTZ0NSAxOHExMTEgMTUwIDExMSAzMjhxMCA5MCAtMjkuNSAxNzZ0LTg0LjUgMTU3cS02IDkgLTUgMTl0MTAgMTZsNDIgMzNxNyA1IDE1IDV6TTMyMSA4MTRsMjU4IDE3MnE5IDYgMTUgMi41dDYgLTEzLjV2LTc1MHEwIC0xMCAtNiAtMTMuNSB0LTE1IDIuNWwtMjU4IDE3MnEtMjEgMTQgLTQ2IDE0aC0yNTBxLTEwIDAgLTE3LjUgNy41dC03LjUgMTcuNXYzNTBxMCAxMCA3LjUgMTcuNXQxNy41IDcuNWgyNTBxMjUgMCA0NiAxNHpNNzY2IDkwMGg0cTEwIC0xIDE2IC0xMHE5NiAtMTI5IDk2IC0yOTBxMCAtMTU0IC05MCAtMjgxcS02IC05IC0xNyAtMTBsLTMgLTFxLTkgMCAtMTYgNmwtMjkgMjNxLTcgNyAtOC41IDE2LjV0NC41IDE3LjVxNzIgMTAzIDcyIDIyOXEwIDEzMiAtNzggMjM4IHEtNiA4IC00LjUgMTguNXQ5LjUgMTYuNWwyOSAyMnE3IDUgMTUgNXoiIC8%2BCjxnbHlwaCB1bmljb2RlPSImI3hlMDM5OyIgZD0iTTUwMCA5MDBoMTAwdi0xMDBoLTEwMHYtMTAwaC00MDB2LTEwMGgtMTAwdjYwMGg1MDB2LTMwMHpNMTIwMCA3MDBoLTIwMHYtMTAwaDIwMHYtMjAwaC0zMDB2MzAwaC0yMDB2MzAwaC0xMDB2MjAwaDYwMHYtNTAwek0xMDAgMTEwMHYtMzAwaDMwMHYzMDBoLTMwMHpNODAwIDExMDB2LTMwMGgzMDB2MzAwaC0zMDB6TTMwMCA5MDBoLTEwMHYxMDBoMTAwdi0xMDB6TTEwMDAgOTAwaC0xMDB2MTAwaDEwMHYtMTAwek0zMDAgNTAwaDIwMHYtNTAwIGgtNTAwdjUwMGgyMDB2MTAwaDEwMHYtMTAwek04MDAgMzAwaDIwMHYtMTAwaC0xMDB2LTEwMGgtMjAwdjEwMGgtMTAwdjEwMGgxMDB2MjAwaC0yMDB2MTAwaDMwMHYtMzAwek0xMDAgNDAwdi0zMDBoMzAwdjMwMGgtMzAwek0zMDAgMjAwaC0xMDB2MTAwaDEwMHYtMTAwek0xMjAwIDIwMGgtMTAwdjEwMGgxMDB2LTEwMHpNNzAwIDBoLTEwMHYxMDBoMTAwdi0xMDB6TTEyMDAgMGgtMzAwdjEwMGgzMDB2LTEwMHoiIC8%2BCjxnbHlwaCB1bmljb2RlPSImI3hlMDQwOyIgZD0iTTEwMCAyMDBoLTEwMHYxMDAwaDEwMHYtMTAwMHpNMzAwIDIwMGgtMTAwdjEwMDBoMTAwdi0xMDAwek03MDAgMjAwaC0yMDB2MTAwMGgyMDB2LTEwMDB6TTkwMCAyMDBoLTEwMHYxMDAwaDEwMHYtMTAwMHpNMTIwMCAyMDBoLTIwMHYxMDAwaDIwMHYtMTAwMHpNNDAwIDBoLTMwMHYxMDBoMzAwdi0xMDB6TTYwMCAwaC0xMDB2OTFoMTAwdi05MXpNODAwIDBoLTEwMHY5MWgxMDB2LTkxek0xMTAwIDBoLTIwMHY5MWgyMDB2LTkxeiIgLz4KPGdseXBoIHVuaWNvZGU9IiYjeGUwNDE7IiBkPSJNNTAwIDEyMDBsNjgyIC02ODJxOCAtOCA4IC0xOHQtOCAtMThsLTQ2NCAtNDY0cS04IC04IC0xOCAtOHQtMTggOGwtNjgyIDY4MmwxIDQ3NXEwIDEwIDcuNSAxNy41dDE3LjUgNy41aDQ3NHpNMzE5LjUgMTAyNC41cS0yOS41IDI5LjUgLTcxIDI5LjV0LTcxIC0yOS41dC0yOS41IC03MS41dDI5LjUgLTcxLjV0NzEgLTI5LjV0NzEgMjkuNXQyOS41IDcxLjV0LTI5LjUgNzEuNXoiIC8%2BCjxnbHlwaCB1bmljb2RlPSImI3hlMDQyOyIgZD0iTTUwMCAxMjAwbDY4MiAtNjgycTggLTggOCAtMTh0LTggLTE4bC00NjQgLTQ2NHEtOCAtOCAtMTggLTh0LTE4IDhsLTY4MiA2ODJsMSA0NzVxMCAxMCA3LjUgMTcuNXQxNy41IDcuNWg0NzR6TTgwMCAxMjAwbDY4MiAtNjgycTggLTggOCAtMTh0LTggLTE4bC00NjQgLTQ2NHEtOCAtOCAtMTggLTh0LTE4IDhsLTU2IDU2bDQyNCA0MjZsLTcwMCA3MDBoMTUwek0zMTkuNSAxMDI0LjVxLTI5LjUgMjkuNSAtNzEgMjkuNXQtNzEgLTI5LjUgdC0yOS41IC03MS41dDI5LjUgLTcxLjV0NzEgLTI5LjV0NzEgMjkuNXQyOS41IDcxLjV0LTI5LjUgNzEuNXoiIC8%2BCjxnbHlwaCB1bmljb2RlPSImI3hlMDQzOyIgZD0iTTMwMCAxMjAwaDgyNXE3NSAwIDc1IC03NXYtOTAwcTAgLTI1IC0xOCAtNDNsLTY0IC02NHEtOCAtOCAtMTMgLTUuNXQtNSAxMi41djk1MHEwIDEwIC03LjUgMTcuNXQtMTcuNSA3LjVoLTcwMHEtMjUgMCAtNDMgLTE4bC02NCAtNjRxLTggLTggLTUuNSAtMTN0MTIuNSAtNWg3MDBxMTAgMCAxNy41IC03LjV0Ny41IC0xNy41di05NTBxMCAtMTAgLTcuNSAtMTcuNXQtMTcuNSAtNy41aC04NTBxLTEwIDAgLTE3LjUgNy41dC03LjUgMTcuNXY5NzUgcTAgMjUgMTggNDNsMTM5IDEzOXExOCAxOCA0MyAxOHoiIC8%2BCjxnbHlwaCB1bmljb2RlPSImI3hlMDQ0OyIgZD0iTTI1MCAxMjAwaDgwMHEyMSAwIDM1LjUgLTE0LjV0MTQuNSAtMzUuNXYtMTE1MGwtNDUwIDQ0NGwtNDUwIC00NDV2MTE1MXEwIDIxIDE0LjUgMzUuNXQzNS41IDE0LjV6IiAvPgo8Z2x5cGggdW5pY29kZT0iJiN4ZTA0NTsiIGQ9Ik04MjIgMTIwMGgtNDQ0cS0xMSAwIC0xOSAtNy41dC05IC0xNy41bC03OCAtMzAxcS03IC0yNCA3IC00NWw1NyAtMTA4cTYgLTkgMTcuNSAtMTV0MjEuNSAtNmg0NTBxMTAgMCAyMS41IDZ0MTcuNSAxNWw2MiAxMDhxMTQgMjEgNyA0NWwtODMgMzAxcS0xIDEwIC05IDE3LjV0LTE5IDcuNXpNMTE3NSA4MDBoLTE1MHEtMTAgMCAtMjEgLTYuNXQtMTUgLTE1LjVsLTc4IC0xNTZxLTQgLTkgLTE1IC0xNS41dC0yMSAtNi41aC01NTAgcS0xMCAwIC0yMSA2LjV0LTE1IDE1LjVsLTc4IDE1NnEtNCA5IC0xNSAxNS41dC0yMSA2LjVoLTE1MHEtMTAgMCAtMTcuNSAtNy41dC03LjUgLTE3LjV2LTY1MHEwIC0xMCA3LjUgLTE3LjV0MTcuNSAtNy41aDE1MHExMCAwIDE3LjUgNy41dDcuNSAxNy41djE1MHEwIDEwIDcuNSAxNy41dDE3LjUgNy41aDc1MHExMCAwIDE3LjUgLTcuNXQ3LjUgLTE3LjV2LTE1MHEwIC0xMCA3LjUgLTE3LjV0MTcuNSAtNy41aDE1MHExMCAwIDE3LjUgNy41IHQ3LjUgMTcuNXY2NTBxMCAxMCAtNy41IDE3LjV0LTE3LjUgNy41ek04NTAgMjAwaC01MDBxLTEwIDAgLTE5LjUgLTd0LTExLjUgLTE3bC0zOCAtMTUycS0yIC0xMCAzLjUgLTE3dDE1LjUgLTdoNjAwcTEwIDAgMTUuNSA3dDMuNSAxN2wtMzggMTUycS0yIDEwIC0xMS41IDE3dC0xOS41IDd6IiAvPgo8Z2x5cGggdW5pY29kZT0iJiN4ZTA0NjsiIGQ9Ik01MDAgMTEwMGgyMDBxNTYgMCAxMDIuNSAtMjAuNXQ3Mi41IC01MHQ0NCAtNTl0MjUgLTUwLjVsNiAtMjBoMTUwcTQxIDAgNzAuNSAtMjkuNXQyOS41IC03MC41di02MDBxMCAtNDEgLTI5LjUgLTcwLjV0LTcwLjUgLTI5LjVoLTEwMDBxLTQxIDAgLTcwLjUgMjkuNXQtMjkuNSA3MC41djYwMHEwIDQxIDI5LjUgNzAuNXQ3MC41IDI5LjVoMTUwcTIgOCA2LjUgMjEuNXQyNCA0OHQ0NSA2MXQ3MiA0OHQxMDIuNSAyMS41ek05MDAgODAwdi0xMDAgaDEwMHYxMDBoLTEwMHpNNjAwIDczMHEtOTUgMCAtMTYyLjUgLTY3LjV0LTY3LjUgLTE2Mi41dDY3LjUgLTE2Mi41dDE2Mi41IC02Ny41dDE2Mi41IDY3LjV0NjcuNSAxNjIuNXQtNjcuNSAxNjIuNXQtMTYyLjUgNjcuNXpNNjAwIDYwM3E0MyAwIDczIC0zMHQzMCAtNzN0LTMwIC03M3QtNzMgLTMwdC03MyAzMHQtMzAgNzN0MzAgNzN0NzMgMzB6IiAvPgo8Z2x5cGggdW5pY29kZT0iJiN4ZTA0NzsiIGQ9Ik02ODEgMTE5OWwzODUgLTk5OHEyMCAtNTAgNjAgLTkycTE4IC0xOSAzNi41IC0yOS41dDI3LjUgLTExLjVsMTAgLTJ2LTY2aC00MTd2NjZxNTMgMCA3NSA0My41dDUgODguNWwtODIgMjIyaC0zOTFxLTU4IC0xNDUgLTkyIC0yMzRxLTExIC0zNCAtNi41IC01N3QyNS41IC0zN3Q0NiAtMjB0NTUgLTZ2LTY2aC0zNjV2NjZxNTYgMjQgODQgNTJxMTIgMTIgMjUgMzAuNXQyMCAzMS41bDcgMTNsMzk5IDEwMDZoOTN6TTQxNiA1MjFoMzQwIGwtMTYyIDQ1N3oiIC8%2BCjxnbHlwaCB1bmljb2RlPSImI3hlMDQ4OyIgZD0iTTc1MyA2NDFxNSAtMSAxNC41IC00LjV0MzYgLTE1LjV0NTAuNSAtMjYuNXQ1My41IC00MHQ1MC41IC01NC41dDM1LjUgLTcwdDE0LjUgLTg3cTAgLTY3IC0yNy41IC0xMjUuNXQtNzEuNSAtOTcuNXQtOTguNSAtNjYuNXQtMTA4LjUgLTQwLjV0LTEwMiAtMTNoLTUwMHY4OXE0MSA3IDcwLjUgMzIuNXQyOS41IDY1LjV2ODI3cTAgMjQgLTAuNSAzNHQtMy41IDI0dC04LjUgMTkuNXQtMTcgMTMuNXQtMjggMTIuNXQtNDIuNSAxMS41djcxIGw0NzEgLTFxNTcgMCAxMTUuNSAtMjAuNXQxMDggLTU3dDgwLjUgLTk0dDMxIC0xMjQuNXEwIC01MSAtMTUuNSAtOTYuNXQtMzggLTc0LjV0LTQ1IC01MC41dC0zOC41IC0zMC41ek00MDAgNzAwaDEzOXE3OCAwIDEzMC41IDQ4LjV0NTIuNSAxMjIuNXEwIDQxIC04LjUgNzAuNXQtMjkuNSA1NS41dC02Mi41IDM5LjV0LTEwMy41IDEzLjVoLTExOHYtMzUwek00MDAgMjAwaDIxNnE4MCAwIDEyMSA1MC41dDQxIDEzMC41cTAgOTAgLTYyLjUgMTU0LjUgdC0xNTYuNSA2NC41aC0xNTl2LTQwMHoiIC8%2BCjxnbHlwaCB1bmljb2RlPSImI3hlMDQ5OyIgZD0iTTg3NyAxMjAwbDIgLTU3cS04MyAtMTkgLTExNiAtNDUuNXQtNDAgLTY2LjVsLTEzMiAtODM5cS05IC00OSAxMyAtNjl0OTYgLTI2di05N2gtNTAwdjk3cTE4NiAxNiAyMDAgOThsMTczIDgzMnEzIDE3IDMgMzB0LTEuNSAyMi41dC05IDE3LjV0LTEzLjUgMTIuNXQtMjEuNSAxMHQtMjYgOC41dC0zMy41IDEwcS0xMyAzIC0xOSA1djU3aDQyNXoiIC8%2BCjxnbHlwaCB1bmljb2RlPSImI3hlMDUwOyIgZD0iTTEz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E3NSAxMDAwaC03NXYtODAwaDc1bC0xMjUgLTE2N2wtMTI1IDE2N2g3NXY4MDBoLTc1bDEyNSAxNjd6IiAvPgo8Z2x5cGggdW5pY29kZT0iJiN4ZTA1MTsiIGQ9Ik0xMTAwIDkwMGgtNTBxMCAyMSAtNCAzN3QtOS41IDI2LjV0LTE4IDE3LjV0LTIyIDExdC0yOC41IDUuNXQtMzEgMnQtMzcgMC41aC0yMDB2LTY1MHEwIC0yMiAyNSAtMzQuNXQ1MCAtMTMuNWwyNSAtMnYtMTAwaC00MDB2MTAwcTQgMCAxMSAwLjV0MjQgM3QzMCA3dDI0IDE1dDExIDI0LjV2NjUwaC0yMDBxLTI1IDAgLTM3IC0wLjV0LTMxIC0ydC0yOC41IC01LjV0LTIyIC0xMXQtMTggLTE3LjV0LTkuNSAtMjYuNXQtNCAtMzdoLTUwdjMwMCBoMTAwMHYtMzAwek0xMTY3IDUwbC0xNjcgLTEyNXY3NWgtODAwdi03NWwtMTY3IDEyNWwxNjcgMTI1di03NWg4MDB2NzV6IiAvPgo8Z2x5cGggdW5pY29kZT0iJiN4ZTA1MjsiIGQ9Ik01MCAxMTAwaDYwMHEyMSAwIDM1LjUgLTE0LjV0MTQuNSAtMzUuNXYtMTAwcTAgLTIxIC0xNC41IC0zNS41dC0zNS41IC0xNC41aC02MDBxLTIxIDAgLTM1LjUgMTQuNXQtMTQuNSAzNS41djEwMHEwIDIxIDE0LjUgMzUuNXQzNS41IDE0LjV6TTUwIDgwMGgxMDAwcTIxIDAgMzUuNSAtMTQuNXQxNC41IC0zNS41di0xMDBxMCAtMjEgLTE0LjUgLTM1LjV0LTM1LjUgLTE0LjVoLTEwMDBxLTIxIDAgLTM1LjUgMTQuNXQtMTQuNSAzNS41djEwMCBxMCAyMSAxNC41IDM1LjV0MzUuNSAxNC41ek01MCA1MDBoODAwcTIxIDAgMzUuNSAtMTQuNXQxNC41IC0zNS41di0xMDBxMCAtMjEgLTE0LjUgLTM1LjV0LTM1LjUgLTE0LjVoLTg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MzsiIGQ9Ik0yNTAgMTEwMGg3MDBxMjEgMCAzNS41IC0xNC41dDE0LjUgLTM1LjV2LTEwMHEwIC0yMSAtMTQuNSAtMzUuNXQtMzUuNSAtMTQuNWgtNzAwcS0yMSAwIC0zNS41IDE0LjV0LTE0LjUgMzUuNXYxMDBxMCAyMSAxNC41IDM1LjV0MzUuNSAxNC41ek01MCA4MDBoMTEwMHEyMSAwIDM1LjUgLTE0LjV0MTQuNSAtMzUuNXYtMTAwcTAgLTIxIC0xNC41IC0zNS41dC0zNS41IC0xNC41aC0xMTAwcS0yMSAwIC0zNS41IDE0LjV0LTE0LjUgMzUuNXYxMDAgcTAgMjEgMTQuNSAzNS41dDM1LjUgMTQuNXpNMjUwIDUwMGg3MDBxMjEgMCAzNS41IC0xNC41dDE0LjUgLTM1LjV2LTEwMHEwIC0yMSAtMTQuNSAtMzUuNXQtMzUuNSAtMTQuNWgtNzAwcS0yMSAwIC0zNS41IDE0LjV0LTE0LjUgMzUuNXYxMDBxMCAyMSAxNC41IDM1LjV0MzUuNSAxNC41ek01MCAyMDBoMTEwMHEyMSAwIDM1LjUgLTE0LjV0MTQuNSAtMzUuNXYtMTAwcTAgLTIxIC0xNC41IC0zNS41dC0zNS41IC0xNC41aC0xMTAwIHEtMjEgMCAtMzUuNSAxNC41dC0xNC41IDM1LjV2MTAwcTAgMjEgMTQuNSAzNS41dDM1LjUgMTQuNXoiIC8%2BCjxnbHlwaCB1bmljb2RlPSImI3hlMDU0OyIgZD0iTTUwMCA5NTB2MTAwcTAgMjEgMTQuNSAzNS41dDM1LjUgMTQuNWg2MDBxMjEgMCAzNS41IC0xNC41dDE0LjUgLTM1LjV2LTEwMHEwIC0yMSAtMTQuNSAtMzUuNXQtMzUuNSAtMTQuNWgtNjAwcS0yMSAwIC0zNS41IDE0LjV0LTE0LjUgMzUuNXpNMTAwIDY1MHYxMDBxMCAyMSAxNC41IDM1LjV0MzUuNSAxNC41aDEwMDBxMjEgMCAzNS41IC0xNC41dDE0LjUgLTM1LjV2LTEwMHEwIC0yMSAtMTQuNSAtMzUuNXQtMzUuNSAtMTQuNWgtMTAwMCBxLTIxIDAgLTM1LjUgMTQuNXQtMTQuNSAzNS41ek0zMDAgMzUwdjEwMHEwIDIxIDE0LjUgMzUuNXQzNS41IDE0LjVoODAwcTIxIDAgMzUuNSAtMTQuNXQxNC41IC0zNS41di0xMDBxMCAtMjEgLTE0LjUgLTM1LjV0LTM1LjUgLTE0LjVoLTgwMHEtMjEgMCAtMzUuNSAxNC41dC0xNC41IDM1LjV6TTAgNTB2MTAwcTAgMjEgMTQuNSAzNS41dDM1LjUgMTQuNWgxMTAwcTIxIDAgMzUuNSAtMTQuNXQxNC41IC0zNS41di0xMDAgcTAgLTIxIC0xNC41IC0zNS41dC0zNS41IC0xNC41aC0xMTAwcS0yMSAwIC0zNS41IDE0LjV0LTE0LjUgMzUuNXoiIC8%2BCjxnbHlwaCB1bmljb2RlPSImI3hlMDU1OyIgZD0iTTUwIDExMDBoMTEwMHEyMSAwIDM1LjUgLTE0LjV0MTQuNSAtMzUuNXYtMTAwcTAgLTIxIC0xNC41IC0zNS41dC0zNS41IC0xNC41aC0xMTAwcS0yMSAwIC0zNS41IDE0LjV0LTE0LjUgMzUuNXYxMDBxMCAyMSAxNC41IDM1LjV0MzUuNSAxNC41ek01MCA4MDBoMTEwMHEyMSAwIDM1LjUgLTE0LjV0MTQuNSAtMzUuNXYtMTAwcTAgLTIxIC0xNC41IC0zNS41dC0zNS41IC0xNC41aC0xMTAwcS0yMSAwIC0zNS41IDE0LjV0LTE0LjUgMzUuNXYxMDAgcTAgMjEgMTQuNSAzNS41dDM1LjUgMTQuNXpNNTAgNTAwaDExMDBxMjEgMCAzNS41IC0xNC41dDE0LjUgLTM1LjV2LTEwMHEwIC0yMSAtMTQuNSAtMzUuNXQtMzUuNSAtMTQuNWgtMTE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NjsiIGQ9Ik01MCAxMTAwaDEwMHEyMSAwIDM1LjUgLTE0LjV0MTQuNSAtMzUuNXYtMTAwcTAgLTIxIC0xNC41IC0zNS41dC0zNS41IC0xNC41aC0xMDBxLTIxIDAgLTM1LjUgMTQuNXQtMTQuNSAzNS41djEwMHEwIDIxIDE0LjUgMzUuNXQzNS41IDE0LjV6TTM1MCAxMTAwaDgwMHEyMSAwIDM1LjUgLTE0LjV0MTQuNSAtMzUuNXYtMTAwcTAgLTIxIC0xNC41IC0zNS41dC0zNS41IC0xNC41aC04MDBxLTIxIDAgLTM1LjUgMTQuNXQtMTQuNSAzNS41djEwMCBxMCAyMSAxNC41IDM1LjV0MzUuNSAxNC41ek01MCA4MDBoMTAwcTIxIDAgMzUuNSAtMTQuNXQxNC41IC0zNS41di0xMDBxMCAtMjEgLTE0LjUgLTM1LjV0LTM1LjUgLTE0LjVoLTEwMHEtMjEgMCAtMzUuNSAxNC41dC0xNC41IDM1LjV2MTAwcTAgMjEgMTQuNSAzNS41dDM1LjUgMTQuNXpNMzUwIDgwMGg4MDBxMjEgMCAzNS41IC0xNC41dDE0LjUgLTM1LjV2LTEwMHEwIC0yMSAtMTQuNSAtMzUuNXQtMzUuNSAtMTQuNWgtODAwIHEtMjEgMCAtMzUuNSAxNC41dC0xNC41IDM1LjV2MTAwcTAgMjEgMTQuNSAzNS41dDM1LjUgMTQuNXpNNTAgNTAwaDEwMHEyMSAwIDM1LjUgLTE0LjV0MTQuNSAtMzUuNXYtMTAwcTAgLTIxIC0xNC41IC0zNS41dC0zNS41IC0xNC41aC0xMDBxLTIxIDAgLTM1LjUgMTQuNXQtMTQuNSAzNS41djEwMHEwIDIxIDE0LjUgMzUuNXQzNS41IDE0LjV6TTM1MCA1MDBoODAwcTIxIDAgMzUuNSAtMTQuNXQxNC41IC0zNS41di0xMDAgcTAgLTIxIC0xNC41IC0zNS41dC0zNS41IC0xNC41aC04MDBxLTIxIDAgLTM1LjUgMTQuNXQtMTQuNSAzNS41djEwMHEwIDIxIDE0LjUgMzUuNXQzNS41IDE0LjV6TTUwIDIwMGgxMDBxMjEgMCAzNS41IC0xNC41dDE0LjUgLTM1LjV2LTEwMHEwIC0yMSAtMTQuNSAtMzUuNXQtMzUuNSAtMTQuNWgtMTAwcS0yMSAwIC0zNS41IDE0LjV0LTE0LjUgMzUuNXYxMDBxMCAyMSAxNC41IDM1LjV0MzUuNSAxNC41ek0zNTAgMjAwaDgwMCBxMjEgMCAzNS41IC0xNC41dDE0LjUgLTM1LjV2LTEwMHEwIC0yMSAtMTQuNSAtMzUuNXQtMzUuNSAtMTQuNWgtODAwcS0yMSAwIC0zNS41IDE0LjV0LTE0LjUgMzUuNXYxMDBxMCAyMSAxNC41IDM1LjV0MzUuNSAxNC41eiIgLz4KPGdseXBoIHVuaWNvZGU9IiYjeGUwNTc7IiBkPSJNNDAwIDBoLTEwMHYxMTAwaDEwMHYtMTEwMHpNNTUwIDExMDBoMTAwcTIxIDAgMzUuNSAtMTQuNXQxNC41IC0zNS41di0xMDBxMCAtMjEgLTE0LjUgLTM1LjV0LTM1LjUgLTE0LjVoLTEwMHEtMjEgMCAtMzUuNSAxNC41dC0xNC41IDM1LjV2MTAwcTAgMjEgMTQuNSAzNS41dDM1LjUgMTQuNXpNNTUwIDgwMGg1MDBxMjEgMCAzNS41IC0xNC41dDE0LjUgLTM1LjV2LTEwMHEwIC0yMSAtMTQuNSAtMzUuNXQtMzUuNSAtMTQuNWgtNTAwIHEtMjEgMCAtMzUuNSAxNC41dC0xNC41IDM1LjV2MTAwcTAgMjEgMTQuNSAzNS41dDM1LjUgMTQuNXpNMjY3IDU1MGwtMTY3IC0xMjV2NzVoLTIwMHYxMDBoMjAwdjc1ek01NTAgNTAwaDMwMHEyMSAwIDM1LjUgLTE0LjV0MTQuNSAtMzUuNXYtMTAwcTAgLTIxIC0xNC41IC0zNS41dC0zNS41IC0xNC41aC0zMDBxLTIxIDAgLTM1LjUgMTQuNXQtMTQuNSAzNS41djEwMHEwIDIxIDE0LjUgMzUuNXQzNS41IDE0LjV6TTU1MCAyMDBoNjAwIHEyMSAwIDM1LjUgLTE0LjV0MTQuNSAtMzUuNXYtMTAwcTAgLTIxIC0xNC41IC0zNS41dC0zNS41IC0xNC41aC02MDBxLTIxIDAgLTM1LjUgMTQuNXQtMTQuNSAzNS41djEwMHEwIDIxIDE0LjUgMzUuNXQzNS41IDE0LjV6IiAvPgo8Z2x5cGggdW5pY29kZT0iJiN4ZTA1ODsiIGQ9Ik01MCAxMTAwaDEwMHEyMSAwIDM1LjUgLTE0LjV0MTQuNSAtMzUuNXYtMTAwcTAgLTIxIC0xNC41IC0zNS41dC0zNS41IC0xNC41aC0xMDBxLTIxIDAgLTM1LjUgMTQuNXQtMTQuNSAzNS41djEwMHEwIDIxIDE0LjUgMzUuNXQzNS41IDE0LjV6TTkwMCAwaC0xMDB2MTEwMGgxMDB2LTExMDB6TTUwIDgwMGg1MDBxMjEgMCAzNS41IC0xNC41dDE0LjUgLTM1LjV2LTEwMHEwIC0yMSAtMTQuNSAtMzUuNXQtMzUuNSAtMTQuNWgtNTAwIHEtMjEgMCAtMzUuNSAxNC41dC0xNC41IDM1LjV2MTAwcTAgMjEgMTQuNSAzNS41dDM1LjUgMTQuNXpNMTEwMCA2MDBoMjAwdi0xMDBoLTIwMHYtNzVsLTE2NyAxMjVsMTY3IDEyNXYtNzV6TTUwIDUwMGgzMDBxMjEgMCAzNS41IC0xNC41dDE0LjUgLTM1LjV2LTEwMHEwIC0yMSAtMTQuNSAtMzUuNXQtMzUuNSAtMTQuNWgtMzAwcS0yMSAwIC0zNS41IDE0LjV0LTE0LjUgMzUuNXYxMDBxMCAyMSAxNC41IDM1LjV0MzUuNSAxNC41ek01MCAyMDBoNjAwIHEyMSAwIDM1LjUgLTE0LjV0MTQuNSAtMzUuNXYtMTAwcTAgLTIxIC0xNC41IC0zNS41dC0zNS41IC0xNC41aC02MDBxLTIxIDAgLTM1LjUgMTQuNXQtMTQuNSAzNS41djEwMHEwIDIxIDE0LjUgMzUuNXQzNS41IDE0LjV6IiAvPgo8Z2x5cGggdW5pY29kZT0iJiN4ZTA1OTsiIGQ9Ik03NSAxMDAwaDc1MHEzMSAwIDUzIC0yMnQyMiAtNTN2LTY1MHEwIC0zMSAtMjIgLTUzdC01MyAtMjJoLTc1MHEtMzEgMCAtNTMgMjJ0LTIyIDUzdjY1MHEwIDMxIDIyIDUzdDUzIDIyek0xMjAwIDMwMGwtMzAwIDMwMGwzMDAgMzAwdi02MDB6IiAvPgo8Z2x5cGggdW5pY29kZT0iJiN4ZTA2MDsiIGQ9Ik00NCAxMTAwaDExMTJxMTggMCAzMSAtMTN0MTMgLTMxdi0xMDEycTAgLTE4IC0xMyAtMzF0LTMxIC0xM2gtMTExMnEtMTggMCAtMzEgMTN0LTEzIDMxdjEwMTJxMCAxOCAxMyAzMXQzMSAxM3pNMTAwIDEwMDB2LTczN2wyNDcgMTgybDI5OCAtMTMxbC03NCAxNTZsMjkzIDMxOGwyMzYgLTI4OHY1MDBoLTEwMDB6TTM0MiA4ODRxNTYgMCA5NSAtMzl0MzkgLTk0LjV0LTM5IC05NXQtOTUgLTM5LjV0LTk1IDM5LjV0LTM5IDk1dDM5IDk0LjUgdDk1IDM5eiIgLz4KPGdseXBoIHVuaWNvZGU9IiYjeGUwNjI7IiBkPSJNNjQ4IDExNjlxMTE3IDAgMjE2IC02MHQxNTYuNSAtMTYxdDU3LjUgLTIxOHEwIC0xMTUgLTcwIC0yNThxLTY5IC0xMDkgLTE1OCAtMjI1LjV0LTE0MyAtMTc5LjVsLTU0IC02MnEtOSA4IC0yNS41IDI0LjV0LTYzLjUgNjcuNXQtOTEgMTAzdC05OC41IDEyOHQtOTUuNSAxNDhxLTYwIDEzMiAtNjAgMjQ5cTAgODggMzQgMTY5LjV0OTEuNSAxNDJ0MTM3IDk2LjV0MTY2LjUgMzZ6TTY1Mi41IDk3NHEtOTEuNSAwIC0xNTYuNSAtNjUgdC02NSAtMTU3dDY1IC0xNTYuNXQxNTYuNSAtNjQuNXQxNTYuNSA2NC41dDY1IDE1Ni41dC02NSAxNTd0LTE1Ni41IDY1eiIgLz4KPGdseXBoIHVuaWNvZGU9IiYjeGUwNjM7IiBkPSJNNjAwIDExNzdxMTE3IDAgMjI0IC00NS41dDE4NC41IC0xMjN0MTIzIC0xODQuNXQ0NS41IC0yMjR0LTQ1LjUgLTIyNHQtMTIzIC0xODQuNXQtMTg0LjUgLTEyM3QtMjI0IC00NS41dC0yMjQgNDUuNXQtMTg0LjUgMTIzdC0xMjMgMTg0LjV0LTQ1LjUgMjI0dDQ1LjUgMjI0dDEyMyAxODQuNXQxODQuNSAxMjN0MjI0IDQ1LjV6TTYwMCAxNzN2ODU0cS0xMTYgMCAtMjE0LjUgLTU3dC0xNTUuNSAtMTU1LjV0LTU3IC0yMTQuNXQ1NyAtMjE0LjUgdDE1NS41IC0xNTUuNXQyMTQuNSAtNTd6IiAvPgo8Z2x5cGggdW5pY29kZT0iJiN4ZTA2NDsiIGQ9Ik01NTQgMTI5NXEyMSAtNzIgNTcuNSAtMTQzLjV0NzYgLTEzMHQ4MyAtMTE4dDgyLjUgLTExN3Q3MCAtMTE2dDQ5LjUgLTEyNnQxOC41IC0xMzYuNXEwIC03MSAtMjUuNSAtMTM1dC02OC41IC0xMTF0LTk5IC04MnQtMTE4LjUgLTU0dC0xMjUuNSAtMjNxLTg0IDUgLTE2MS41IDM0dC0xMzkuNSA3OC41dC05OSAxMjV0LTM3IDE2NC41cTAgNjkgMTggMTM2LjV0NDkuNSAxMjYuNXQ2OS41IDExNi41dDgxLjUgMTE3LjV0ODMuNSAxMTkgdDc2LjUgMTMxdDU4LjUgMTQzek0zNDQgNzEwcS0yMyAtMzMgLTQzLjUgLTcwLjV0LTQwLjUgLTEwMi41dC0xNyAtMTIzcTEgLTM3IDE0LjUgLTY5LjV0MzAgLTUydDQxIC0zN3QzOC41IC0yNC41dDMzIC0xNXEyMSAtNyAzMiAtMXQxMyAyMmw2IDM0cTIgMTAgLTIuNSAyMnQtMTMuNSAxOXEtNSA0IC0xNCAxMnQtMjkuNSA0MC41dC0zMi41IDczLjVxLTI2IDg5IDYgMjcxcTIgMTEgLTYgMTFxLTggMSAtMTUgLTEweiIgLz4KPGdseXBoIHVuaWNvZGU9IiYjeGUwNjU7IiBkPSJNMTAwMCAxMDEzbDEwOCAxMTVxMiAxIDUgMnQxMyAydDIwLjUgLTF0MjUgLTkuNXQyOC41IC0yMS41cTIyIC0yMiAyNyAtNDN0MCAtMzJsLTYgLTEwbC0xMDggLTExNXpNMzUwIDExMDBoNDAwcTUwIDAgMTA1IC0xM2wtMTg3IC0xODdoLTM2OHEtNDEgMCAtNzAuNSAtMjkuNXQtMjkuNSAtNzAuNXYtNTAwcTAgLTQxIDI5LjUgLTcwLjV0NzAuNSAtMjkuNWg1MDBxNDEgMCA3MC41IDI5LjV0MjkuNSA3MC41djE4MmwyMDAgMjAwdi0zMzIgcTAgLTE2NSAtOTMuNSAtMjU3LjV0LTI1Ni41IC05Mi41aC00MDBxLTE2NSAwIC0yNTcuNSA5Mi41dC05Mi41IDI1Ny41djQwMHEwIDE2NSA5Mi41IDI1Ny41dDI1Ny41IDkyLjV6TTEwMDkgODAzbC0zNjIgLTM2MmwtMTYxIC01MGw1NSAxNzBsMzU1IDM1NXoiIC8%2BCjxnbHlwaCB1bmljb2RlPSImI3hlMDY2OyIgZD0iTTM1MCAxMTAwaDM2MXEtMTY0IC0xNDYgLTIxNiAtMjAwaC0xOTVxLTQxIDAgLTcwLjUgLTI5LjV0LTI5LjUgLTcwLjV2LTUwMHEwIC00MSAyOS41IC03MC41dDcwLjUgLTI5LjVoNTAwcTQxIDAgNzAuNSAyOS41dDI5LjUgNzAuNWwyMDAgMTUzdi0xMDNxMCAtMTY1IC05Mi41IC0yNTcuNXQtMjU3LjUgLTkyLjVoLTQwMHEtMTY1IDAgLTI1Ny41IDkyLjV0LTkyLjUgMjU3LjV2NDAwcTAgMTY1IDkyLjUgMjU3LjV0MjU3LjUgOTIuNXogTTgyNCAxMDczbDMzOSAtMzAxcTggLTcgOCAtMTcuNXQtOCAtMTcuNWwtMzQwIC0zMDZxLTcgLTYgLTEyLjUgLTR0LTYuNSAxMXYyMDNxLTI2IDEgLTU0LjUgMHQtNzguNSAtNy41dC05MiAtMTcuNXQtODYgLTM1dC03MCAtNTdxMTAgNTkgMzMgMTA4dDUxLjUgODEuNXQ2NSA1OC41dDY4LjUgNDAuNXQ2NyAyNC41dDU2IDEzLjV0NDAgNC41djIxMHExIDEwIDYuNSAxMi41dDEzLjUgLTQuNXoiIC8%2BCjxnbHlwaCB1bmljb2RlPSImI3hlMDY3OyIgZD0iTTM1MCAxMTAwaDM1MHE2MCAwIDEyNyAtMjNsLTE3OCAtMTc3aC0zNDlxLTQxIDAgLTcwLjUgLTI5LjV0LTI5LjUgLTcwLjV2LTUwMHEwIC00MSAyOS41IC03MC41dDcwLjUgLTI5LjVoNTAwcTQxIDAgNzAuNSAyOS41dDI5LjUgNzAuNXY2OWwyMDAgMjAwdi0yMTlxMCAtMTY1IC05Mi41IC0yNTcuNXQtMjU3LjUgLTkyLjVoLTQwMHEtMTY1IDAgLTI1Ny41IDkyLjV0LTkyLjUgMjU3LjV2NDAwcTAgMTY1IDkyLjUgMjU3LjV0MjU3LjUgOTIuNXogTTY0MyA2MzlsMzk1IDM5NXE3IDcgMTcuNSA3dDE3LjUgLTdsMTAxIC0xMDFxNyAtNyA3IC0xNy41dC03IC0xNy41bC01MzEgLTUzMnEtNyAtNyAtMTcuNSAtN3QtMTcuNSA3bC0yNDggMjQ4cS03IDcgLTcgMTcuNXQ3IDE3LjVsMTAxIDEwMXE3IDcgMTcuNSA3dDE3LjUgLTdsMTExIC0xMTFxOCAtNyAxOCAtN3QxOCA3eiIgLz4KPGdseXBoIHVuaWNvZGU9IiYjeGUwNjg7IiBkPSJNMzE4IDkxOGwyNjQgMjY0cTggOCAxOCA4dDE4IC04bDI2MCAtMjY0cTcgLTggNC41IC0xM3QtMTIuNSAtNWgtMTcwdi0yMDBoMjAwdjE3M3EwIDEwIDUgMTJ0MTMgLTVsMjY0IC0yNjBxOCAtNyA4IC0xNy41dC04IC0xNy41bC0yNjQgLTI2NXEtOCAtNyAtMTMgLTV0LTUgMTJ2MTczaC0yMDB2LTIwMGgxNzBxMTAgMCAxMi41IC01dC00LjUgLTEzbC0yNjAgLTI2NHEtOCAtOCAtMTggLTh0LTE4IDhsLTI2NCAyNjRxLTggOCAtNS41IDEzIHQxMi41IDVoMTc1djIwMGgtMjAwdi0xNzNxMCAtMTAgLTUgLTEydC0xMyA1bC0yNjQgMjY1cS04IDcgLTggMTcuNXQ4IDE3LjVsMjY0IDI2MHE4IDcgMTMgNXQ1IC0xMnYtMTczaDIwMHYyMDBoLTE3NXEtMTAgMCAtMTIuNSA1dDUuNSAxM3oiIC8%2BCjxnbHlwaCB1bmljb2RlPSImI3hlMDY5OyIgZD0iTTI1MCAxMTAwaDEwMHEyMSAwIDM1LjUgLTE0LjV0MTQuNSAtMzUuNXYtNDM4bDQ2NCA0NTNxMTUgMTQgMjUuNSAxMHQxMC41IC0yNXYtMTAwMHEwIC0yMSAtMTAuNSAtMjV0LTI1LjUgMTBsLTQ2NCA0NTN2LTQzOHEwIC0yMSAtMTQuNSAtMzUuNXQtMzUuNSAtMTQuNWgtMTAwcS0yMSAwIC0zNS41IDE0LjV0LTE0LjUgMzUuNXYxMDAwcTAgMjEgMTQuNSAzNS41dDM1LjUgMTQuNXoiIC8%2BCjxnbHlwaCB1bmljb2RlPSImI3hlMDcwOyIgZD0iTTUwIDExMDBoMTAwcTIxIDAgMzUuNSAtMTQuNXQxNC41IC0zNS41di00MzhsNDY0IDQ1M3ExNSAxNCAyNS41IDEwdDEwLjUgLTI1di00MzhsNDY0IDQ1M3ExNSAxNCAyNS41IDEwdDEwLjUgLTI1di0xMDAwcTAgLTIxIC0xMC41IC0yNXQtMjUuNSAxMGwtNDY0IDQ1M3YtNDM4cTAgLTIxIC0xMC41IC0yNXQtMjUuNSAxMGwtNDY0IDQ1M3YtNDM4cTAgLTIxIC0xNC41IC0zNS41dC0zNS41IC0xNC41aC0xMDBxLTIxIDAgLTM1LjUgMTQuNSB0LTE0LjUgMzUuNXYxMDAwcTAgMjEgMTQuNSAzNS41dDM1LjUgMTQuNXoiIC8%2BCjxnbHlwaCB1bmljb2RlPSImI3hlMDcxOyIgZD0iTTEyMDAgMTA1MHYtMTAwMHEwIC0yMSAtMTAuNSAtMjV0LTI1LjUgMTBsLTQ2NCA0NTN2LTQzOHEwIC0yMSAtMTAuNSAtMjV0LTI1LjUgMTBsLTQ5MiA0ODBxLTE1IDE0IC0xNSAzNXQxNSAzNWw0OTIgNDgwcTE1IDE0IDI1LjUgMTB0MTAuNSAtMjV2LTQzOGw0NjQgNDUzcTE1IDE0IDI1LjUgMTB0MTAuNSAtMjV6IiAvPgo8Z2x5cGggdW5pY29kZT0iJiN4ZTA3MjsiIGQ9Ik0yNDMgMTA3NGw4MTQgLTQ5OHExOCAtMTEgMTggLTI2dC0xOCAtMjZsLTgxNCAtNDk4cS0xOCAtMTEgLTMwLjUgLTR0LTEyLjUgMjh2MTAwMHEwIDIxIDEyLjUgMjh0MzAuNSAtNHoiIC8%2BCjxnbHlwaCB1bmljb2RlPSImI3hlMDczOyIgZD0iTTI1MCAxMDAwaDIwMHEyMSAwIDM1LjUgLTE0LjV0MTQuNSAtMzUuNXYtODAwcTAgLTIxIC0xNC41IC0zNS41dC0zNS41IC0xNC41aC0yMDBxLTIxIDAgLTM1LjUgMTQuNXQtMTQuNSAzNS41djgwMHEwIDIxIDE0LjUgMzUuNXQzNS41IDE0LjV6TTY1MCAxMDAwaDIwMHEyMSAwIDM1LjUgLTE0LjV0MTQuNSAtMzUuNXYtODAwcTAgLTIxIC0xNC41IC0zNS41dC0zNS41IC0xNC41aC0yMDBxLTIxIDAgLTM1LjUgMTQuNXQtMTQuNSAzNS41djgwMCBxMCAyMSAxNC41IDM1LjV0MzUuNSAxNC41eiIgLz4KPGdseXBoIHVuaWNvZGU9IiYjeGUwNzQ7IiBkPSJNMTEwMCA5NTB2LTgwMHEwIC0yMSAtMTQuNSAtMzUuNXQtMzUuNSAtMTQuNWgtODAwcS0yMSAwIC0zNS41IDE0LjV0LTE0LjUgMzUuNXY4MDBxMCAyMSAxNC41IDM1LjV0MzUuNSAxNC41aDgwMHEyMSAwIDM1LjUgLTE0LjV0MTQuNSAtMzUuNXoiIC8%2BCjxnbHlwaCB1bmljb2RlPSImI3hlMDc1OyIgZD0iTTUwMCA2MTJ2NDM4cTAgMjEgMTAuNSAyNXQyNS41IC0xMGw0OTIgLTQ4MHExNSAtMTQgMTUgLTM1dC0xNSAtMzVsLTQ5MiAtNDgwcS0xNSAtMTQgLTI1LjUgLTEwdC0xMC41IDI1djQzOGwtNDY0IC00NTNxLTE1IC0xNCAtMjUuNSAtMTB0LTEwLjUgMjV2MTAwMHEwIDIxIDEwLjUgMjV0MjUuNSAtMTB6IiAvPgo8Z2x5cGggdW5pY29kZT0iJiN4ZTA3NjsiIGQ9Ik0xMDQ4IDExMDJsMTAwIDFxMjAgMCAzNSAtMTQuNXQxNSAtMzUuNWw1IC0xMDAwcTAgLTIxIC0xNC41IC0zNS41dC0zNS41IC0xNC41bC0xMDAgLTFxLTIxIDAgLTM1LjUgMTQuNXQtMTQuNSAzNS41bC0yIDQzN2wtNDYzIC00NTRxLTE0IC0xNSAtMjQuNSAtMTAuNXQtMTAuNSAyNS41bC0yIDQzN2wtNDYyIC00NTVxLTE1IC0xNCAtMjUuNSAtOS41dC0xMC41IDI0LjVsLTUgMTAwMHEwIDIxIDEwLjUgMjUuNXQyNS41IC0xMC41bDQ2NiAtNDUwIGwtMiA0MzhxMCAyMCAxMC41IDI0LjV0MjUuNSAtOS41bDQ2NiAtNDUxbC0yIDQzOHEwIDIxIDE0LjUgMzUuNXQzNS41IDE0LjV6IiAvPgo8Z2x5cGggdW5pY29kZT0iJiN4ZTA3NzsiIGQ9Ik04NTAgMTEwMGgxMDBxMjEgMCAzNS41IC0xNC41dDE0LjUgLTM1LjV2LTEwMDBxMCAtMjEgLTE0LjUgLTM1LjV0LTM1LjUgLTE0LjVoLTEwMHEtMjEgMCAtMzUuNSAxNC41dC0xNC41IDM1LjV2NDM4bC00NjQgLTQ1M3EtMTUgLTE0IC0yNS41IC0xMHQtMTAuNSAyNXYxMDAwcTAgMjEgMTAuNSAyNXQyNS41IC0xMGw0NjQgLTQ1M3Y0MzhxMCAyMSAxNC41IDM1LjV0MzUuNSAxNC41eiIgLz4KPGdseXBoIHVuaWNvZGU9IiYjeGUwNzg7IiBkPSJNNjg2IDEwODFsNTAxIC01NDBxMTUgLTE1IDEwLjUgLTI2dC0yNi41IC0xMWgtMTA0MnEtMjIgMCAtMjYuNSAxMXQxMC41IDI2bDUwMSA1NDBxMTUgMTUgMzYgMTV0MzYgLTE1ek0xNTAgNDAwaDEwMDBxMjEgMCAzNS41IC0xNC41dDE0LjUgLTM1LjV2LTEwMHEwIC0yMSAtMTQuNSAtMzUuNXQtMzUuNSAtMTQuNWgtMTAwMHEtMjEgMCAtMzUuNSAxNC41dC0xNC41IDM1LjV2MTAwcTAgMjEgMTQuNSAzNS41dDM1LjUgMTQuNXoiIC8%2BCjxnbHlwaCB1bmljb2RlPSImI3hlMDc5OyIgZD0iTTg4NSA5MDBsLTM1MiAtMzUzbDM1MiAtMzUzbC0xOTcgLTE5OGwtNTUyIDU1Mmw1NTIgNTUweiIgLz4KPGdseXBoIHVuaWNvZGU9IiYjeGUwODA7IiBkPSJNMTA2NCA1NDdsLTU1MSAtNTUxbC0xOTggMTk4bDM1MyAzNTNsLTM1MyAzNTNsMTk4IDE5OHoiIC8%2BCjxnbHlwaCB1bmljb2RlPSImI3hlMDgxOyIgZD0iTTYwMCAxMTc3cTExNyAwIDIyNCAtNDUuNXQxODQuNSAtMTIzdDEyMyAtMTg0LjV0NDUuNSAtMjI0dC00NS41IC0yMjR0LTEyMyAtMTg0LjV0LTE4NC41IC0xMjN0LTIyNCAtNDUuNXQtMjI0IDQ1LjV0LTE4NC41IDEyM3QtMTIzIDE4NC41dC00NS41IDIyNHQ0NS41IDIyNHQxMjMgMTg0LjV0MTg0LjUgMTIzdDIyNCA0NS41ek02NTAgOTAwaC0xMDBxLTIxIDAgLTM1LjUgLTE0LjV0LTE0LjUgLTM1LjV2LTE1MGgtMTUwIHEtMjEgMCAtMzUuNSAtMTQuNXQtMTQuNSAtMzUuNXYtMTAwcTAgLTIxIDE0LjUgLTM1LjV0MzUuNSAtMTQuNWgxNTB2LTE1MHEwIC0yMSAxNC41IC0zNS41dDM1LjUgLTE0LjVoMTAwcTIxIDAgMzUuNSAxNC41dDE0LjUgMzUuNXYxNTBoMTUwcTIxIDAgMzUuNSAxNC41dDE0LjUgMzUuNXYxMDBxMCAyMSAtMTQuNSAzNS41dC0zNS41IDE0LjVoLTE1MHYxNTBxMCAyMSAtMTQuNSAzNS41dC0zNS41IDE0LjV6IiAvPgo8Z2x5cGggdW5pY29kZT0iJiN4ZTA4MjsiIGQ9Ik02MDAgMTE3N3ExMTcgMCAyMjQgLTQ1LjV0MTg0LjUgLTEyM3QxMjMgLTE4NC41dDQ1LjUgLTIyNHQtNDUuNSAtMjI0dC0xMjMgLTE4NC41dC0xODQuNSAtMTIzdC0yMjQgLTQ1LjV0LTIyNCA0NS41dC0xODQuNSAxMjN0LTEyMyAxODQuNXQtNDUuNSAyMjR0NDUuNSAyMjR0MTIzIDE4NC41dDE4NC41IDEyM3QyMjQgNDUuNXpNODUwIDcwMGgtNTAwcS0yMSAwIC0zNS41IC0xNC41dC0xNC41IC0zNS41di0xMDBxMCAtMjEgMTQuNSAtMzUuNSB0MzUuNSAtMTQuNWg1MDBxMjEgMCAzNS41IDE0LjV0MTQuNSAzNS41djEwMHEwIDIxIC0xNC41IDM1LjV0LTM1LjUgMTQuNXoiIC8%2BCjxnbHlwaCB1bmljb2RlPSImI3hlMDgzOyIgZD0iTTYwMCAxMTc3cTExNyAwIDIyNCAtNDUuNXQxODQuNSAtMTIzdDEyMyAtMTg0LjV0NDUuNSAtMjI0dC00NS41IC0yMjR0LTEyMyAtMTg0LjV0LTE4NC41IC0xMjN0LTIyNCAtNDUuNXQtMjI0IDQ1LjV0LTE4NC41IDEyM3QtMTIzIDE4NC41dC00NS41IDIyNHQ0NS41IDIyNHQxMjMgMTg0LjV0MTg0LjUgMTIzdDIyNCA0NS41ek03NDEuNSA5MTNxLTEyLjUgMCAtMjEuNSAtOWwtMTIwIC0xMjBsLTEyMCAxMjBxLTkgOSAtMjEuNSA5IHQtMjEuNSAtOWwtMTQxIC0xNDFxLTkgLTkgLTkgLTIxLjV0OSAtMjEuNWwxMjAgLTEyMGwtMTIwIC0xMjBxLTkgLTkgLTkgLTIxLjV0OSAtMjEuNWwxNDEgLTE0MXE5IC05IDIxLjUgLTl0MjEuNSA5bDEyMCAxMjBsMTIwIC0xMjBxOSAtOSAyMS41IC05dDIxLjUgOWwxNDEgMTQxcTkgOSA5IDIxLjV0LTkgMjEuNWwtMTIwIDEyMGwxMjAgMTIwcTkgOSA5IDIxLjV0LTkgMjEuNWwtMTQxIDE0MXEtOSA5IC0yMS41IDl6IiAvPgo8Z2x5cGggdW5pY29kZT0iJiN4ZTA4NDsiIGQ9Ik02MDAgMTE3N3ExMTcgMCAyMjQgLTQ1LjV0MTg0LjUgLTEyM3QxMjMgLTE4NC41dDQ1LjUgLTIyNHQtNDUuNSAtMjI0dC0xMjMgLTE4NC41dC0xODQuNSAtMTIzdC0yMjQgLTQ1LjV0LTIyNCA0NS41dC0xODQuNSAxMjN0LTEyMyAxODQuNXQtNDUuNSAyMjR0NDUuNSAyMjR0MTIzIDE4NC41dDE4NC41IDEyM3QyMjQgNDUuNXpNNTQ2IDYyM2wtODQgODVxLTcgNyAtMTcuNSA3dC0xOC41IC03bC0xMzkgLTEzOXEtNyAtOCAtNyAtMTh0NyAtMTggbDI0MiAtMjQxcTcgLTggMTcuNSAtOHQxNy41IDhsMzc1IDM3NXE3IDcgNyAxNy41dC03IDE4LjVsLTEzOSAxMzlxLTcgNyAtMTcuNSA3dC0xNy41IC03eiIgLz4KPGdseXBoIHVuaWNvZGU9IiYjeGUwODU7IiBkPSJNNjAwIDExNzdxMTE3IDAgMjI0IC00NS41dDE4NC41IC0xMjN0MTIzIC0xODQuNXQ0NS41IC0yMjR0LTQ1LjUgLTIyNHQtMTIzIC0xODQuNXQtMTg0LjUgLTEyM3QtMjI0IC00NS41dC0yMjQgNDUuNXQtMTg0LjUgMTIzdC0xMjMgMTg0LjV0LTQ1LjUgMjI0dDQ1LjUgMjI0dDEyMyAxODQuNXQxODQuNSAxMjN0MjI0IDQ1LjV6TTU4OCA5NDFxLTI5IDAgLTU5IC01LjV0LTYzIC0yMC41dC01OCAtMzguNXQtNDEuNSAtNjN0LTE2LjUgLTg5LjUgcTAgLTI1IDIwIC0yNWgxMzFxMzAgLTUgMzUgMTFxNiAyMCAyMC41IDI4dDQ1LjUgOHEyMCAwIDMxLjUgLTEwLjV0MTEuNSAtMjguNXEwIC0yMyAtNyAtMzR0LTI2IC0xOHEtMSAwIC0xMy41IC00dC0xOS41IC03LjV0LTIwIC0xMC41dC0yMiAtMTd0LTE4LjUgLTI0dC0xNS41IC0zNXQtOCAtNDZxLTEgLTggNS41IC0xNi41dDIwLjUgLTguNWgxNzNxNyAwIDIyIDh0MzUgMjh0MzcuNSA0OHQyOS41IDc0dDEyIDEwMHEwIDQ3IC0xNyA4MyB0LTQyLjUgNTd0LTU5LjUgMzQuNXQtNjQgMTh0LTU5IDQuNXpNNjc1IDQwMGgtMTUwcS0xMCAwIC0xNy41IC03LjV0LTcuNSAtMTcuNXYtMTUwcTAgLTEwIDcuNSAtMTcuNXQxNy41IC03LjVoMTUwcTEwIDAgMTcuNSA3LjV0Ny41IDE3LjV2MTUwcTAgMTAgLTcuNSAxNy41dC0xNy41IDcuNXoiIC8%2BCjxnbHlwaCB1bmljb2RlPSImI3hlMDg2OyIgZD0iTTYwMCAxMTc3cTExNyAwIDIyNCAtNDUuNXQxODQuNSAtMTIzdDEyMyAtMTg0LjV0NDUuNSAtMjI0dC00NS41IC0yMjR0LTEyMyAtMTg0LjV0LTE4NC41IC0xMjN0LTIyNCAtNDUuNXQtMjI0IDQ1LjV0LTE4NC41IDEyM3QtMTIzIDE4NC41dC00NS41IDIyNHQ0NS41IDIyNHQxMjMgMTg0LjV0MTg0LjUgMTIzdDIyNCA0NS41ek02NzUgMTAwMGgtMTUwcS0xMCAwIC0xNy41IC03LjV0LTcuNSAtMTcuNXYtMTUwcTAgLTEwIDcuNSAtMTcuNSB0MTcuNSAtNy41aDE1MHExMCAwIDE3LjUgNy41dDcuNSAxNy41djE1MHEwIDEwIC03LjUgMTcuNXQtMTcuNSA3LjV6TTY3NSA3MDBoLTI1MHEtMTAgMCAtMTcuNSAtNy41dC03LjUgLTE3LjV2LTUwcTAgLTEwIDcuNSAtMTcuNXQxNy41IC03LjVoNzV2LTIwMGgtNzVxLTEwIDAgLTE3LjUgLTcuNXQtNy41IC0xNy41di01MHEwIC0xMCA3LjUgLTE3LjV0MTcuNSAtNy41aDM1MHExMCAwIDE3LjUgNy41dDcuNSAxNy41djUwcTAgMTAgLTcuNSAxNy41IHQtMTcuNSA3LjVoLTc1djI3NXEwIDEwIC03LjUgMTcuNXQtMTcuNSA3LjV6IiAvPgo8Z2x5cGggdW5pY29kZT0iJiN4ZTA4NzsiIGQ9Ik01MjUgMTIwMGgxNTBxMTAgMCAxNy41IC03LjV0Ny41IC0xNy41di0xOTRxMTAzIC0yNyAxNzguNSAtMTAyLjV0MTAyLjUgLTE3OC41aDE5NHExMCAwIDE3LjUgLTcuNXQ3LjUgLTE3LjV2LTE1MHEwIC0xMCAtNy41IC0xNy41dC0xNy41IC03LjVoLTE5NHEtMjcgLTEwMyAtMTAyLjUgLTE3OC41dC0xNzguNSAtMTAyLjV2LTE5NHEwIC0xMCAtNy41IC0xNy41dC0xNy41IC03LjVoLTE1MHEtMTAgMCAtMTcuNSA3LjV0LTcuNSAxNy41djE5NCBxLTEwMyAyNyAtMTc4LjUgMTAyLjV0LTEwMi41IDE3OC41aC0xOTRxLTEwIDAgLTE3LjUgNy41dC03LjUgMTcuNXYxNTBxMCAxMCA3LjUgMTcuNXQxNy41IDcuNWgxOTRxMjcgMTAzIDEwMi41IDE3OC41dDE3OC41IDEwMi41djE5NHEwIDEwIDcuNSAxNy41dDE3LjUgNy41ek03MDAgODkzdi0xNjhxMCAtMTAgLTcuNSAtMTcuNXQtMTcuNSAtNy41aC0xNTBxLTEwIDAgLTE3LjUgNy41dC03LjUgMTcuNXYxNjhxLTY4IC0yMyAtMTE5IC03NCB0LTc0IC0xMTloMTY4cTEwIDAgMTcuNSAtNy41dDcuNSAtMTcuNXYtMTUwcTAgLTEwIC03LjUgLTE3LjV0LTE3LjUgLTcuNWgtMTY4cTIzIC02OCA3NCAtMTE5dDExOSAtNzR2MTY4cTAgMTAgNy41IDE3LjV0MTcuNSA3LjVoMTUwcTEwIDAgMTcuNSAtNy41dDcuNSAtMTcuNXYtMTY4cTY4IDIzIDExOSA3NHQ3NCAxMTloLTE2OHEtMTAgMCAtMTcuNSA3LjV0LTcuNSAxNy41djE1MHEwIDEwIDcuNSAxNy41dDE3LjUgNy41aDE2OCBxLTIzIDY4IC03NCAxMTl0LTExOSA3NHoiIC8%2BCjxnbHlwaCB1bmljb2RlPSImI3hlMDg4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3NTkgODIzbDY0IC02NHE3IC03IDcgLTE3LjV0LTcgLTE3LjVsLTEyNCAtMTI0bDEyNCAtMTI0cTcgLTcgNyAtMTcuNXQtNyAtMTcuNWwtNjQgLTY0cS03IC03IC0xNy41IC03dC0xNy41IDdsLTEyNCAxMjRsLTEyNCAtMTI0cS03IC03IC0xNy41IC03dC0xNy41IDdsLTY0IDY0IHEtNyA3IC03IDE3LjV0NyAxNy41bDEyNCAxMjRsLTEyNCAxMjRxLTcgNyAtNyAxNy41dDcgMTcuNWw2NCA2NHE3IDcgMTcuNSA3dDE3LjUgLTdsMTI0IC0xMjRsMTI0IDEyNHE3IDcgMTcuNSA3dDE3LjUgLTd6IiAvPgo8Z2x5cGggdW5pY29kZT0iJiN4ZTA4OT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zgyIDc4OGwxMDYgLTEwNnE3IC03IDcgLTE3LjV0LTcgLTE3LjVsLTMyMCAtMzIxcS04IC03IC0xOCAtN3QtMTggN2wtMjAyIDIwM3EtOCA3IC04IDE3LjV0OCAxNy41bDEwNiAxMDZxNyA4IDE3LjUgOHQxNy41IC04bDc5IC03OWwxOTcgMTk3cTcgNyAxNy41IDd0MTcuNSAtN3oiIC8%2BCjxnbHlwaCB1bmljb2RlPSImI3hlMDkw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xMCAtMTIwIDY1IC0yMjUgbDU4NyA1ODdxLTEwNSA2NSAtMjI1IDY1ek05NjUgODE5bC01ODQgLTU4NHExMDQgLTYyIDIxOSAtNjJxMTE2IDAgMjE0LjUgNTd0MTU1LjUgMTU1LjV0NTcgMjE0LjVxMCAxMTUgLTYyIDIxOXoiIC8%2BCjxnbHlwaCB1bmljb2RlPSImI3hlMDkxOyIgZD0iTTM5IDU4Mmw1MjIgNDI3cTE2IDEzIDI3LjUgOHQxMS41IC0yNnYtMjkxaDU1MHEyMSAwIDM1LjUgLTE0LjV0MTQuNSAtMzUuNXYtMjAwcTAgLTIxIC0xNC41IC0zNS41dC0zNS41IC0xNC41aC01NTB2LTI5MXEwIC0yMSAtMTEuNSAtMjZ0LTI3LjUgOGwtNTIyIDQyN3EtMTYgMTMgLTE2IDMydDE2IDMyeiIgLz4KPGdseXBoIHVuaWNvZGU9IiYjeGUwOTI7IiBkPSJNNjM5IDEwMDlsNTIyIC00MjdxMTYgLTEzIDE2IC0zMnQtMTYgLTMybC01MjIgLTQyN3EtMTYgLTEzIC0yNy41IC04dC0xMS41IDI2djI5MWgtNTUwcS0yMSAwIC0zNS41IDE0LjV0LTE0LjUgMzUuNXYyMDBxMCAyMSAxNC41IDM1LjV0MzUuNSAxNC41aDU1MHYyOTFxMCAyMSAxMS41IDI2dDI3LjUgLTh6IiAvPgo8Z2x5cGggdW5pY29kZT0iJiN4ZTA5MzsiIGQ9Ik02ODIgMTE2MWw0MjcgLTUyMnExMyAtMTYgOCAtMjcuNXQtMjYgLTExLjVoLTI5MXYtNTUwcTAgLTIxIC0xNC41IC0zNS41dC0zNS41IC0xNC41aC0yMDBxLTIxIDAgLTM1LjUgMTQuNXQtMTQuNSAzNS41djU1MGgtMjkxcS0yMSAwIC0yNiAxMS41dDggMjcuNWw0MjcgNTIycTEzIDE2IDMyIDE2dDMyIC0xNnoiIC8%2BCjxnbHlwaCB1bmljb2RlPSImI3hlMDk0OyIgZD0iTTU1MCAxMjAwaDIwMHEyMSAwIDM1LjUgLTE0LjV0MTQuNSAtMzUuNXYtNTUwaDI5MXEyMSAwIDI2IC0xMS41dC04IC0yNy41bC00MjcgLTUyMnEtMTMgLTE2IC0zMiAtMTZ0LTMyIDE2bC00MjcgNTIycS0xMyAxNiAtOCAyNy41dDI2IDExLjVoMjkxdjU1MHEwIDIxIDE0LjUgMzUuNXQzNS41IDE0LjV6IiAvPgo8Z2x5cGggdW5pY29kZT0iJiN4ZTA5NTsiIGQ9Ik02MzkgMTEwOWw1MjIgLTQyN3ExNiAtMTMgMTYgLTMydC0xNiAtMzJsLTUyMiAtNDI3cS0xNiAtMTMgLTI3LjUgLTh0LTExLjUgMjZ2MjkxcS05NCAtMiAtMTgyIC0yMHQtMTcwLjUgLTUydC0xNDcgLTkyLjV0LTEwMC41IC0xMzUuNXE1IDEwNSAyNyAxOTMuNXQ2Ny41IDE2N3QxMTMgMTM1dDE2NyA5MS41dDIyNS41IDQydjI2MnEwIDIxIDExLjUgMjZ0MjcuNSAtOHoiIC8%2BCjxnbHlwaCB1bmljb2RlPSImI3hlMDk2OyIgZD0iTTg1MCAxMjAwaDMwMHEyMSAwIDM1LjUgLTE0LjV0MTQuNSAtMzUuNXYtMzAwcTAgLTIxIC0xMC41IC0yNXQtMjQuNSAxMGwtOTQgOTRsLTI0OSAtMjQ5cS04IC03IC0xOCAtN3QtMTggN2wtMTA2IDEwNnEtNyA4IC03IDE4dDcgMThsMjQ5IDI0OWwtOTQgOTRxLTE0IDE0IC0xMCAyNC41dDI1IDEwLjV6TTM1MCAwaC0zMDBxLTIxIDAgLTM1LjUgMTQuNXQtMTQuNSAzNS41djMwMHEwIDIxIDEwLjUgMjV0MjQuNSAtMTBsOTQgLTk0bDI0OSAyNDkgcTggNyAxOCA3dDE4IC03bDEwNiAtMTA2cTcgLTggNyAtMTh0LTcgLTE4bC0yNDkgLTI0OWw5NCAtOTRxMTQgLTE0IDEwIC0yNC41dC0yNSAtMTAuNXoiIC8%2BCjxnbHlwaCB1bmljb2RlPSImI3hlMDk3OyIgZD0iTTEwMTQgMTEyMGwxMDYgLTEwNnE3IC04IDcgLTE4dC03IC0xOGwtMjQ5IC0yNDlsOTQgLTk0cTE0IC0xNCAxMCAtMjQuNXQtMjUgLTEwLjVoLTMwMHEtMjEgMCAtMzUuNSAxNC41dC0xNC41IDM1LjV2MzAwcTAgMjEgMTAuNSAyNXQyNC41IC0xMGw5NCAtOTRsMjQ5IDI0OXE4IDcgMTggN3QxOCAtN3pNMjUwIDYwMGgzMDBxMjEgMCAzNS41IC0xNC41dDE0LjUgLTM1LjV2LTMwMHEwIC0yMSAtMTAuNSAtMjV0LTI0LjUgMTBsLTk0IDk0IGwtMjQ5IC0yNDlxLTggLTcgLTE4IC03dC0xOCA3bC0xMDYgMTA2cS03IDggLTcgMTh0NyAxOGwyNDkgMjQ5bC05NCA5NHEtMTQgMTQgLTEwIDI0LjV0MjUgMTAuNXoiIC8%2BCjxnbHlwaCB1bmljb2RlPSImI3hlMTAxOyIgZD0iTTYwMCAxMTc3cTExNyAwIDIyNCAtNDUuNXQxODQuNSAtMTIzdDEyMyAtMTg0LjV0NDUuNSAtMjI0dC00NS41IC0yMjR0LTEyMyAtMTg0LjV0LTE4NC41IC0xMjN0LTIyNCAtNDUuNXQtMjI0IDQ1LjV0LTE4NC41IDEyM3QtMTIzIDE4NC41dC00NS41IDIyNHQ0NS41IDIyNHQxMjMgMTg0LjV0MTg0LjUgMTIzdDIyNCA0NS41ek03MDQgOTAwaC0yMDhxLTIwIDAgLTMyIC0xNC41dC04IC0zNC41bDU4IC0zMDJxNCAtMjAgMjEuNSAtMzQuNSB0MzcuNSAtMTQuNWg1NHEyMCAwIDM3LjUgMTQuNXQyMS41IDM0LjVsNTggMzAycTQgMjAgLTggMzQuNXQtMzIgMTQuNXpNNjc1IDQwMGgtMTUwcS0xMCAwIC0xNy41IC03LjV0LTcuNSAtMTcuNXYtMTUwcTAgLTEwIDcuNSAtMTcuNXQxNy41IC03LjVoMTUwcTEwIDAgMTcuNSA3LjV0Ny41IDE3LjV2MTUwcTAgMTAgLTcuNSAxNy41dC0xNy41IDcuNXoiIC8%2BCjxnbHlwaCB1bmljb2RlPSImI3hlMTAyOyIgZD0iTTI2MCAxMjAwcTkgMCAxOSAtMnQxNSAtNGw1IC0ycTIyIC0xMCA0NCAtMjNsMTk2IC0xMThxMjEgLTEzIDM2IC0yNHEyOSAtMjEgMzcgLTEycTExIDEzIDQ5IDM1bDE5NiAxMThxMjIgMTMgNDUgMjNxMTcgNyAzOCA3cTIzIDAgNDcgLTE2LjV0MzcgLTMzLjVsMTMgLTE2cTE0IC0yMSAxOCAtNDVsMjUgLTEyM2w4IC00NHExIC05IDguNSAtMTQuNXQxNy41IC01LjVoNjFxMTAgMCAxNy41IC03LjV0Ny41IC0xNy41di01MCBxMCAtMTAgLTcuNSAtMTcuNXQtMTcuNSAtNy41aC01MHEtMTAgMCAtMTcuNSAtNy41dC03LjUgLTE3LjV2LTE3NWgtNDAwdjMwMGgtMjAwdi0zMDBoLTQwMHYxNzVxMCAxMCAtNy41IDE3LjV0LTE3LjUgNy41aC01MHEtMTAgMCAtMTcuNSA3LjV0LTcuNSAxNy41djUwcTAgMTAgNy41IDE3LjV0MTcuNSA3LjVoNjFxMTEgMCAxOCAzdDcgOHEwIDQgOSA1MmwyNSAxMjhxNSAyNSAxOSA0NXEyIDMgNSA3dDEzLjUgMTV0MjEuNSAxOS41dDI2LjUgMTUuNSB0MjkuNSA3ek05MTUgMTA3OWwtMTY2IC0xNjJxLTcgLTcgLTUgLTEydDEyIC01aDIxOXExMCAwIDE1IDd0MiAxN2wtNTEgMTQ5cS0zIDEwIC0xMSAxMnQtMTUgLTZ6TTQ2MyA5MTdsLTE3NyAxNTdxLTggNyAtMTYgNXQtMTEgLTEybC01MSAtMTQzcS0zIC0xMCAyIC0xN3QxNSAtN2gyMzFxMTEgMCAxMi41IDV0LTUuNSAxMnpNNTAwIDBoLTM3NXEtMTAgMCAtMTcuNSA3LjV0LTcuNSAxNy41djM3NWg0MDB2LTQwMHpNMTEwMCA0MDB2LTM3NSBxMCAtMTAgLTcuNSAtMTcuNXQtMTcuNSAtNy41aC0zNzV2NDAwaDQwMHoiIC8%2BCjxnbHlwaCB1bmljb2RlPSImI3hlMTAzOyIgZD0iTTExNjUgMTE5MHE4IDMgMjEgLTYuNXQxMyAtMTcuNXEtMiAtMTc4IC0yNC41IC0zMjMuNXQtNTUuNSAtMjQ1LjV0LTg3IC0xNzQuNXQtMTAyLjUgLTExOC41dC0xMTggLTY4LjV0LTExOC41IC0zM3QtMTIwIC00LjV0LTEwNSA5LjV0LTkwIDE2LjVxLTYxIDEyIC03OCAxMXEtNCAxIC0xMi41IDB0LTM0IC0xNC41dC01Mi41IC00MC41bC0xNTMgLTE1M3EtMjYgLTI0IC0zNyAtMTQuNXQtMTEgNDMuNXEwIDY0IDQyIDEwMnE4IDggNTAuNSA0NSB0NjYuNSA1OHExOSAxNyAzNSA0N3QxMyA2MXEtOSA1NSAtMTAgMTAyLjV0NyAxMTF0MzcgMTMwdDc4IDEyOS41cTM5IDUxIDgwIDg4dDg5LjUgNjMuNXQ5NC41IDQ1dDExMy41IDM2dDEyOSAzMXQxNTcuNSAzN3QxODIgNDcuNXpNMTExNiAxMDk4cS04IDkgLTIyLjUgLTN0LTQ1LjUgLTUwcS0zOCAtNDcgLTExOSAtMTAzLjV0LTE0MiAtODkuNWwtNjIgLTMzcS01NiAtMzAgLTEwMiAtNTd0LTEwNCAtNjh0LTEwMi41IC04MC41dC04NS41IC05MSB0LTY0IC0xMDQuNXEtMjQgLTU2IC0zMSAtODZ0MiAtMzJ0MzEuNSAxNy41dDU1LjUgNTkuNXEyNSAzMCA5NCA3NS41dDEyNS41IDc3LjV0MTQ3LjUgODFxNzAgMzcgMTE4LjUgNjl0MTAyIDc5LjV0OTkgMTExdDg2LjUgMTQ4LjVxMjIgNTAgMjQgNjB0LTYgMTl6IiAvPgo8Z2x5cGggdW5pY29kZT0iJiN4ZTEwNDsiIGQ9Ik02NTMgMTIzMXEtMzkgLTY3IC01NC41IC0xMzF0LTEwLjUgLTExNC41dDI0LjUgLTk2LjV0NDcuNSAtODB0NjMuNSAtNjIuNXQ2OC41IC00Ni41dDY1IC0zMHEtNCA3IC0xNy41IDM1dC0xOC41IDM5LjV0LTE3IDM5LjV0LTE3IDQzdC0xMyA0MnQtOS41IDQ0LjV0LTIgNDJ0NCA0M3QxMy41IDM5dDIzIDM4LjVxOTYgLTQyIDE2NSAtMTA3LjV0MTA1IC0xMzh0NTIgLTE1NnQxMyAtMTU5dC0xOSAtMTQ5LjVxLTEzIC01NSAtNDQgLTEwNi41IHQtNjggLTg3dC03OC41IC02NC41dC03Mi41IC00NXQtNTMgLTIycS03MiAtMjIgLTEyNyAtMTFxLTMxIDYgLTEzIDE5cTYgMyAxNyA3cTEzIDUgMzIuNSAyMXQ0MSA0NHQzOC41IDYzLjV0MjEuNSA4MS41dC02LjUgOTQuNXQtNTAgMTA3dC0xMDQgMTE1LjVxMTAgLTEwNCAtMC41IC0xODl0LTM3IC0xNDAuNXQtNjUgLTkzdC04NCAtNTJ0LTkzLjUgLTExdC05NSAyNC41cS04MCAzNiAtMTMxLjUgMTE0dC01My41IDE3MXEtMiAyMyAwIDQ5LjUgdDQuNSA1Mi41dDEzLjUgNTZ0MjcuNSA2MHQ0NiA2NC41dDY5LjUgNjguNXEtOCAtNTMgLTUgLTEwMi41dDE3LjUgLTkwdDM0IC02OC41dDQ0LjUgLTM5dDQ5IC0ycTMxIDEzIDM4LjUgMzZ0LTQuNSA1NXQtMjkgNjQuNXQtMzYgNzV0LTI2IDc1LjVxLTE1IDg1IDIgMTYxLjV0NTMuNSAxMjguNXQ4NS41IDkyLjV0OTMuNSA2MXQ4MS41IDI1LjV6IiAvPgo8Z2x5cGggdW5pY29kZT0iJiN4ZTEwNTsiIGQ9Ik02MDAgMTA5NHE4MiAwIDE2MC41IC0yMi41dDE0MCAtNTl0MTE2LjUgLTgyLjV0OTQuNSAtOTV0NjggLTk1dDQyLjUgLTgyLjV0MTQgLTU3LjV0LTE0IC01Ny41dC00MyAtODIuNXQtNjguNSAtOTV0LTk0LjUgLTk1dC0xMTYuNSAtODIuNXQtMTQwIC01OXQtMTU5LjUgLTIyLjV0LTE1OS41IDIyLjV0LTE0MCA1OXQtMTE2LjUgODIuNXQtOTQuNSA5NXQtNjguNSA5NXQtNDMgODIuNXQtMTQgNTcuNXQxNCA1Ny41dDQyLjUgODIuNXQ2OCA5NSB0OTQuNSA5NXQxMTYuNSA4Mi41dDE0MCA1OXQxNjAuNSAyMi41ek04ODggODI5cS0xNSAxNSAtMTggMTJ0NSAtMjJxMjUgLTU3IDI1IC0xMTlxMCAtMTI0IC04OCAtMjEydC0yMTIgLTg4dC0yMTIgODh0LTg4IDIxMnEwIDU5IDIzIDExNHE4IDE5IDQuNSAyMnQtMTcuNSAtMTJxLTcwIC02OSAtMTYwIC0xODRxLTEzIC0xNiAtMTUgLTQwLjV0OSAtNDIuNXEyMiAtMzYgNDcgLTcxdDcwIC04MnQ5Mi41IC04MXQxMTMgLTU4LjV0MTMzLjUgLTI0LjUgdDEzMy41IDI0dDExMyA1OC41dDkyLjUgODEuNXQ3MCA4MS41dDQ3IDcwLjVxMTEgMTggOSA0Mi41dC0xNCA0MS41cS05MCAxMTcgLTE2MyAxODl6TTQ0OCA3MjdsLTM1IC0zNnEtMTUgLTE1IC0xOS41IC0zOC41dDQuNSAtNDEuNXEzNyAtNjggOTMgLTExNnExNiAtMTMgMzguNSAtMTF0MzYuNSAxN2wzNSAzNHExNCAxNSAxMi41IDMzLjV0LTE2LjUgMzMuNXEtNDQgNDQgLTg5IDExN3EtMTEgMTggLTI4IDIwdC0zMiAtMTJ6IiAvPgo8Z2x5cGggdW5pY29kZT0iJiN4ZTEwNjsiIGQ9Ik01OTIgMGgtMTQ4bDMxIDEyMHEtOTEgMjAgLTE3NS41IDY4LjV0LTE0My41IDEwNi41dC0xMDMuNSAxMTl0LTY2LjUgMTEwdC0yMiA3NnEwIDIxIDE0IDU3LjV0NDIuNSA4Mi41dDY4IDk1dDk0LjUgOTV0MTE2LjUgODIuNXQxNDAgNTl0MTYwLjUgMjIuNXE2MSAwIDEyNiAtMTVsMzIgMTIxaDE0OHpNOTQ0IDc3MGw0NyAxODFxMTA4IC04NSAxNzYuNSAtMTkydDY4LjUgLTE1OXEwIC0yNiAtMTkuNSAtNzF0LTU5LjUgLTEwMnQtOTMgLTExMiB0LTEyOSAtMTA0LjV0LTE1OCAtNzUuNWw0NiAxNzNxNzcgNDkgMTM2IDExN3Q5NyAxMzFxMTEgMTggOSA0Mi41dC0xNCA0MS41cS01NCA3MCAtMTA3IDEzMHpNMzEwIDgyNHEtNzAgLTY5IC0xNjAgLTE4NHEtMTMgLTE2IC0xNSAtNDAuNXQ5IC00Mi41cTE4IC0zMCAzOSAtNjB0NTcgLTcwLjV0NzQgLTczdDkwIC02MXQxMDUgLTQxLjVsNDEgMTU0cS0xMDcgMTggLTE3OC41IDEwMS41dC03MS41IDE5My41cTAgNTkgMjMgMTE0cTggMTkgNC41IDIyIHQtMTcuNSAtMTJ6TTQ0OCA3MjdsLTM1IC0zNnEtMTUgLTE1IC0xOS41IC0zOC41dDQuNSAtNDEuNXEzNyAtNjggOTMgLTExNnExNiAtMTMgMzguNSAtMTF0MzYuNSAxN2wxMiAxMWwyMiA4NmwtMyA0cS00NCA0NCAtODkgMTE3cS0xMSAxOCAtMjggMjB0LTMyIC0xMnoiIC8%2BCjxnbHlwaCB1bmljb2RlPSImI3hlMTA3OyIgZD0iTS05MCAxMDBsNjQyIDEwNjZxMjAgMzEgNDggMjguNXQ0OCAtMzUuNWw2NDIgLTEwNTZxMjEgLTMyIDcuNSAtNjcuNXQtNTAuNSAtMzUuNWgtMTI5NHEtMzcgMCAtNTAuNSAzNHQ3LjUgNjZ6TTE1NSAyMDBoMzQ1djc1cTAgMTAgNy41IDE3LjV0MTcuNSA3LjVoMTUwcTEwIDAgMTcuNSAtNy41dDcuNSAtMTcuNXYtNzVoMzQ1bC00NDUgNzIzek00OTYgNzAwaDIwOHEyMCAwIDMyIC0xNC41dDggLTM0LjVsLTU4IC0yNTIgcS00IC0yMCAtMjEuNSAtMzQuNXQtMzcuNSAtMTQuNWgtNTRxLTIwIDAgLTM3LjUgMTQuNXQtMjEuNSAzNC41bC01OCAyNTJxLTQgMjAgOCAzNC41dDMyIDE0LjV6IiAvPgo8Z2x5cGggdW5pY29kZT0iJiN4ZTEwODsiIGQ9Ik02NTAgMTIwMHE2MiAwIDEwNiAtNDR0NDQgLTEwNnYtMzM5bDM2MyAtMzI1cTE1IC0xNCAyNiAtMzguNXQxMSAtNDQuNXYtNDFxMCAtMjAgLTEyIC0yNi41dC0yOSA1LjVsLTM1OSAyNDl2LTI2M3ExMDAgLTkzIDEwMCAtMTEzdi02NHEwIC0yMSAtMTMgLTI5dC0zMiAxbC0yMDUgMTI4bC0yMDUgLTEyOHEtMTkgLTkgLTMyIC0xdC0xMyAyOXY2NHEwIDIwIDEwMCAxMTN2MjYzbC0zNTkgLTI0OXEtMTcgLTEyIC0yOSAtNS41dC0xMiAyNi41djQxIHEwIDIwIDExIDQ0LjV0MjYgMzguNWwzNjMgMzI1djMzOXEwIDYyIDQ0IDEwNnQxMDYgNDR6IiAvPgo8Z2x5cGggdW5pY29kZT0iJiN4ZTEwOTsiIGQ9Ik04NTAgMTIwMGgxMDBxMjEgMCAzNS41IC0xNC41dDE0LjUgLTM1LjV2LTUwaDUwcTIxIDAgMzUuNSAtMTQuNXQxNC41IC0zNS41di0xNTBoLTExMDB2MTUwcTAgMjEgMTQuNSAzNS41dDM1LjUgMTQuNWg1MHY1MHEwIDIxIDE0LjUgMzUuNXQzNS41IDE0LjVoMTAwcTIxIDAgMzUuNSAtMTQuNXQxNC41IC0zNS41di01MGg1MDB2NTBxMCAyMSAxNC41IDM1LjV0MzUuNSAxNC41ek0xMTAwIDgwMHYtNzUwcTAgLTIxIC0xNC41IC0zNS41IHQtMzUuNSAtMTQuNWgtMTAwMHEtMjEgMCAtMzUuNSAxNC41dC0xNC41IDM1LjV2NzUwaDExMDB6TTEwMCA2MDB2LTEwMGgxMDB2MTAwaC0xMDB6TTMwMCA2MDB2LTEwMGgxMDB2MTAwaC0xMDB6TTUwMCA2MDB2LTEwMGgxMDB2MTAwaC0xMDB6TTcwMCA2MDB2LTEwMGgxMDB2MTAwaC0xMDB6TTkwMCA2MDB2LTEwMGgxMDB2MTAwaC0xMDB6TTEwMCA0MDB2LTEwMGgxMDB2MTAwaC0xMDB6TTMwMCA0MDB2LTEwMGgxMDB2MTAwaC0xMDB6TTUwMCA0MDAgdi0xMDBoMTAwdjEwMGgtMTAwek03MDAgNDAwdi0xMDBoMTAwdjEwMGgtMTAwek05MDAgNDAwdi0xMDBoMTAwdjEwMGgtMTAwek0xMDAgMjAwdi0xMDBoMTAwdjEwMGgtMTAwek0zMDAgMjAwdi0xMDBoMTAwdjEwMGgtMTAwek01MDAgMjAwdi0xMDBoMTAwdjEwMGgtMTAwek03MDAgMjAwdi0xMDBoMTAwdjEwMGgtMTAwek05MDAgMjAwdi0xMDBoMTAwdjEwMGgtMTAweiIgLz4KPGdseXBoIHVuaWNvZGU9IiYjeGUxMTA7IiBkPSJNMTEzNSAxMTY1bDI0OSAtMjMwcTE1IC0xNCAxNSAtMzV0LTE1IC0zNWwtMjQ5IC0yMzBxLTE0IC0xNCAtMjQuNSAtMTB0LTEwLjUgMjV2MTUwaC0xNTlsLTYwMCAtNjAwaC0yOTFxLTIxIDAgLTM1LjUgMTQuNXQtMTQuNSAzNS41djEwMHEwIDIxIDE0LjUgMzUuNXQzNS41IDE0LjVoMjA5bDYwMCA2MDBoMjQxdjE1MHEwIDIxIDEwLjUgMjV0MjQuNSAtMTB6TTUyMiA4MTlsLTE0MSAtMTQxbC0xMjIgMTIyaC0yMDlxLTIxIDAgLTM1LjUgMTQuNSB0LTE0LjUgMzUuNXYxMDBxMCAyMSAxNC41IDM1LjV0MzUuNSAxNC41aDI5MXpNMTEzNSA1NjVsMjQ5IC0yMzBxMTUgLTE0IDE1IC0zNXQtMTUgLTM1bC0yNDkgLTIzMHEtMTQgLTE0IC0yNC41IC0xMHQtMTAuNSAyNXYxNTBoLTI0MWwtMTgxIDE4MWwxNDEgMTQxbDEyMiAtMTIyaDE1OXYxNTBxMCAyMSAxMC41IDI1dDI0LjUgLTEweiIgLz4KPGdseXBoIHVuaWNvZGU9IiYjeGUxMTE7IiBkPSJNMTAwIDExMDBoMTAwMHE0MSAwIDcwLjUgLTI5LjV0MjkuNSAtNzAuNXYtNjAwcTAgLTQxIC0yOS41IC03MC41dC03MC41IC0yOS41aC01OTZsLTMwNCAtMzAwdjMwMGgtMTAwcS00MSAwIC03MC41IDI5LjV0LTI5LjUgNzAuNXY2MDBxMCA0MSAyOS41IDcwLjV0NzAuNSAyOS41eiIgLz4KPGdseXBoIHVuaWNvZGU9IiYjeGUxMTI7IiBkPSJNMTUwIDEyMDBoMjAwcTIxIDAgMzUuNSAtMTQuNXQxNC41IC0zNS41di0yNTBoLTMwMHYyNTBxMCAyMSAxNC41IDM1LjV0MzUuNSAxNC41ek04NTAgMTIwMGgyMDBxMjEgMCAzNS41IC0xNC41dDE0LjUgLTM1LjV2LTI1MGgtMzAwdjI1MHEwIDIxIDE0LjUgMzUuNXQzNS41IDE0LjV6TTExMDAgODAwdi0zMDBxMCAtNDEgLTMgLTc3LjV0LTE1IC04OS41dC0zMiAtOTZ0LTU4IC04OXQtODkgLTc3dC0xMjkgLTUxdC0xNzQgLTIwdC0xNzQgMjAgdC0xMjkgNTF0LTg5IDc3dC01OCA4OXQtMzIgOTZ0LTE1IDg5LjV0LTMgNzcuNXYzMDBoMzAwdi0yNTB2LTI3di00Mi41dDEuNSAtNDF0NSAtMzh0MTAgLTM1dDE2LjUgLTMwdDI1LjUgLTI0LjV0MzUgLTE5dDQ2LjUgLTEydDYwIC00dDYwIDQuNXQ0Ni41IDEyLjV0MzUgMTkuNXQyNSAyNS41dDE3IDMwLjV0MTAgMzV0NSAzOHQyIDQwLjV0LTAuNSA0MnYyNXYyNTBoMzAweiIgLz4KPGdseXBoIHVuaWNvZGU9IiYjeGUxMTM7IiBkPSJNMTEwMCA0MTFsLTE5OCAtMTk5bC0zNTMgMzUzbC0zNTMgLTM1M2wtMTk3IDE5OWw1NTEgNTUxeiIgLz4KPGdseXBoIHVuaWNvZGU9IiYjeGUxMTQ7IiBkPSJNMTEwMSA3ODlsLTU1MCAtNTUxbC01NTEgNTUxbDE5OCAxOTlsMzUzIC0zNTNsMzUzIDM1M3oiIC8%2BCjxnbHlwaCB1bmljb2RlPSImI3hlMTE1OyIgZD0iTTQwNCAxMDAwaDc0NnEyMSAwIDM1LjUgLTE0LjV0MTQuNSAtMzUuNXYtNTUxaDE1MHEyMSAwIDI1IC0xMC41dC0xMCAtMjQuNWwtMjMwIC0yNDlxLTE0IC0xNSAtMzUgLTE1dC0zNSAxNWwtMjMwIDI0OXEtMTQgMTQgLTEwIDI0LjV0MjUgMTAuNWgxNTB2NDAxaC0zODF6TTEzNSA5ODRsMjMwIC0yNDlxMTQgLTE0IDEwIC0yNC41dC0yNSAtMTAuNWgtMTUwdi00MDBoMzg1bDIxNSAtMjAwaC03NTBxLTIxIDAgLTM1LjUgMTQuNSB0LTE0LjUgMzUuNXY1NTBoLTE1MHEtMjEgMCAtMjUgMTAuNXQxMCAyNC41bDIzMCAyNDlxMTQgMTUgMzUgMTV0MzUgLTE1eiIgLz4KPGdseXBoIHVuaWNvZGU9IiYjeGUxMTY7IiBkPSJNNTYgMTIwMGg5NHExNyAwIDMxIC0xMXQxOCAtMjdsMzggLTE2Mmg4OTZxMjQgMCAzOSAtMTguNXQxMCAtNDIuNWwtMTAwIC00NzVxLTUgLTIxIC0yNyAtNDIuNXQtNTUgLTIxLjVoLTYzM2w0OCAtMjAwaDUzNXEyMSAwIDM1LjUgLTE0LjV0MTQuNSAtMzUuNXQtMTQuNSAtMzUuNXQtMzUuNSAtMTQuNWgtNTB2LTUwcTAgLTIxIC0xNC41IC0zNS41dC0zNS41IC0xNC41dC0zNS41IDE0LjV0LTE0LjUgMzUuNXY1MGgtMzAwdi01MCBxMCAtMjEgLTE0LjUgLTM1LjV0LTM1LjUgLTE0LjV0LTM1LjUgMTQuNXQtMTQuNSAzNS41djUwaC0zMXEtMTggMCAtMzIuNSAxMHQtMjAuNSAxOWwtNSAxMGwtMjAxIDk2MWgtNTRxLTIwIDAgLTM1IDE0LjV0LTE1IDM1LjV0MTUgMzUuNXQzNSAxNC41eiIgLz4KPGdseXBoIHVuaWNvZGU9IiYjeGUxMTc7IiBkPSJNMTIwMCAxMDAwdi0xMDBoLTEyMDB2MTAwaDIwMHEwIDQxIDI5LjUgNzAuNXQ3MC41IDI5LjVoMzAwcTQxIDAgNzAuNSAtMjkuNXQyOS41IC03MC41aDUwMHpNMCA4MDBoMTIwMHYtODAwaC0xMjAwdjgwMHoiIC8%2BCjxnbHlwaCB1bmljb2RlPSImI3hlMTE4OyIgZD0iTTIwMCA4MDBsLTIwMCAtNDAwdjYwMGgyMDBxMCA0MSAyOS41IDcwLjV0NzAuNSAyOS41aDMwMHE0MiAwIDcxIC0yOS41dDI5IC03MC41aDUwMHYtMjAwaC0xMDAwek0xNTAwIDcwMGwtMzAwIC03MDBoLTEyMDBsMzAwIDcwMGgxMjAweiIgLz4KPGdseXBoIHVuaWNvZGU9IiYjeGUxMTk7IiBkPSJNNjM1IDExODRsMjMwIC0yNDlxMTQgLTE0IDEwIC0yNC41dC0yNSAtMTAuNWgtMTUwdi02MDFoMTUwcTIxIDAgMjUgLTEwLjV0LTEwIC0yNC41bC0yMzAgLTI0OXEtMTQgLTE1IC0zNSAtMTV0LTM1IDE1bC0yMzAgMjQ5cS0xNCAxNCAtMTAgMjQuNXQyNSAxMC41aDE1MHY2MDFoLTE1MHEtMjEgMCAtMjUgMTAuNXQxMCAyNC41bDIzMCAyNDlxMTQgMTUgMzUgMTV0MzUgLTE1eiIgLz4KPGdseXBoIHVuaWNvZGU9IiYjeGUxMjA7IiBkPSJNOTM2IDg2NGwyNDkgLTIyOXExNCAtMTUgMTQgLTM1LjV0LTE0IC0zNS41bC0yNDkgLTIyOXEtMTUgLTE1IC0yNS41IC0xMC41dC0xMC41IDI0LjV2MTUxaC02MDB2LTE1MXEwIC0yMCAtMTAuNSAtMjQuNXQtMjUuNSAxMC41bC0yNDkgMjI5cS0xNCAxNSAtMTQgMzUuNXQxNCAzNS41bDI0OSAyMjlxMTUgMTUgMjUuNSAxMC41dDEwLjUgLTI1LjV2LTE0OWg2MDB2MTQ5cTAgMjEgMTAuNSAyNS41dDI1LjUgLTEwLjV6IiAvPgo8Z2x5cGggdW5pY29kZT0iJiN4ZTEyMTsiIGQ9Ik0xMTY5IDQwMGwtMTcyIDczMnEtNSAyMyAtMjMgNDUuNXQtMzggMjIuNWgtNjcycS0yMCAwIC0zOCAtMjB0LTIzIC00MWwtMTcyIC03MzloMTEzOHpNMTEwMCAzMDBoLTEwMDBxLTQxIDAgLTcwLjUgLTI5LjV0LTI5LjUgLTcwLjV2LTEwMHEwIC00MSAyOS41IC03MC41dDcwLjUgLTI5LjVoMTAwMHE0MSAwIDcwLjUgMjkuNXQyOS41IDcwLjV2MTAwcTAgNDEgLTI5LjUgNzAuNXQtNzAuNSAyOS41ek04MDAgMTAwdjEwMGgxMDB2LTEwMGgtMTAwIHpNMTAwMCAxMDB2MTAwaDEwMHYtMTAwaC0xMDB6IiAvPgo8Z2x5cGggdW5pY29kZT0iJiN4ZTEyMjsiIGQ9Ik0xMTUwIDExMDBxMjEgMCAzNS41IC0xNC41dDE0LjUgLTM1LjV2LTg1MHEwIC0yMSAtMTQuNSAtMzUuNXQtMzUuNSAtMTQuNXQtMzUuNSAxNC41dC0xNC41IDM1LjV2ODUwcTAgMjEgMTQuNSAzNS41dDM1LjUgMTQuNXpNMTAwMCAyMDBsLTY3NSAyMDBoLTM4bDQ3IC0yNzZxMyAtMTYgLTUuNSAtMjB0LTI5LjUgLTRoLTdoLTg0cS0yMCAwIC0zNC41IDE0dC0xOC41IDM1cS01NSAzMzcgLTU1IDM1MXYyNTB2NnEwIDE2IDEgMjMuNXQ2LjUgMTQgdDE3LjUgNi41aDIwMGw2NzUgMjUwdi04NTB6TTAgNzUwdi0yNTBxLTQgMCAtMTEgMC41dC0yNCA2dC0zMCAxNXQtMjQgMzB0LTExIDQ4LjV2NTBxMCAyNiAxMC41IDQ2dDI1IDMwdDI5IDE2dDI1LjUgN3oiIC8%2BCjxnbHlwaCB1bmljb2RlPSImI3hlMTIzOyIgZD0iTTU1MyAxMjAwaDk0cTIwIDAgMjkgLTEwLjV0MyAtMjkuNWwtMTggLTM3cTgzIC0xOSAxNDQgLTgyLjV0NzYgLTE0MC41bDYzIC0zMjdsMTE4IC0xNzNoMTdxMTkgMCAzMyAtMTQuNXQxNCAtMzV0LTEzIC00MC41dC0zMSAtMjdxLTggLTQgLTIzIC05LjV0LTY1IC0xOS41dC0xMDMgLTI1dC0xMzIuNSAtMjB0LTE1OC41IC05cS01NyAwIC0xMTUgNXQtMTA0IDEydC04OC41IDE1LjV0LTczLjUgMTcuNXQtNTQuNSAxNnQtMzUuNSAxMmwtMTEgNCBxLTE4IDggLTMxIDI4dC0xMyA0MC41dDE0IDM1dDMzIDE0LjVoMTdsMTE4IDE3M2w2MyAzMjdxMTUgNzcgNzYgMTQwdDE0NCA4M2wtMTggMzJxLTYgMTkgMy41IDMydDI4LjUgMTN6TTQ5OCAxMTBxNTAgLTYgMTAyIC02cTUzIDAgMTAyIDZxLTEyIC00OSAtMzkuNSAtNzkuNXQtNjIuNSAtMzAuNXQtNjMgMzAuNXQtMzkgNzkuNXoiIC8%2BCjxnbHlwaCB1bmljb2RlPSImI3hlMTI0OyIgZD0iTTgwMCA5NDZsMjI0IDc4bC03OCAtMjI0bDIzNCAtNDVsLTE4MCAtMTU1bDE4MCAtMTU1bC0yMzQgLTQ1bDc4IC0yMjRsLTIyNCA3OGwtNDUgLTIzNGwtMTU1IDE4MGwtMTU1IC0xODBsLTQ1IDIzNGwtMjI0IC03OGw3OCAyMjRsLTIzNCA0NWwxODAgMTU1bC0xODAgMTU1bDIzNCA0NWwtNzggMjI0bDIyNCAtNzhsNDUgMjM0bDE1NSAtMTgwbDE1NSAxODB6IiAvPgo8Z2x5cGggdW5pY29kZT0iJiN4ZTEyNTsiIGQ9Ik02NTAgMTIwMGg1MHE0MCAwIDcwIC00MC41dDMwIC04NC41di0xNTBsLTI4IC0xMjVoMzI4cTQwIDAgNzAgLTQwLjV0MzAgLTg0LjV2LTEwMHEwIC00NSAtMjkgLTc0bC0yMzggLTM0NHEtMTYgLTI0IC0zOCAtNDAuNXQtNDUgLTE2LjVoLTI1MHEtNyAwIC00MiAyNXQtNjYgNTBsLTMxIDI1aC02MXEtNDUgMCAtNzIuNSAxOHQtMjcuNSA1N3Y0MDBxMCAzNiAyMCA2M2wxNDUgMTk2bDk2IDE5OHExMyAyOCAzNy41IDQ4dDUxLjUgMjB6IE02NTAgMTEwMGwtMTAwIC0yMTJsLTE1MCAtMjEzdi0zNzVoMTAwbDEzNiAtMTAwaDIxNGwyNTAgMzc1djEyNWgtNDUwbDUwIDIyNXYxNzVoLTUwek01MCA4MDBoMTAwcTIxIDAgMzUuNSAtMTQuNXQxNC41IC0zNS41di01MDBxMCAtMjEgLTE0LjUgLTM1LjV0LTM1LjUgLTE0LjVoLTEwMHEtMjEgMCAtMzUuNSAxNC41dC0xNC41IDM1LjV2NTAwcTAgMjEgMTQuNSAzNS41dDM1LjUgMTQuNXoiIC8%2BCjxnbHlwaCB1bmljb2RlPSImI3hlMTI2OyIgZD0iTTYwMCAxMTAwaDI1MHEyMyAwIDQ1IC0xNi41dDM4IC00MC41bDIzOCAtMzQ0cTI5IC0yOSAyOSAtNzR2LTEwMHEwIC00NCAtMzAgLTg0LjV0LTcwIC00MC41aC0zMjhxMjggLTExOCAyOCAtMTI1di0xNTBxMCAtNDQgLTMwIC04NC41dC03MCAtNDAuNWgtNTBxLTI3IDAgLTUxLjUgMjB0LTM3LjUgNDhsLTk2IDE5OGwtMTQ1IDE5NnEtMjAgMjcgLTIwIDYzdjQwMHEwIDM5IDI3LjUgNTd0NzIuNSAxOGg2MXExMjQgMTAwIDEzOSAxMDB6IE01MCAxMDAwaDEwMHEyMSAwIDM1LjUgLTE0LjV0MTQuNSAtMzUuNXYtNTAwcTAgLTIxIC0xNC41IC0zNS41dC0zNS41IC0xNC41aC0xMDBxLTIxIDAgLTM1LjUgMTQuNXQtMTQuNSAzNS41djUwMHEwIDIxIDE0LjUgMzUuNXQzNS41IDE0LjV6TTYzNiAxMDAwbC0xMzYgLTEwMGgtMTAwdi0zNzVsMTUwIC0yMTNsMTAwIC0yMTJoNTB2MTc1bC01MCAyMjVoNDUwdjEyNWwtMjUwIDM3NWgtMjE0eiIgLz4KPGdseXBoIHVuaWNvZGU9IiYjeGUxMjc7IiBkPSJNMzU2IDg3M2wzNjMgMjMwcTMxIDE2IDUzIC02bDExMCAtMTEycTEzIC0xMyAxMy41IC0zMnQtMTEuNSAtMzRsLTg0IC0xMjFoMzAycTg0IDAgMTM4IC0zOHQ1NCAtMTEwdC01NSAtMTExdC0xMzkgLTM5aC0xMDZsLTEzMSAtMzM5cS02IC0yMSAtMTkuNSAtNDF0LTI4LjUgLTIwaC0zNDJxLTcgMCAtOTAgODF0LTgzIDk0djUyNXEwIDE3IDE0IDM1LjV0MjggMjguNXpNNDAwIDc5MnYtNTAzbDEwMCAtODloMjkzbDEzMSAzMzkgcTYgMjEgMTkuNSA0MXQyOC41IDIwaDIwM3EyMSAwIDMwLjUgMjV0MC41IDUwdC0zMSAyNWgtNDU2aC03aC02aC01LjV0LTYgMC41dC01IDEuNXQtNSAydC00IDIuNXQtNCA0dC0yLjUgNC41cS0xMiAyNSA1IDQ3bDE0NiAxODNsLTg2IDgzek01MCA4MDBoMTAwcTIxIDAgMzUuNSAtMTQuNXQxNC41IC0zNS41di01MDBxMCAtMjEgLTE0LjUgLTM1LjV0LTM1LjUgLTE0LjVoLTEwMHEtMjEgMCAtMzUuNSAxNC41dC0xNC41IDM1LjV2NTAwIHEwIDIxIDE0LjUgMzUuNXQzNS41IDE0LjV6IiAvPgo8Z2x5cGggdW5pY29kZT0iJiN4ZTEyODsiIGQ9Ik00NzUgMTEwM2wzNjYgLTIzMHEyIC0xIDYgLTMuNXQxNCAtMTAuNXQxOCAtMTYuNXQxNC41IC0yMHQ2LjUgLTIyLjV2LTUyNXEwIC0xMyAtODYgLTk0dC05MyAtODFoLTM0MnEtMTUgMCAtMjguNSAyMHQtMTkuNSA0MWwtMTMxIDMzOWgtMTA2cS04NSAwIC0xMzkuNSAzOXQtNTQuNSAxMTF0NTQgMTEwdDEzOCAzOGgzMDJsLTg1IDEyMXEtMTEgMTUgLTEwLjUgMzR0MTMuNSAzMmwxMTAgMTEycTIyIDIyIDUzIDZ6TTM3MCA5NDVsMTQ2IC0xODMgcTE3IC0yMiA1IC00N3EtMiAtMiAtMy41IC00LjV0LTQgLTR0LTQgLTIuNXQtNSAtMnQtNSAtMS41dC02IC0wLjVoLTZoLTYuNWgtNmgtNDc1di0xMDBoMjIxcTE1IDAgMjkgLTIwdDIwIC00MWwxMzAgLTMzOWgyOTRsMTA2IDg5djUwM2wtMzQyIDIzNnpNMTA1MCA4MDBoMTAwcTIxIDAgMzUuNSAtMTQuNXQxNC41IC0zNS41di01MDBxMCAtMjEgLTE0LjUgLTM1LjV0LTM1LjUgLTE0LjVoLTEwMHEtMjEgMCAtMzUuNSAxNC41dC0xNC41IDM1LjUgdjUwMHEwIDIxIDE0LjUgMzUuNXQzNS41IDE0LjV6IiAvPgo8Z2x5cGggdW5pY29kZT0iJiN4ZTEyOTsiIGQ9Ik01NTAgMTI5NHE3MiAwIDExMSAtNTV0MzkgLTEzOXYtMTA2bDMzOSAtMTMxcTIxIC02IDQxIC0xOS41dDIwIC0yOC41di0zNDJxMCAtNyAtODEgLTkwdC05NCAtODNoLTUyNXEtMTcgMCAtMzUuNSAxNHQtMjguNSAyOGwtOSAxNGwtMjMwIDM2M3EtMTYgMzEgNiA1M2wxMTIgMTEwcTEzIDEzIDMyIDEzLjV0MzQgLTExLjVsMTIxIC04NHYzMDJxMCA4NCAzOCAxMzh0MTEwIDU0ek02MDAgOTcydjIwM3EwIDIxIC0yNSAzMC41dC01MCAwLjUgdC0yNSAtMzF2LTQ1NnYtN3YtNnYtNS41dC0wLjUgLTZ0LTEuNSAtNXQtMiAtNXQtMi41IC00dC00IC00dC00LjUgLTIuNXEtMjUgLTEyIC00NyA1bC0xODMgMTQ2bC04MyAtODZsMjM2IC0zMzloNTAzbDg5IDEwMHYyOTNsLTMzOSAxMzFxLTIxIDYgLTQxIDE5LjV0LTIwIDI4LjV6TTQ1MCAyMDBoNTAwcTIxIDAgMzUuNSAtMTQuNXQxNC41IC0zNS41di0xMDBxMCAtMjEgLTE0LjUgLTM1LjV0LTM1LjUgLTE0LjVoLTUwMCBxLTIxIDAgLTM1LjUgMTQuNXQtMTQuNSAzNS41djEwMHEwIDIxIDE0LjUgMzUuNXQzNS41IDE0LjV6IiAvPgo8Z2x5cGggdW5pY29kZT0iJiN4ZTEzMDsiIGQ9Ik0zNTAgMTEwMGg1MDBxMjEgMCAzNS41IDE0LjV0MTQuNSAzNS41djEwMHEwIDIxIC0xNC41IDM1LjV0LTM1LjUgMTQuNWgtNTAwcS0yMSAwIC0zNS41IC0xNC41dC0xNC41IC0zNS41di0xMDBxMCAtMjEgMTQuNSAtMzUuNXQzNS41IC0xNC41ek02MDAgMzA2di0xMDZxMCAtODQgLTM5IC0xMzl0LTExMSAtNTV0LTExMCA1NHQtMzggMTM4djMwMmwtMTIxIC04NHEtMTUgLTEyIC0zNCAtMTEuNXQtMzIgMTMuNWwtMTEyIDExMCBxLTIyIDIyIC02IDUzbDIzMCAzNjNxMSAyIDMuNSA2dDEwLjUgMTMuNXQxNi41IDE3dDIwIDEzLjV0MjIuNSA2aDUyNXExMyAwIDk0IC04M3Q4MSAtOTB2LTM0MnEwIC0xNSAtMjAgLTI4LjV0LTQxIC0xOS41ek0zMDggOTAwbC0yMzYgLTMzOWw4MyAtODZsMTgzIDE0NnEyMiAxNyA0NyA1cTIgLTEgNC41IC0yLjV0NCAtNHQyLjUgLTR0MiAtNXQxLjUgLTV0MC41IC02di01LjV2LTZ2LTd2LTQ1NnEwIC0yMiAyNSAtMzF0NTAgMC41dDI1IDMwLjUgdjIwM3EwIDE1IDIwIDI4LjV0NDEgMTkuNWwzMzkgMTMxdjI5M2wtODkgMTAwaC01MDN6IiAvPgo8Z2x5cGggdW5pY29kZT0iJiN4ZTEzMTsiIGQ9Ik02MDAgMTE3OHExMTggMCAyMjUgLTQ1LjV0MTg0LjUgLTEyM3QxMjMgLTE4NC41dDQ1LjUgLTIyNXQtNDUuNSAtMjI1dC0xMjMgLTE4NC41dC0xODQuNSAtMTIzdC0yMjUgLTQ1LjV0LTIyNSA0NS41dC0xODQuNSAxMjN0LTEyMyAxODQuNXQtNDUuNSAyMjV0NDUuNSAyMjV0MTIzIDE4NC41dDE4NC41IDEyM3QyMjUgNDUuNXpNOTE0IDYzMmwtMjc1IDIyM3EtMTYgMTMgLTI3LjUgOHQtMTEuNSAtMjZ2LTEzN2gtMjc1IHEtMTAgMCAtMTcuNSAtNy41dC03LjUgLTE3LjV2LTE1MHEwIC0xMCA3LjUgLTE3LjV0MTcuNSAtNy41aDI3NXYtMTM3cTAgLTIxIDExLjUgLTI2dDI3LjUgOGwyNzUgMjIzcTE2IDEzIDE2IDMydC0xNiAzMnoiIC8%2BCjxnbHlwaCB1bmljb2RlPSImI3hlMTMyOyIgZD0iTTYwMCAxMTc4cTExOCAwIDIyNSAtNDUuNXQxODQuNSAtMTIzdDEyMyAtMTg0LjV0NDUuNSAtMjI1dC00NS41IC0yMjV0LTEyMyAtMTg0LjV0LTE4NC41IC0xMjN0LTIyNSAtNDUuNXQtMjI1IDQ1LjV0LTE4NC41IDEyM3QtMTIzIDE4NC41dC00NS41IDIyNXQ0NS41IDIyNXQxMjMgMTg0LjV0MTg0LjUgMTIzdDIyNSA0NS41ek01NjEgODU1bC0yNzUgLTIyM3EtMTYgLTEzIC0xNiAtMzJ0MTYgLTMybDI3NSAtMjIzcTE2IC0xMyAyNy41IC04IHQxMS41IDI2djEzN2gyNzVxMTAgMCAxNy41IDcuNXQ3LjUgMTcuNXYxNTBxMCAxMCAtNy41IDE3LjV0LTE3LjUgNy41aC0yNzV2MTM3cTAgMjEgLTExLjUgMjZ0LTI3LjUgLTh6IiAvPgo8Z2x5cGggdW5pY29kZT0iJiN4ZTEzMzsiIGQ9Ik02MDAgMTE3OHExMTggMCAyMjUgLTQ1LjV0MTg0LjUgLTEyM3QxMjMgLTE4NC41dDQ1LjUgLTIyNXQtNDUuNSAtMjI1dC0xMjMgLTE4NC41dC0xODQuNSAtMTIzdC0yMjUgLTQ1LjV0LTIyNSA0NS41dC0xODQuNSAxMjN0LTEyMyAxODQuNXQtNDUuNSAyMjV0NDUuNSAyMjV0MTIzIDE4NC41dDE4NC41IDEyM3QyMjUgNDUuNXpNODU1IDYzOWwtMjIzIDI3NXEtMTMgMTYgLTMyIDE2dC0zMiAtMTZsLTIyMyAtMjc1cS0xMyAtMTYgLTggLTI3LjUgdDI2IC0xMS41aDEzN3YtMjc1cTAgLTEwIDcuNSAtMTcuNXQxNy41IC03LjVoMTUwcTEwIDAgMTcuNSA3LjV0Ny41IDE3LjV2Mjc1aDEzN3EyMSAwIDI2IDExLjV0LTggMjcuNXoiIC8%2BCjxnbHlwaCB1bmljb2RlPSImI3hlMTM0OyIgZD0iTTYwMCAxMTc4cTExOCAwIDIyNSAtNDUuNXQxODQuNSAtMTIzdDEyMyAtMTg0LjV0NDUuNSAtMjI1dC00NS41IC0yMjV0LTEyMyAtMTg0LjV0LTE4NC41IC0xMjN0LTIyNSAtNDUuNXQtMjI1IDQ1LjV0LTE4NC41IDEyM3QtMTIzIDE4NC41dC00NS41IDIyNXQ0NS41IDIyNXQxMjMgMTg0LjV0MTg0LjUgMTIzdDIyNSA0NS41ek02NzUgOTAwaC0xNTBxLTEwIDAgLTE3LjUgLTcuNXQtNy41IC0xNy41di0yNzVoLTEzN3EtMjEgMCAtMjYgLTExLjUgdDggLTI3LjVsMjIzIC0yNzVxMTMgLTE2IDMyIC0xNnQzMiAxNmwyMjMgMjc1cTEzIDE2IDggMjcuNXQtMjYgMTEuNWgtMTM3djI3NXEwIDEwIC03LjUgMTcuNXQtMTcuNSA3LjV6IiAvPgo8Z2x5cGggdW5pY29kZT0iJiN4ZTEzNTsiIGQ9Ik02MDAgMTE3NnExMTYgMCAyMjIuNSAtNDZ0MTg0IC0xMjMuNXQxMjMuNSAtMTg0dDQ2IC0yMjIuNXQtNDYgLTIyMi41dC0xMjMuNSAtMTg0dC0xODQgLTEyMy41dC0yMjIuNSAtNDZ0LTIyMi41IDQ2dC0xODQgMTIzLjV0LTEyMy41IDE4NHQtNDYgMjIyLjV0NDYgMjIyLjV0MTIzLjUgMTg0dDE4NCAxMjMuNXQyMjIuNSA0NnpNNjI3IDExMDFxLTE1IC0xMiAtMzYuNSAtMjAuNXQtMzUuNSAtMTJ0LTQzIC04dC0zOSAtNi41IHEtMTUgLTMgLTQ1LjUgMHQtNDUuNSAtMnEtMjAgLTcgLTUxLjUgLTI2LjV0LTM0LjUgLTM0LjVxLTMgLTExIDYuNSAtMjIuNXQ4LjUgLTE4LjVxLTMgLTM0IC0yNy41IC05MXQtMjkuNSAtNzlxLTkgLTM0IDUgLTkzdDggLTg3cTAgLTkgMTcgLTQ0LjV0MTYgLTU5LjVxMTIgMCAyMyAtNXQyMy41IC0xNXQxOS41IC0xNHExNiAtOCAzMyAtMTV0NDAuNSAtMTV0MzQuNSAtMTJxMjEgLTkgNTIuNSAtMzJ0NjAgLTM4dDU3LjUgLTExIHE3IC0xNSAtMyAtMzR0LTIyLjUgLTQwdC05LjUgLTM4cTEzIC0yMSAyMyAtMzQuNXQyNy41IC0yNy41dDM2LjUgLTE4cTAgLTcgLTMuNSAtMTZ0LTMuNSAtMTR0NSAtMTdxMTA0IC0yIDIyMSAxMTJxMzAgMjkgNDYuNSA0N3QzNC41IDQ5dDIxIDYzcS0xMyA4IC0zNyA4LjV0LTM2IDcuNXEtMTUgNyAtNDkuNSAxNXQtNTEuNSAxOXEtMTggMCAtNDEgLTAuNXQtNDMgLTEuNXQtNDIgLTYuNXQtMzggLTE2LjVxLTUxIC0zNSAtNjYgLTEyIHEtNCAxIC0zLjUgMjUuNXQwLjUgMjUuNXEtNiAxMyAtMjYuNSAxNy41dC0yNC41IDYuNXExIDE1IC0wLjUgMzAuNXQtNyAyOHQtMTguNSAxMS41dC0zMSAtMjFxLTIzIC0yNSAtNDIgNHEtMTkgMjggLTggNThxNiAxNiAyMiAyMnE2IC0xIDI2IC0xLjV0MzMuNSAtNHQxOS41IC0xMy41cTcgLTEyIDE4IC0yNHQyMS41IC0yMC41dDIwIC0xNXQxNS41IC0xMC41bDUgLTNxMiAxMiA3LjUgMzAuNXQ4IDM0LjV0LTAuNSAzMnEtMyAxOCAzLjUgMjkgdDE4IDIyLjV0MTUuNSAyNC41cTYgMTQgMTAuNSAzNXQ4IDMxdDE1LjUgMjIuNXQzNCAyMi41cS02IDE4IDEwIDM2cTggMCAyNCAtMS41dDI0LjUgLTEuNXQyMCA0LjV0MjAuNSAxNS41cS0xMCAyMyAtMzEgNDIuNXQtMzcuNSAyOS41dC00OSAyN3QtNDMuNSAyM3EwIDEgMiA4dDMgMTEuNXQxLjUgMTAuNXQtMSA5LjV0LTQuNSA0LjVxMzEgLTEzIDU4LjUgLTE0LjV0MzguNSAyLjVsMTIgNXE1IDI4IC05LjUgNDZ0LTM2LjUgMjR0LTUwIDE1IHQtNDEgMjBxLTE4IC00IC0zNyAwek02MTMgOTk0cTAgLTE3IDggLTQydDE3IC00NXQ5IC0yM3EtOCAxIC0zOS41IDUuNXQtNTIuNSAxMHQtMzcgMTYuNXEzIDExIDE2IDI5LjV0MTYgMjUuNXExMCAtMTAgMTkgLTEwdDE0IDZ0MTMuNSAxNC41dDE2LjUgMTIuNXoiIC8%2BCjxnbHlwaCB1bmljb2RlPSImI3hlMTM2OyIgZD0iTTc1NiAxMTU3cTE2NCA5MiAzMDYgLTlsLTI1OSAtMTM4bDE0NSAtMjMybDI1MSAxMjZxNiAtODkgLTM0IC0xNTYuNXQtMTE3IC0xMTAuNXEtNjAgLTM0IC0xMjcgLTM5LjV0LTEyNiAxNi41bC01OTYgLTU5NnEtMTUgLTE2IC0zNi41IC0xNnQtMzYuNSAxNmwtMTExIDExMHEtMTUgMTUgLTE1IDM2LjV0MTUgMzcuNWw2MDAgNTk5cS0zNCAxMDEgNS41IDIwMS41dDEzNS41IDE1NC41eiIgLz4KPGdseXBoIHVuaWNvZGU9IiYjeGUxMzc7IiBob3Jpei1hZHYteD0iMTIyMCIgZD0iTTEwMCAxMTk2aDEwMDBxNDEgMCA3MC41IC0yOS41dDI5LjUgLTcwLjV2LTEwMHEwIC00MSAtMjkuNSAtNzAuNXQtNzAuNSAtMjkuNWgtMTAwMHEtNDEgMCAtNzAuNSAyOS41dC0yOS41IDcwLjV2MTAwcTAgNDEgMjkuNSA3MC41dDcwLjUgMjkuNXpNMTEwMCAxMDk2aC0yMDB2LTEwMGgyMDB2MTAwek0xMDAgNzk2aDEwMDBxNDEgMCA3MC41IC0yOS41dDI5LjUgLTcwLjV2LTEwMHEwIC00MSAtMjkuNSAtNzAuNXQtNzAuNSAtMjkuNWgtMTAwMCBxLTQxIDAgLTcwLjUgMjkuNXQtMjkuNSA3MC41djEwMHEwIDQxIDI5LjUgNzAuNXQ3MC41IDI5LjV6TTExMDAgNjk2aC01MDB2LTEwMGg1MDB2MTAwek0xMDAgMzk2aDEwMDBxNDEgMCA3MC41IC0yOS41dDI5LjUgLTcwLjV2LTEwMHEwIC00MSAtMjkuNSAtNzAuNXQtNzAuNSAtMjkuNWgtMTAwMHEtNDEgMCAtNzAuNSAyOS41dC0yOS41IDcwLjV2MTAwcTAgNDEgMjkuNSA3MC41dDcwLjUgMjkuNXpNMTEwMCAyOTZoLTMwMHYtMTAwaDMwMHYxMDB6ICIgLz4KPGdseXBoIHVuaWNvZGU9IiYjeGUxMzg7IiBkPSJNMTUwIDEyMDBoOTAwcTIxIDAgMzUuNSAtMTQuNXQxNC41IC0zNS41dC0xNC41IC0zNS41dC0zNS41IC0xNC41aC05MDBxLTIxIDAgLTM1LjUgMTQuNXQtMTQuNSAzNS41dDE0LjUgMzUuNXQzNS41IDE0LjV6TTcwMCA1MDB2LTMwMGwtMjAwIC0yMDB2NTAwbC0zNTAgNTAwaDkwMHoiIC8%2BCjxnbHlwaCB1bmljb2RlPSImI3hlMTM5OyIgZD0iTTUwMCAxMjAwaDIwMHE0MSAwIDcwLjUgLTI5LjV0MjkuNSAtNzAuNXYtMTAwaDMwMHE0MSAwIDcwLjUgLTI5LjV0MjkuNSAtNzAuNXYtNDAwaC01MDB2MTAwaC0yMDB2LTEwMGgtNTAwdjQwMHEwIDQxIDI5LjUgNzAuNXQ3MC41IDI5LjVoMzAwdjEwMHEwIDQxIDI5LjUgNzAuNXQ3MC41IDI5LjV6TTUwMCAxMTAwdi0xMDBoMjAwdjEwMGgtMjAwek0xMjAwIDQwMHYtMjAwcTAgLTQxIC0yOS41IC03MC41dC03MC41IC0yOS41aC0xMDAwIHEtNDEgMCAtNzAuNSAyOS41dC0yOS41IDcwLjV2MjAwaDEyMDB6IiAvPgo8Z2x5cGggdW5pY29kZT0iJiN4ZTE0MDsiIGQ9Ik01MCAxMjAwaDMwMHEyMSAwIDI1IC0xMC41dC0xMCAtMjQuNWwtOTQgLTk0bDE5OSAtMTk5cTcgLTggNyAtMTh0LTcgLTE4bC0xMDYgLTEwNnEtOCAtNyAtMTggLTd0LTE4IDdsLTE5OSAxOTlsLTk0IC05NHEtMTQgLTE0IC0yNC41IC0xMHQtMTAuNSAyNXYzMDBxMCAyMSAxNC41IDM1LjV0MzUuNSAxNC41ek04NTAgMTIwMGgzMDBxMjEgMCAzNS41IC0xNC41dDE0LjUgLTM1LjV2LTMwMHEwIC0yMSAtMTAuNSAtMjV0LTI0LjUgMTBsLTk0IDk0IGwtMTk5IC0xOTlxLTggLTcgLTE4IC03dC0xOCA3bC0xMDYgMTA2cS03IDggLTcgMTh0NyAxOGwxOTkgMTk5bC05NCA5NHEtMTQgMTQgLTEwIDI0LjV0MjUgMTAuNXpNMzY0IDQ3MGwxMDYgLTEwNnE3IC04IDcgLTE4dC03IC0xOGwtMTk5IC0xOTlsOTQgLTk0cTE0IC0xNCAxMCAtMjQuNXQtMjUgLTEwLjVoLTMwMHEtMjEgMCAtMzUuNSAxNC41dC0xNC41IDM1LjV2MzAwcTAgMjEgMTAuNSAyNXQyNC41IC0xMGw5NCAtOTRsMTk5IDE5OSBxOCA3IDE4IDd0MTggLTd6TTEwNzEgMjcxbDk0IDk0cTE0IDE0IDI0LjUgMTB0MTAuNSAtMjV2LTMwMHEwIC0yMSAtMTQuNSAtMzUuNXQtMzUuNSAtMTQuNWgtMzAwcS0yMSAwIC0yNSAxMC41dDEwIDI0LjVsOTQgOTRsLTE5OSAxOTlxLTcgOCAtNyAxOHQ3IDE4bDEwNiAxMDZxOCA3IDE4IDd0MTggLTd6IiAvPgo8Z2x5cGggdW5pY29kZT0iJiN4ZTE0MTsiIGQ9Ik01OTYgMTE5MnExMjEgMCAyMzEuNSAtNDcuNXQxOTAgLTEyN3QxMjcgLTE5MHQ0Ny41IC0yMzEuNXQtNDcuNSAtMjMxLjV0LTEyNyAtMTkwLjV0LTE5MCAtMTI3dC0yMzEuNSAtNDd0LTIzMS41IDQ3dC0xOTAuNSAxMjd0LTEyNyAxOTAuNXQtNDcgMjMxLjV0NDcgMjMxLjV0MTI3IDE5MHQxOTAuNSAxMjd0MjMxLjUgNDcuNXpNNTk2IDEwMTBxLTExMiAwIC0yMDcuNSAtNTUuNXQtMTUxIC0xNTF0LTU1LjUgLTIwNy41dDU1LjUgLTIwNy41IHQxNTEgLTE1MXQyMDcuNSAtNTUuNXQyMDcuNSA1NS41dDE1MSAxNTF0NTUuNSAyMDcuNXQtNTUuNSAyMDcuNXQtMTUxIDE1MXQtMjA3LjUgNTUuNXpNNDU0LjUgOTA1cTIyLjUgMCAzOC41IC0xNnQxNiAtMzguNXQtMTYgLTM5dC0zOC41IC0xNi41dC0zOC41IDE2LjV0LTE2IDM5dDE2IDM4LjV0MzguNSAxNnpNNzU0LjUgOTA1cTIyLjUgMCAzOC41IC0xNnQxNiAtMzguNXQtMTYgLTM5dC0zOCAtMTYuNXEtMTQgMCAtMjkgMTBsLTU1IC0xNDUgcTE3IC0yMyAxNyAtNTFxMCAtMzYgLTI1LjUgLTYxLjV0LTYxLjUgLTI1LjV0LTYxLjUgMjUuNXQtMjUuNSA2MS41cTAgMzIgMjAuNSA1Ni41dDUxLjUgMjkuNWwxMjIgMTI2bDEgMXEtOSAxNCAtOSAyOHEwIDIzIDE2IDM5dDM4LjUgMTZ6TTM0NS41IDcwOXEyMi41IDAgMzguNSAtMTZ0MTYgLTM4LjV0LTE2IC0zOC41dC0zOC41IC0xNnQtMzguNSAxNnQtMTYgMzguNXQxNiAzOC41dDM4LjUgMTZ6TTg1NC41IDcwOXEyMi41IDAgMzguNSAtMTYgdDE2IC0zOC41dC0xNiAtMzguNXQtMzguNSAtMTZ0LTM4LjUgMTZ0LTE2IDM4LjV0MTYgMzguNXQzOC41IDE2eiIgLz4KPGdseXBoIHVuaWNvZGU9IiYjeGUxNDI7IiBkPSJNNTQ2IDE3M2w0NjkgNDcwcTkxIDkxIDk5IDE5MnE3IDk4IC01MiAxNzUuNXQtMTU0IDk0LjVxLTIyIDQgLTQ3IDRxLTM0IDAgLTY2LjUgLTEwdC01Ni41IC0yM3QtNTUuNSAtMzh0LTQ4IC00MS41dC00OC41IC00Ny41cS0zNzYgLTM3NSAtMzkxIC0zOTBxLTMwIC0yNyAtNDUgLTQxLjV0LTM3LjUgLTQxdC0zMiAtNDYuNXQtMTYgLTQ3LjV0LTEuNSAtNTYuNXE5IC02MiA1My41IC05NXQ5OS41IC0zM3E3NCAwIDEyNSA1MWw1NDggNTQ4IHEzNiAzNiAyMCA3NXEtNyAxNiAtMjEuNSAyNnQtMzIuNSAxMHEtMjYgMCAtNTAgLTIzcS0xMyAtMTIgLTM5IC0zOGwtMzQxIC0zMzhxLTE1IC0xNSAtMzUuNSAtMTUuNXQtMzQuNSAxMy41dC0xNCAzNC41dDE0IDM0LjVxMzI3IDMzMyAzNjEgMzY3cTM1IDM1IDY3LjUgNTEuNXQ3OC41IDE2LjVxMTQgMCAyOSAtMXE0NCAtOCA3NC41IC0zNS41dDQzLjUgLTY4LjVxMTQgLTQ3IDIgLTk2LjV0LTQ3IC04NC41cS0xMiAtMTEgLTMyIC0zMiB0LTc5LjUgLTgxdC0xMTQuNSAtMTE1dC0xMjQuNSAtMTIzLjV0LTEyMyAtMTE5LjV0LTk2LjUgLTg5dC01NyAtNDVxLTU2IC0yNyAtMTIwIC0yN3EtNzAgMCAtMTI5IDMydC05MyA4OXEtNDggNzggLTM1IDE3M3Q4MSAxNjNsNTExIDUxMXE3MSA3MiAxMTEgOTZxOTEgNTUgMTk4IDU1cTgwIDAgMTUyIC0zM3E3OCAtMzYgMTI5LjUgLTEwM3Q2Ni41IC0xNTRxMTcgLTkzIC0xMSAtMTgzLjV0LTk0IC0xNTYuNWwtNDgyIC00NzYgcS0xNSAtMTUgLTM2IC0xNnQtMzcgMTR0LTE3LjUgMzR0MTQuNSAzNXoiIC8%2BCjxnbHlwaCB1bmljb2RlPSImI3hlMTQzOyIgZD0iTTY0OSA5NDlxNDggNjggMTA5LjUgMTA0dDEyMS41IDM4LjV0MTE4LjUgLTIwdDEwMi41IC02NHQ3MSAtMTAwLjV0MjcgLTEyM3EwIC01NyAtMzMuNSAtMTE3LjV0LTk0IC0xMjQuNXQtMTI2LjUgLTEyNy41dC0xNTAgLTE1Mi41dC0xNDYgLTE3NHEtNjIgODUgLTE0NS41IDE3NHQtMTUwIDE1Mi41dC0xMjYuNSAxMjcuNXQtOTMuNSAxMjQuNXQtMzMuNSAxMTcuNXEwIDY0IDI4IDEyM3Q3MyAxMDAuNXQxMDQgNjR0MTE5IDIwIHQxMjAuNSAtMzguNXQxMDQuNSAtMTA0ek04OTYgOTcycS0zMyAwIC02NC41IC0xOXQtNTYuNSAtNDZ0LTQ3LjUgLTUzLjV0LTQzLjUgLTQ1LjV0LTM3LjUgLTE5dC0zNiAxOXQtNDAgNDUuNXQtNDMgNTMuNXQtNTQgNDZ0LTY1LjUgMTlxLTY3IDAgLTEyMi41IC01NS41dC01NS41IC0xMzIuNXEwIC0yMyAxMy41IC01MXQ0NiAtNjV0NTcuNSAtNjN0NzYgLTc1bDIyIC0yMnExNSAtMTQgNDQgLTQ0dDUwLjUgLTUxdDQ2IC00NHQ0MSAtMzV0MjMgLTEyIHQyMy41IDEydDQyLjUgMzZ0NDYgNDR0NTIuNSA1MnQ0NCA0M3E0IDQgMTIgMTNxNDMgNDEgNjMuNSA2MnQ1MiA1NXQ0NiA1NXQyNiA0NnQxMS41IDQ0cTAgNzkgLTUzIDEzMy41dC0xMjAgNTQuNXoiIC8%2BCjxnbHlwaCB1bmljb2RlPSImI3hlMTQ0OyIgZD0iTTc3Ni41IDEyMTRxOTMuNSAwIDE1OS41IC02NmwxNDEgLTE0MXE2NiAtNjYgNjYgLTE2MHEwIC00MiAtMjggLTk1LjV0LTYyIC04Ny41bC0yOSAtMjlxLTMxIDUzIC03NyA5OWwtMTggMThsOTUgOTVsLTI0NyAyNDhsLTM4OSAtMzg5bDIxMiAtMjEybC0xMDUgLTEwNmwtMTkgMThsLTE0MSAxNDFxLTY2IDY2IC02NiAxNTl0NjYgMTU5bDI4MyAyODNxNjUgNjYgMTU4LjUgNjZ6TTYwMCA3MDZsMTA1IDEwNXExMCAtOCAxOSAtMTdsMTQxIC0xNDEgcTY2IC02NiA2NiAtMTU5dC02NiAtMTU5bC0yODMgLTI4M3EtNjYgLTY2IC0xNTkgLTY2dC0xNTkgNjZsLTE0MSAxNDFxLTY2IDY2IC02NiAxNTkuNXQ2NiAxNTkuNWw1NSA1NXEyOSAtNTUgNzUgLTEwMmwxOCAtMTdsLTk1IC05NWwyNDcgLTI0OGwzODkgMzg5eiIgLz4KPGdseXBoIHVuaWNvZGU9IiYjeGUxNDU7IiBkPSJNNjAzIDEyMDBxODUgMCAxNjIgLTE1dDEyNyAtMzh0NzkgLTQ4dDI5IC00NnYtOTUzcTAgLTQxIC0yOS41IC03MC41dC03MC41IC0yOS41aC02MDBxLTQxIDAgLTcwLjUgMjkuNXQtMjkuNSA3MC41djk1M3EwIDIxIDMwIDQ2LjV0ODEgNDh0MTI5IDM3LjV0MTYzIDE1ek0zMDAgMTAwMHYtNzAwaDYwMHY3MDBoLTYwMHpNNjAwIDI1NHEtNDMgMCAtNzMuNSAtMzAuNXQtMzAuNSAtNzMuNXQzMC41IC03My41dDczLjUgLTMwLjV0NzMuNSAzMC41IHQzMC41IDczLjV0LTMwLjUgNzMuNXQtNzMuNSAzMC41eiIgLz4KPGdseXBoIHVuaWNvZGU9IiYjeGUxNDY7IiBkPSJNOTAyIDExODVsMjgzIC0yODJxMTUgLTE1IDE1IC0zNnQtMTQuNSAtMzUuNXQtMzUuNSAtMTQuNXQtMzUgMTVsLTM2IDM1bC0yNzkgLTI2N3YtMzAwbC0yMTIgMjEwbC0zMDggLTMwN2wtMjgwIC0yMDNsMjAzIDI4MGwzMDcgMzA4bC0yMTAgMjEyaDMwMGwyNjcgMjc5bC0zNSAzNnEtMTUgMTQgLTE1IDM1dDE0LjUgMzUuNXQzNS41IDE0LjV0MzUgLTE1eiIgLz4KPGdseXBoIHVuaWNvZGU9IiYjeGUxNDg7IiBkPSJNNzAwIDEyNDh2LTc4cTM4IC01IDcyLjUgLTE0LjV0NzUuNSAtMzEuNXQ3MSAtNTMuNXQ1MiAtODR0MjQgLTExOC41aC0xNTlxLTQgMzYgLTEwLjUgNTl0LTIxIDQ1dC00MCAzNS41dC02NC41IDIwLjV2LTMwN2w2NCAtMTNxMzQgLTcgNjQgLTE2LjV0NzAgLTMydDY3LjUgLTUyLjV0NDcuNSAtODB0MjAgLTExMnEwIC0xMzkgLTg5IC0yMjR0LTI0NCAtOTd2LTc3aC0xMDB2NzlxLTE1MCAxNiAtMjM3IDEwM3EtNDAgNDAgLTUyLjUgOTMuNSB0LTE1LjUgMTM5LjVoMTM5cTUgLTc3IDQ4LjUgLTEyNnQxMTcuNSAtNjV2MzM1bC0yNyA4cS00NiAxNCAtNzkgMjYuNXQtNzIgMzZ0LTYzIDUydC00MCA3Mi41dC0xNiA5OHEwIDcwIDI1IDEyNnQ2Ny41IDkydDk0LjUgNTd0MTEwIDI3djc3aDEwMHpNNjAwIDc1NHYyNzRxLTI5IC00IC01MCAtMTF0LTQyIC0yMS41dC0zMS41IC00MS41dC0xMC41IC02NXEwIC0yOSA3IC01MC41dDE2LjUgLTM0dDI4LjUgLTIyLjV0MzEuNSAtMTR0MzcuNSAtMTAgcTkgLTMgMTMgLTR6TTcwMCA1NDd2LTMxMHEyMiAyIDQyLjUgNi41dDQ1IDE1LjV0NDEuNSAyN3QyOSA0MnQxMiA1OS41dC0xMi41IDU5LjV0LTM4IDQ0LjV0LTUzIDMxdC02Ni41IDI0LjV6IiAvPgo8Z2x5cGggdW5pY29kZT0iJiN4ZTE0OTsiIGQ9Ik01NjEgMTE5N3E4NCAwIDE2MC41IC00MHQxMjMuNSAtMTA5LjV0NDcgLTE0Ny41aC0xNTNxMCA0MCAtMTkuNSA3MS41dC00OS41IDQ4LjV0LTU5LjUgMjZ0LTU1LjUgOXEtMzcgMCAtNzkgLTE0LjV0LTYyIC0zNS41cS00MSAtNDQgLTQxIC0xMDFxMCAtMjYgMTMuNSAtNjN0MjYuNSAtNjF0MzcgLTY2cTYgLTkgOSAtMTRoMjQxdi0xMDBoLTE5N3E4IC01MCAtMi41IC0xMTV0LTMxLjUgLTk1cS00NSAtNjIgLTk5IC0xMTIgcTM0IDEwIDgzIDE3LjV0NzEgNy41cTMyIDEgMTAyIC0xNnQxMDQgLTE3cTgzIDAgMTM2IDMwbDUwIC0xNDdxLTMxIC0xOSAtNTggLTMwLjV0LTU1IC0xNS41dC00MiAtNC41dC00NiAtMC41cS0yMyAwIC03NiAxN3QtMTExIDMyLjV0LTk2IDExLjVxLTM5IC0zIC04MiAtMTZ0LTY3IC0yNWwtMjMgLTExbC01NSAxNDVxNCAzIDE2IDExdDE1LjUgMTAuNXQxMyA5dDE1LjUgMTJ0MTQuNSAxNHQxNy41IDE4LjVxNDggNTUgNTQgMTI2LjUgdC0zMCAxNDIuNWgtMjIxdjEwMGgxNjZxLTIzIDQ3IC00NCAxMDRxLTcgMjAgLTEyIDQxLjV0LTYgNTUuNXQ2IDY2LjV0MjkuNSA3MC41dDU4LjUgNzFxOTcgODggMjYzIDg4eiIgLz4KPGdseXBoIHVuaWNvZGU9IiYjeGUxNTA7IiBkPSJNNDAwIDMwMGgxNTBxMjEgMCAyNSAtMTF0LTEwIC0yNWwtMjMwIC0yNTBxLTE0IC0xNSAtMzUgLTE1dC0zNSAxNWwtMjMwIDI1MHEtMTQgMTQgLTEwIDI1dDI1IDExaDE1MHY5MDBoMjAwdi05MDB6TTkzNSAxMTg0bDIzMCAtMjQ5cTE0IC0xNCAxMCAtMjQuNXQtMjUgLTEwLjVoLTE1MHYtOTAwaC0yMDB2OTAwaC0xNTBxLTIxIDAgLTI1IDEwLjV0MTAgMjQuNWwyMzAgMjQ5cTE0IDE1IDM1IDE1dDM1IC0xNXoiIC8%2BCjxnbHlwaCB1bmljb2RlPSImI3hlMTUxOyIgZD0iTTEwMDAgNzAwaC0xMDB2MTAwaC0xMDB2LTEwMGgtMTAwdjUwMGgzMDB2LTUwMHpNNDAwIDMwMGgxNTBxMjEgMCAyNSAtMTF0LTEwIC0yNWwtMjMwIC0yNTBxLTE0IC0xNSAtMzUgLTE1dC0zNSAxNWwtMjMwIDI1MHEtMTQgMTQgLTEwIDI1dDI1IDExaDE1MHY5MDBoMjAwdi05MDB6TTgwMSAxMTAwdi0yMDBoMTAwdjIwMGgtMTAwek0xMDAwIDM1MGwtMjAwIC0yNTBoMjAwdi0xMDBoLTMwMHYxNTBsMjAwIDI1MGgtMjAwdjEwMGgzMDB2LTE1MHogIiAvPgo8Z2x5cGggdW5pY29kZT0iJiN4ZTE1MjsiIGQ9Ik00MDAgMzAwaDE1MHEyMSAwIDI1IC0xMXQtMTAgLTI1bC0yMzAgLTI1MHEtMTQgLTE1IC0zNSAtMTV0LTM1IDE1bC0yMzAgMjUwcS0xNCAxNCAtMTAgMjV0MjUgMTFoMTUwdjkwMGgyMDB2LTkwMHpNMTAwMCAxMDUwbC0yMDAgLTI1MGgyMDB2LTEwMGgtMzAwdjE1MGwyMDAgMjUwaC0yMDB2MTAwaDMwMHYtMTUwek0xMDAwIDBoLTEwMHYxMDBoLTEwMHYtMTAwaC0xMDB2NTAwaDMwMHYtNTAwek04MDEgNDAwdi0yMDBoMTAwdjIwMGgtMTAweiAiIC8%2BCjxnbHlwaCB1bmljb2RlPSImI3hlMTUzOyIgZD0iTTQwMCAzMDBoMTUwcTIxIDAgMjUgLTExdC0xMCAtMjVsLTIzMCAtMjUwcS0xNCAtMTUgLTM1IC0xNXQtMzUgMTVsLTIzMCAyNTBxLTE0IDE0IC0xMCAyNXQyNSAxMWgxNTB2OTAwaDIwMHYtOTAwek0xMDAwIDcwMGgtMTAwdjQwMGgtMTAwdjEwMGgyMDB2LTUwMHpNMTEwMCAwaC0xMDB2MTAwaC0yMDB2NDAwaDMwMHYtNTAwek05MDEgNDAwdi0yMDBoMTAwdjIwMGgtMTAweiIgLz4KPGdseXBoIHVuaWNvZGU9IiYjeGUxNTQ7IiBkPSJNNDAwIDMwMGgxNTBxMjEgMCAyNSAtMTF0LTEwIC0yNWwtMjMwIC0yNTBxLTE0IC0xNSAtMzUgLTE1dC0zNSAxNWwtMjMwIDI1MHEtMTQgMTQgLTEwIDI1dDI1IDExaDE1MHY5MDBoMjAwdi05MDB6TTExMDAgNzAwaC0xMDB2MTAwaC0yMDB2NDAwaDMwMHYtNTAwek05MDEgMTEwMHYtMjAwaDEwMHYyMDBoLTEwMHpNMTAwMCAwaC0xMDB2NDAwaC0xMDB2MTAwaDIwMHYtNTAweiIgLz4KPGdseXBoIHVuaWNvZGU9IiYjeGUxNTU7IiBkPSJNNDAwIDMwMGgxNTBxMjEgMCAyNSAtMTF0LTEwIC0yNWwtMjMwIC0yNTBxLTE0IC0xNSAtMzUgLTE1dC0zNSAxNWwtMjMwIDI1MHEtMTQgMTQgLTEwIDI1dDI1IDExaDE1MHY5MDBoMjAwdi05MDB6TTkwMCAxMDAwaC0yMDB2MjAwaDIwMHYtMjAwek0xMDAwIDcwMGgtMzAwdjIwMGgzMDB2LTIwMHpNMTEwMCA0MDBoLTQwMHYyMDBoNDAwdi0yMDB6TTEyMDAgMTAwaC01MDB2MjAwaDUwMHYtMjAweiIgLz4KPGdseXBoIHVuaWNvZGU9IiYjeGUxNTY7IiBkPSJNNDAwIDMwMGgxNTBxMjEgMCAyNSAtMTF0LTEwIC0yNWwtMjMwIC0yNTBxLTE0IC0xNSAtMzUgLTE1dC0zNSAxNWwtMjMwIDI1MHEtMTQgMTQgLTEwIDI1dDI1IDExaDE1MHY5MDBoMjAwdi05MDB6TTEyMDAgMTAwMGgtNTAwdjIwMGg1MDB2LTIwMHpNMTEwMCA3MDBoLTQwMHYyMDBoNDAwdi0yMDB6TTEwMDAgNDAwaC0zMDB2MjAwaDMwMHYtMjAwek05MDAgMTAwaC0yMDB2MjAwaDIwMHYtMjAweiIgLz4KPGdseXBoIHVuaWNvZGU9IiYjeGUxNTc7IiBkPSJNMzUwIDExMDBoNDAwcTE2MiAwIDI1NiAtOTMuNXQ5NCAtMjU2LjV2LTQwMHEwIC0xNjUgLTkzLjUgLTI1Ny41dC0yNTYuNSAtOTIuNWgtNDAwcS0xNjUgMCAtMjU3LjUgOTIuNXQtOTIuNSAyNTcuNXY0MDBxMCAxNjUgOTIuNSAyNTcuNXQyNTcuNSA5Mi41ek04MDAgOTAwaC01MDBxLTQxIDAgLTcwLjUgLTI5LjV0LTI5LjUgLTcwLjV2LTUwMHEwIC00MSAyOS41IC03MC41dDcwLjUgLTI5LjVoNTAwcTQxIDAgNzAuNSAyOS41dDI5LjUgNzAuNSB2NTAwcTAgNDEgLTI5LjUgNzAuNXQtNzAuNSAyOS41eiIgLz4KPGdseXBoIHVuaWNvZGU9IiYjeGUxNTg7IiBkPSJNMzUwIDExMDBoNDAwcTE2NSAwIDI1Ny41IC05Mi41dDkyLjUgLTI1Ny41di00MDBxMCAtMTY1IC05Mi41IC0yNTcuNXQtMjU3LjUgLTkyLjVoLTQwMHEtMTYzIDAgLTI1Ni41IDkyLjV0LTkzLjUgMjU3LjV2NDAwcTAgMTYzIDk0IDI1Ni41dDI1NiA5My41ek04MDAgOTAwaC01MDBxLTQxIDAgLTcwLjUgLTI5LjV0LTI5LjUgLTcwLjV2LTUwMHEwIC00MSAyOS41IC03MC41dDcwLjUgLTI5LjVoNTAwcTQxIDAgNzAuNSAyOS41dDI5LjUgNzAuNSB2NTAwcTAgNDEgLTI5LjUgNzAuNXQtNzAuNSAyOS41ek00NDAgNzcwbDI1MyAtMTkwcTE3IC0xMiAxNyAtMzB0LTE3IC0zMGwtMjUzIC0xOTBxLTE2IC0xMiAtMjggLTYuNXQtMTIgMjYuNXY0MDBxMCAyMSAxMiAyNi41dDI4IC02LjV6IiAvPgo8Z2x5cGggdW5pY29kZT0iJiN4ZTE1OTsiIGQ9Ik0zNTAgMTEwMGg0MDBxMTYzIDAgMjU2LjUgLTk0dDkzLjUgLTI1NnYtNDAwcTAgLTE2NSAtOTIuNSAtMjU3LjV0LTI1Ny41IC05Mi41aC00MDBxLTE2NSAwIC0yNTcuNSA5Mi41dC05Mi41IDI1Ny41djQwMHEwIDE2MyA5Mi41IDI1Ni41dDI1Ny41IDkzLjV6TTgwMCA5MDBoLTUwMHEtNDEgMCAtNzAuNSAtMjkuNXQtMjkuNSAtNzAuNXYtNTAwcTAgLTQxIDI5LjUgLTcwLjV0NzAuNSAtMjkuNWg1MDBxNDEgMCA3MC41IDI5LjV0MjkuNSA3MC41IHY1MDBxMCA0MSAtMjkuNSA3MC41dC03MC41IDI5LjV6TTM1MCA3MDBoNDAwcTIxIDAgMjYuNSAtMTJ0LTYuNSAtMjhsLTE5MCAtMjUzcS0xMiAtMTcgLTMwIC0xN3QtMzAgMTdsLTE5MCAyNTNxLTEyIDE2IC02LjUgMjh0MjYuNSAxMnoiIC8%2BCjxnbHlwaCB1bmljb2RlPSImI3hlMTYwOyIgZD0iTTM1MCAxMTAwaDQwMHExNjUgMCAyNTcuNSAtOTIuNXQ5Mi41IC0yNTcuNXYtNDAwcTAgLTE2MyAtOTIuNSAtMjU2LjV0LTI1Ny41IC05My41aC00MDBxLTE2MyAwIC0yNTYuNSA5NHQtOTMuNSAyNTZ2NDAwcTAgMTY1IDkyLjUgMjU3LjV0MjU3LjUgOTIuNXpNODAwIDkwMGgtNTAwcS00MSAwIC03MC41IC0yOS41dC0yOS41IC03MC41di01MDBxMCAtNDEgMjkuNSAtNzAuNXQ3MC41IC0yOS41aDUwMHE0MSAwIDcwLjUgMjkuNXQyOS41IDcwLjUgdjUwMHEwIDQxIC0yOS41IDcwLjV0LTcwLjUgMjkuNXpNNTgwIDY5M2wxOTAgLTI1M3ExMiAtMTYgNi41IC0yOHQtMjYuNSAtMTJoLTQwMHEtMjEgMCAtMjYuNSAxMnQ2LjUgMjhsMTkwIDI1M3ExMiAxNyAzMCAxN3QzMCAtMTd6IiAvPgo8Z2x5cGggdW5pY29kZT0iJiN4ZTE2MTsiIGQ9Ik01NTAgMTEwMGg0MDBxMTY1IDAgMjU3LjUgLTkyLjV0OTIuNSAtMjU3LjV2LTQwMHEwIC0xNjUgLTkyLjUgLTI1Ny41dC0yNTcuNSAtOTIuNWgtNDAwcS0yMSAwIC0zNS41IDE0LjV0LTE0LjUgMzUuNXYxMDBxMCAyMSAxNC41IDM1LjV0MzUuNSAxNC41aDQ1MHE0MSAwIDcwLjUgMjkuNXQyOS41IDcwLjV2NTAwcTAgNDEgLTI5LjUgNzAuNXQtNzAuNSAyOS41aC00NTBxLTIxIDAgLTM1LjUgMTQuNXQtMTQuNSAzNS41djEwMCBxMCAyMSAxNC41IDM1LjV0MzUuNSAxNC41ek0zMzggODY3bDMyNCAtMjg0cTE2IC0xNCAxNiAtMzN0LTE2IC0zM2wtMzI0IC0yODRxLTE2IC0xNCAtMjcgLTl0LTExIDI2djE1MGgtMjUwcS0yMSAwIC0zNS41IDE0LjV0LTE0LjUgMzUuNXYyMDBxMCAyMSAxNC41IDM1LjV0MzUuNSAxNC41aDI1MHYxNTBxMCAyMSAxMSAyNnQyNyAtOXoiIC8%2BCjxnbHlwaCB1bmljb2RlPSImI3hlMTYyOyIgZD0iTTc5MyAxMTgybDkgLTlxOCAtMTAgNSAtMjdxLTMgLTExIC03OSAtMjI1LjV0LTc4IC0yMjEuNWwzMDAgMXEyNCAwIDMyLjUgLTE3LjV0LTUuNSAtMzUuNXEtMSAwIC0xMzMuNSAtMTU1dC0yNjcgLTMxMi41dC0xMzguNSAtMTYyLjVxLTEyIC0xNSAtMjYgLTE1aC05bC05IDhxLTkgMTEgLTQgMzJxMiA5IDQyIDEyMy41dDc5IDIyNC41bDM5IDExMGgtMzAycS0yMyAwIC0zMSAxOXEtMTAgMjEgNiA0MXE3NSA4NiAyMDkuNSAyMzcuNSB0MjI4IDI1N3Q5OC41IDExMS41cTkgMTYgMjUgMTZoOXoiIC8%2BCjxnbHlwaCB1bmljb2RlPSImI3hlMTYzOyIgZD0iTTM1MCAxMTAwaDQwMHEyMSAwIDM1LjUgLTE0LjV0MTQuNSAtMzUuNXYtMTAwcTAgLTIxIC0xNC41IC0zNS41dC0zNS41IC0xNC41aC00NTBxLTQxIDAgLTcwLjUgLTI5LjV0LTI5LjUgLTcwLjV2LTUwMHEwIC00MSAyOS41IC03MC41dDcwLjUgLTI5LjVoNDUwcTIxIDAgMzUuNSAtMTQuNXQxNC41IC0zNS41di0xMDBxMCAtMjEgLTE0LjUgLTM1LjV0LTM1LjUgLTE0LjVoLTQwMHEtMTY1IDAgLTI1Ny41IDkyLjV0LTkyLjUgMjU3LjV2NDAwIHEwIDE2NSA5Mi41IDI1Ny41dDI1Ny41IDkyLjV6TTkzOCA4NjdsMzI0IC0yODRxMTYgLTE0IDE2IC0zM3QtMTYgLTMzbC0zMjQgLTI4NHEtMTYgLTE0IC0yNyAtOXQtMTEgMjZ2MTUwaC0yNTBxLTIxIDAgLTM1LjUgMTQuNXQtMTQuNSAzNS41djIwMHEwIDIxIDE0LjUgMzUuNXQzNS41IDE0LjVoMjUwdjE1MHEwIDIxIDExIDI2dDI3IC05eiIgLz4KPGdseXBoIHVuaWNvZGU9IiYjeGUxNjQ7IiBkPSJNNzUwIDEyMDBoNDAwcTIxIDAgMzUuNSAtMTQuNXQxNC41IC0zNS41di00MDBxMCAtMjEgLTEwLjUgLTI1dC0yNC41IDEwbC0xMDkgMTA5bC0zMTIgLTMxMnEtMTUgLTE1IC0zNS41IC0xNXQtMzUuNSAxNWwtMTQxIDE0MXEtMTUgMTUgLTE1IDM1LjV0MTUgMzUuNWwzMTIgMzEybC0xMDkgMTA5cS0xNCAxNCAtMTAgMjQuNXQyNSAxMC41ek00NTYgOTAwaC0xNTZxLTQxIDAgLTcwLjUgLTI5LjV0LTI5LjUgLTcwLjV2LTUwMCBxMCAtNDEgMjkuNSAtNzAuNXQ3MC41IC0yOS41aDUwMHE0MSAwIDcwLjUgMjkuNXQyOS41IDcwLjV2MTQ4bDIwMCAyMDB2LTI5OHEwIC0xNjUgLTkzLjUgLTI1Ny41dC0yNTYuNSAtOTIuNWgtNDAwcS0xNjUgMCAtMjU3LjUgOTIuNXQtOTIuNSAyNTcuNXY0MDBxMCAxNjUgOTIuNSAyNTcuNXQyNTcuNSA5Mi41aDMwMHoiIC8%2BCjxnbHlwaCB1bmljb2RlPSImI3hlMTY1OyIgZD0iTTYwMCAxMTg2cTExOSAwIDIyNy41IC00Ni41dDE4NyAtMTI1dDEyNSAtMTg3dDQ2LjUgLTIyNy41dC00Ni41IC0yMjcuNXQtMTI1IC0xODd0LTE4NyAtMTI1dC0yMjcuNSAtNDYuNXQtMjI3LjUgNDYuNXQtMTg3IDEyNXQtMTI1IDE4N3QtNDYuNSAyMjcuNXQ0Ni41IDIyNy41dDEyNSAxODd0MTg3IDEyNXQyMjcuNSA0Ni41ek02MDAgMTAyMnEtMTE1IDAgLTIxMiAtNTYuNXQtMTUzLjUgLTE1My41dC01Ni41IC0yMTJ0NTYuNSAtMjEyIHQxNTMuNSAtMTUzLjV0MjEyIC01Ni41dDIxMiA1Ni41dDE1My41IDE1My41dDU2LjUgMjEydC01Ni41IDIxMnQtMTUzLjUgMTUzLjV0LTIxMiA1Ni41ek02MDAgNzk0cTgwIDAgMTM3IC01N3Q1NyAtMTM3dC01NyAtMTM3dC0xMzcgLTU3dC0xMzcgNTd0LTU3IDEzN3Q1NyAxMzd0MTM3IDU3eiIgLz4KPGdseXBoIHVuaWNvZGU9IiYjeGUxNjY7IiBkPSJNNDUwIDEyMDBoMjAwcTIxIDAgMzUuNSAtMTQuNXQxNC41IC0zNS41di0zNTBoMjQ1cTIwIDAgMjUgLTExdC05IC0yNmwtMzgzIC00MjZxLTE0IC0xNSAtMzMuNSAtMTV0LTMyLjUgMTVsLTM3OSA0MjZxLTEzIDE1IC04LjUgMjZ0MjUuNSAxMWgyNTB2MzUwcTAgMjEgMTQuNSAzNS41dDM1LjUgMTQuNXpNNTAgMzAwaDEwMDBxMjEgMCAzNS41IC0xNC41dDE0LjUgLTM1LjV2LTI1MGgtMTEwMHYyNTBxMCAyMSAxNC41IDM1LjV0MzUuNSAxNC41eiBNOTAwIDIwMHYtNTBoMTAwdjUwaC0xMDB6IiAvPgo8Z2x5cGggdW5pY29kZT0iJiN4ZTE2NzsiIGQ9Ik01ODMgMTE4MmwzNzggLTQzNXExNCAtMTUgOSAtMzF0LTI2IC0xNmgtMjQ0di0yNTBxMCAtMjAgLTE3IC0zNXQtMzkgLTE1aC0yMDBxLTIwIDAgLTMyIDE0LjV0LTEyIDM1LjV2MjUwaC0yNTBxLTIwIDAgLTI1LjUgMTYuNXQ4LjUgMzEuNWwzODMgNDMxcTE0IDE2IDMzLjUgMTd0MzMuNSAtMTR6TTUwIDMwMGgxMDAwcTIxIDAgMzUuNSAtMTQuNXQxNC41IC0zNS41di0yNTBoLTExMDB2MjUwcTAgMjEgMTQuNSAzNS41dDM1LjUgMTQuNXogTTkwMCAyMDB2LTUwaDEwMHY1MGgtMTAweiIgLz4KPGdseXBoIHVuaWNvZGU9IiYjeGUxNjg7IiBkPSJNMzk2IDcyM2wzNjkgMzY5cTcgNyAxNy41IDd0MTcuNSAtN2wxMzkgLTEzOXE3IC04IDcgLTE4LjV0LTcgLTE3LjVsLTUyNSAtNTI1cS03IC04IC0xNy41IC04dC0xNy41IDhsLTI5MiAyOTFxLTcgOCAtNyAxOHQ3IDE4bDEzOSAxMzlxOCA3IDE4LjUgN3QxNy41IC03ek01MCAzMDBoMTAwMHEyMSAwIDM1LjUgLTE0LjV0MTQuNSAtMzUuNXYtMjUwaC0xMTAwdjI1MHEwIDIxIDE0LjUgMzUuNXQzNS41IDE0LjV6TTkwMCAyMDB2LTUwaDEwMHY1MCBoLTEwMHoiIC8%2BCjxnbHlwaCB1bmljb2RlPSImI3hlMTY5OyIgZD0iTTEzNSAxMDIzbDE0MiAxNDJxMTQgMTQgMzUgMTR0MzUgLTE0bDc3IC03N2wtMjEyIC0yMTJsLTc3IDc2cS0xNCAxNSAtMTQgMzZ0MTQgMzV6TTY1NSA4NTVsMjEwIDIxMHExNCAxNCAyNC41IDEwdDEwLjUgLTI1bC0yIC01OTlxLTEgLTIwIC0xNS41IC0zNXQtMzUuNSAtMTVsLTU5NyAtMXEtMjEgMCAtMjUgMTAuNXQxMCAyNC41bDIwOCAyMDhsLTE1NCAxNTVsMjEyIDIxMnpNNTAgMzAwaDEwMDBxMjEgMCAzNS41IC0xNC41dDE0LjUgLTM1LjUgdi0yNTBoLTExMDB2MjUwcTAgMjEgMTQuNSAzNS41dDM1LjUgMTQuNXpNOTAwIDIwMHYtNTBoMTAwdjUwaC0xMDB6IiAvPgo8Z2x5cGggdW5pY29kZT0iJiN4ZTE3MDsiIGQ9Ik0zNTAgMTIwMGw1OTkgLTJxMjAgLTEgMzUgLTE1LjV0MTUgLTM1LjVsMSAtNTk3cTAgLTIxIC0xMC41IC0yNXQtMjQuNSAxMGwtMjA4IDIwOGwtMTU1IC0xNTRsLTIxMiAyMTJsMTU1IDE1NGwtMjEwIDIxMHEtMTQgMTQgLTEwIDI0LjV0MjUgMTAuNXpNNTI0IDUxMmwtNzYgLTc3cS0xNSAtMTQgLTM2IC0xNHQtMzUgMTRsLTE0MiAxNDJxLTE0IDE0IC0xNCAzNXQxNCAzNWw3NyA3N3pNNTAgMzAwaDEwMDBxMjEgMCAzNS41IC0xNC41IHQxNC41IC0zNS41di0yNTBoLTExMDB2MjUwcTAgMjEgMTQuNSAzNS41dDM1LjUgMTQuNXpNOTAwIDIwMHYtNTBoMTAwdjUwaC0xMDB6IiAvPgo8Z2x5cGggdW5pY29kZT0iJiN4ZTE3MTsiIGQ9Ik0xMjAwIDEwM2wtNDgzIDI3NmwtMzE0IC0zOTl2NDIzaC0zOTlsMTE5NiA3OTZ2LTEwOTZ6TTQ4MyA0MjR2LTIzMGw2ODMgOTUzeiIgLz4KPGdseXBoIHVuaWNvZGU9IiYjeGUxNzI7IiBkPSJNMTEwMCAxMDAwdi04NTBxMCAtMjEgLTE0LjUgLTM1LjV0LTM1LjUgLTE0LjVoLTE1MHY0MDBoLTcwMHYtNDAwaC0xNTBxLTIxIDAgLTM1LjUgMTQuNXQtMTQuNSAzNS41djEwMDBxMCAyMCAxNC41IDM1dDM1LjUgMTVoMjUwdi0zMDBoNTAwdjMwMGgxMDB6TTcwMCAxMDAwaC0xMDB2MjAwaDEwMHYtMjAweiIgLz4KPGdseXBoIHVuaWNvZGU9IiYjeGUxNzM7IiBkPSJNMTEwMCAxMDAwbC0yIC0xNDlsLTI5OSAtMjk5bC05NSA5NXEtOSA5IC0yMS41IDl0LTIxLjUgLTlsLTE0OSAtMTQ3aC0zMTJ2LTQwMGgtMTUwcS0yMSAwIC0zNS41IDE0LjV0LTE0LjUgMzUuNXYxMDAwcTAgMjAgMTQuNSAzNXQzNS41IDE1aDI1MHYtMzAwaDUwMHYzMDBoMTAwek03MDAgMTAwMGgtMTAwdjIwMGgxMDB2LTIwMHpNMTEzMiA2MzhsMTA2IC0xMDZxNyAtNyA3IC0xNy41dC03IC0xNy41bC00MjAgLTQyMXEtOCAtNyAtMTggLTcgdC0xOCA3bC0yMDIgMjAzcS04IDcgLTggMTcuNXQ4IDE3LjVsMTA2IDEwNnE3IDggMTcuNSA4dDE3LjUgLThsNzkgLTc5bDI5NyAyOTdxNyA3IDE3LjUgN3QxNy41IC03eiIgLz4KPGdseXBoIHVuaWNvZGU9IiYjeGUxNzQ7IiBkPSJNMTEwMCAxMDAwdi0yNjlsLTEwMyAtMTAzbC0xMzQgMTM0cS0xNSAxNSAtMzMuNSAxNi41dC0zNC41IC0xMi41bC0yNjYgLTI2NmgtMzI5di00MDBoLTE1MHEtMjEgMCAtMzUuNSAxNC41dC0xNC41IDM1LjV2MTAwMHEwIDIwIDE0LjUgMzV0MzUuNSAxNWgyNTB2LTMwMGg1MDB2MzAwaDEwMHpNNzAwIDEwMDBoLTEwMHYyMDBoMTAwdi0yMDB6TTEyMDIgNTcybDcwIC03MHExNSAtMTUgMTUgLTM1LjV0LTE1IC0zNS41bC0xMzEgLTEzMSBsMTMxIC0xMzFxMTUgLTE1IDE1IC0zNS41dC0xNSAtMzUuNWwtNzAgLTcwcS0xNSAtMTUgLTM1LjUgLTE1dC0zNS41IDE1bC0xMzEgMTMxbC0xMzEgLTEzMXEtMTUgLTE1IC0zNS41IC0xNXQtMzUuNSAxNWwtNzAgNzBxLTE1IDE1IC0xNSAzNS41dDE1IDM1LjVsMTMxIDEzMWwtMTMxIDEzMXEtMTUgMTUgLTE1IDM1LjV0MTUgMzUuNWw3MCA3MHExNSAxNSAzNS41IDE1dDM1LjUgLTE1bDEzMSAtMTMxbDEzMSAxMzFxMTUgMTUgMzUuNSAxNSB0MzUuNSAtMTV6IiAvPgo8Z2x5cGggdW5pY29kZT0iJiN4ZTE3NTsiIGQ9Ik0xMTAwIDEwMDB2LTMwMGgtMzUwcS0yMSAwIC0zNS41IC0xNC41dC0xNC41IC0zNS41di0xNTBoLTUwMHYtNDAwaC0xNTBxLTIxIDAgLTM1LjUgMTQuNXQtMTQuNSAzNS41djEwMDBxMCAyMCAxNC41IDM1dDM1LjUgMTVoMjUwdi0zMDBoNTAwdjMwMGgxMDB6TTcwMCAxMDAwaC0xMDB2MjAwaDEwMHYtMjAwek04NTAgNjAwaDEwMHEyMSAwIDM1LjUgLTE0LjV0MTQuNSAtMzUuNXYtMjUwaDE1MHEyMSAwIDI1IC0xMC41dC0xMCAtMjQuNSBsLTIzMCAtMjMwcS0xNCAtMTQgLTM1IC0xNHQtMzUgMTRsLTIzMCAyMzBxLTE0IDE0IC0xMCAyNC41dDI1IDEwLjVoMTUwdjI1MHEwIDIxIDE0LjUgMzUuNXQzNS41IDE0LjV6IiAvPgo8Z2x5cGggdW5pY29kZT0iJiN4ZTE3NjsiIGQ9Ik0xMTAwIDEwMDB2LTQwMGwtMTY1IDE2NXEtMTQgMTUgLTM1IDE1dC0zNSAtMTVsLTI2MyAtMjY1aC00MDJ2LTQwMGgtMTUwcS0yMSAwIC0zNS41IDE0LjV0LTE0LjUgMzUuNXYxMDAwcTAgMjAgMTQuNSAzNXQzNS41IDE1aDI1MHYtMzAwaDUwMHYzMDBoMTAwek03MDAgMTAwMGgtMTAwdjIwMGgxMDB2LTIwMHpNOTM1IDU2NWwyMzAgLTIyOXExNCAtMTUgMTAgLTI1LjV0LTI1IC0xMC41aC0xNTB2LTI1MHEwIC0yMCAtMTQuNSAtMzUgdC0zNS41IC0xNWgtMTAwcS0yMSAwIC0zNS41IDE1dC0xNC41IDM1djI1MGgtMTUwcS0yMSAwIC0yNSAxMC41dDEwIDI1LjVsMjMwIDIyOXExNCAxNSAzNSAxNXQzNSAtMTV6IiAvPgo8Z2x5cGggdW5pY29kZT0iJiN4ZTE3NzsiIGQ9Ik01MCAxMTAwaDExMDBxMjEgMCAzNS41IC0xNC41dDE0LjUgLTM1LjV2LTE1MGgtMTIwMHYxNTBxMCAyMSAxNC41IDM1LjV0MzUuNSAxNC41ek0xMjAwIDgwMHYtNTUwcTAgLTIxIC0xNC41IC0zNS41dC0zNS41IC0xNC41aC0xMTAwcS0yMSAwIC0zNS41IDE0LjV0LTE0LjUgMzUuNXY1NTBoMTIwMHpNMTAwIDUwMHYtMjAwaDQwMHYyMDBoLTQwMHoiIC8%2BCjxnbHlwaCB1bmljb2RlPSImI3hlMTc4OyIgZD0iTTkzNSAxMTY1bDI0OCAtMjMwcTE0IC0xNCAxNCAtMzV0LTE0IC0zNWwtMjQ4IC0yMzBxLTE0IC0xNCAtMjQuNSAtMTB0LTEwLjUgMjV2MTUwaC00MDB2MjAwaDQwMHYxNTBxMCAyMSAxMC41IDI1dDI0LjUgLTEwek0yMDAgODAwaC01MHEtMjEgMCAtMzUuNSAxNC41dC0xNC41IDM1LjV2MTAwcTAgMjEgMTQuNSAzNS41dDM1LjUgMTQuNWg1MHYtMjAwek00MDAgODAwaC0xMDB2MjAwaDEwMHYtMjAwek0xOCA0MzVsMjQ3IDIzMCBxMTQgMTQgMjQuNSAxMHQxMC41IC0yNXYtMTUwaDQwMHYtMjAwaC00MDB2LTE1MHEwIC0yMSAtMTAuNSAtMjV0LTI0LjUgMTBsLTI0NyAyMzBxLTE1IDE0IC0xNSAzNXQxNSAzNXpNOTAwIDMwMGgtMTAwdjIwMGgxMDB2LTIwMHpNMTAwMCA1MDBoNTFxMjAgMCAzNC41IC0xNC41dDE0LjUgLTM1LjV2LTEwMHEwIC0yMSAtMTQuNSAtMzUuNXQtMzQuNSAtMTQuNWgtNTF2MjAweiIgLz4KPGdseXBoIHVuaWNvZGU9IiYjeGUxNzk7IiBkPSJNODYyIDEwNzNsMjc2IDExNnEyNSAxOCA0My41IDh0MTguNSAtNDF2LTExMDZxMCAtMjEgLTE0LjUgLTM1LjV0LTM1LjUgLTE0LjVoLTIwMHEtMjEgMCAtMzUuNSAxNC41dC0xNC41IDM1LjV2Mzk3cS00IDEgLTExIDV0LTI0IDE3LjV0LTMwIDI5dC0yNCA0MnQtMTEgNTYuNXYzNTlxMCAzMSAxOC41IDY1dDQzLjUgNTJ6TTU1MCAxMjAwcTIyIDAgMzQuNSAtMTIuNXQxNC41IC0yNC41bDEgLTEzdi00NTBxMCAtMjggLTEwLjUgLTU5LjUgdC0yNSAtNTZ0LTI5IC00NXQtMjUuNSAtMzEuNWwtMTAgLTExdi00NDdxMCAtMjEgLTE0LjUgLTM1LjV0LTM1LjUgLTE0LjVoLTIwMHEtMjEgMCAtMzUuNSAxNC41dC0xNC41IDM1LjV2NDQ3cS00IDQgLTExIDExLjV0LTI0IDMwLjV0LTMwIDQ2dC0yNCA1NXQtMTEgNjB2NDUwcTAgMiAwLjUgNS41dDQgMTJ0OC41IDE1dDE0LjUgMTJ0MjIuNSA1LjVxMjAgMCAzMi41IC0xMi41dDE0LjUgLTI0LjVsMyAtMTN2LTM1MGgxMDB2MzUwdjUuNXQyLjUgMTIgdDcgMTV0MTUgMTJ0MjUuNSA1LjVxMjMgMCAzNS41IC0xMi41dDEzLjUgLTI0LjVsMSAtMTN2LTM1MGgxMDB2MzUwcTAgMiAwLjUgNS41dDMgMTJ0NyAxNXQxNSAxMnQyNC41IDUuNXoiIC8%2BCjxnbHlwaCB1bmljb2RlPSImI3hlMTgwOyIgZD0iTTEyMDAgMTEwMHYtNTZxLTQgMCAtMTEgLTAuNXQtMjQgLTN0LTMwIC03LjV0LTI0IC0xNXQtMTEgLTI0di04ODhxMCAtMjIgMjUgLTM0LjV0NTAgLTEzLjVsMjUgLTJ2LTU2aC00MDB2NTZxNzUgMCA4Ny41IDYuNXQxMi41IDQzLjV2Mzk0aC01MDB2LTM5NHEwIC0zNyAxMi41IC00My41dDg3LjUgLTYuNXYtNTZoLTQwMHY1NnE0IDAgMTEgMC41dDI0IDN0MzAgNy41dDI0IDE1dDExIDI0djg4OHEwIDIyIC0yNSAzNC41dC01MCAxMy41IGwtMjUgMnY1Nmg0MDB2LTU2cS03NSAwIC04Ny41IC02LjV0LTEyLjUgLTQzLjV2LTM5NGg1MDB2Mzk0cTAgMzcgLTEyLjUgNDMuNXQtODcuNSA2LjV2NTZoNDAweiIgLz4KPGdseXBoIHVuaWNvZGU9IiYjeGUxODE7IiBkPSJNNjc1IDEwMDBoMzc1cTIxIDAgMzUuNSAtMTQuNXQxNC41IC0zNS41di0xNTBoLTEwNWwtMjk1IC05OHY5OGwtMjAwIDIwMGgtNDAwbDEwMCAxMDBoMzc1ek0xMDAgOTAwaDMwMHE0MSAwIDcwLjUgLTI5LjV0MjkuNSAtNzAuNXYtNTAwcTAgLTQxIC0yOS41IC03MC41dC03MC41IC0yOS41aC0zMDBxLTQxIDAgLTcwLjUgMjkuNXQtMjkuNSA3MC41djUwMHEwIDQxIDI5LjUgNzAuNXQ3MC41IDI5LjV6TTEwMCA4MDB2LTIwMGgzMDB2MjAwIGgtMzAwek0xMTAwIDUzNWwtNDAwIC0xMzN2MTYzbDQwMCAxMzN2LTE2M3pNMTAwIDUwMHYtMjAwaDMwMHYyMDBoLTMwMHpNMTEwMCAzOTh2LTI0OHEwIC0yMSAtMTQuNSAtMzUuNXQtMzUuNSAtMTQuNWgtMzc1bC0xMDAgLTEwMGgtMzc1bC0xMDAgMTAwaDQwMGwyMDAgMjAwaDEwNXoiIC8%2BCjxnbHlwaCB1bmljb2RlPSImI3hlMTgyOyIgZD0iTTE3IDEwMDdsMTYyIDE2MnExNyAxNyA0MCAxNHQzNyAtMjJsMTM5IC0xOTRxMTQgLTIwIDExIC00NC41dC0yMCAtNDEuNWwtMTE5IC0xMThxMTAyIC0xNDIgMjI4IC0yNjh0MjY3IC0yMjdsMTE5IDExOHExNyAxNyA0Mi41IDE5dDQ0LjUgLTEybDE5MiAtMTM2cTE5IC0xNCAyMi41IC0zNy41dC0xMy41IC00MC41bC0xNjMgLTE2MnEtMyAtMSAtOS41IC0xdC0yOS41IDJ0LTQ3LjUgNnQtNjIuNSAxNC41dC03Ny41IDI2LjV0LTkwIDQyLjUgdC0xMDEuNSA2MHQtMTExIDgzdC0xMTkgMTA4LjVxLTc0IDc0IC0xMzMuNSAxNTAuNXQtOTQuNSAxMzguNXQtNjAgMTE5LjV0LTM0LjUgMTAwdC0xNSA3NC41dC00LjUgNDh6IiAvPgo8Z2x5cGggdW5pY29kZT0iJiN4ZTE4MzsiIGQ9Ik02MDAgMTEwMHE5MiAwIDE3NSAtMTAuNXQxNDEuNSAtMjd0MTA4LjUgLTM2LjV0ODEuNSAtNDB0NTMuNSAtMzd0MzEgLTI3bDkgLTEwdi0yMDBxMCAtMjEgLTE0LjUgLTMzdC0zNC41IC05bC0yMDIgMzRxLTIwIDMgLTM0LjUgMjB0LTE0LjUgMzh2MTQ2cS0xNDEgMjQgLTMwMCAyNHQtMzAwIC0yNHYtMTQ2cTAgLTIxIC0xNC41IC0zOHQtMzQuNSAtMjBsLTIwMiAtMzRxLTIwIC0zIC0zNC41IDl0LTE0LjUgMzN2MjAwcTMgNCA5LjUgMTAuNSB0MzEgMjZ0NTQgMzcuNXQ4MC41IDM5LjV0MTA5IDM3LjV0MTQxIDI2LjV0MTc1IDEwLjV6TTYwMCA3OTVxNTYgMCA5NyAtOS41dDYwIC0yMy41dDMwIC0yOHQxMiAtMjRsMSAtMTB2LTUwbDM2NSAtMzAzcTE0IC0xNSAyNC41IC00MHQxMC41IC00NXYtMjEycTAgLTIxIC0xNC41IC0zNS41dC0zNS41IC0xNC41aC0xMTAwcS0yMSAwIC0zNS41IDE0LjV0LTE0LjUgMzUuNXYyMTJxMCAyMCAxMC41IDQ1dDI0LjUgNDBsMzY1IDMwM3Y1MCBxMCA0IDEgMTAuNXQxMiAyM3QzMCAyOXQ2MCAyMi41dDk3IDEweiIgLz4KPGdseXBoIHVuaWNvZGU9IiYjeGUxODQ7IiBkPSJNMTEwMCA3MDBsLTIwMCAtMjAwaC02MDBsLTIwMCAyMDB2NTAwaDIwMHYtMjAwaDIwMHYyMDBoMjAwdi0yMDBoMjAwdjIwMGgyMDB2LTUwMHpNMjUwIDQwMGg3MDBxMjEgMCAzNS41IC0xNC41dDE0LjUgLTM1LjV0LTE0LjUgLTM1LjV0LTM1LjUgLTE0LjVoLTEybDEzNyAtMTAwaC05NTBsMTM3IDEwMGgtMTJxLTIxIDAgLTM1LjUgMTQuNXQtMTQuNSAzNS41dDE0LjUgMzUuNXQzNS41IDE0LjV6TTUwIDEwMGgxMTAwcTIxIDAgMzUuNSAtMTQuNSB0MTQuNSAtMzUuNXYtNTBoLTEyMDB2NTBxMCAyMSAxNC41IDM1LjV0MzUuNSAxNC41eiIgLz4KPGdseXBoIHVuaWNvZGU9IiYjeGUxODU7IiBkPSJNNzAwIDExMDBoLTEwMHEtNDEgMCAtNzAuNSAtMjkuNXQtMjkuNSAtNzAuNXYtMTAwMGgzMDB2MTAwMHEwIDQxIC0yOS41IDcwLjV0LTcwLjUgMjkuNXpNMTEwMCA4MDBoLTEwMHEtNDEgMCAtNzAuNSAtMjkuNXQtMjkuNSAtNzAuNXYtNzAwaDMwMHY3MDBxMCA0MSAtMjkuNSA3MC41dC03MC41IDI5LjV6TTQwMCAwaC0zMDB2NDAwcTAgNDEgMjkuNSA3MC41dDcwLjUgMjkuNWgxMDBxNDEgMCA3MC41IC0yOS41dDI5LjUgLTcwLjV2LTQwMHogIiAvPgo8Z2x5cGggdW5pY29kZT0iJiN4ZTE4Nj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cwMHYtMzAwbC0xMDAgLTEwMGgtMjAwdjUwMGgyMDB6IE03MDAgNzAwdi0zMDBoMTAwdjMwMGgtMTAweiIgLz4KPGdseXBoIHVuaWNvZGU9IiYjeGUxODc7IiBkPSJNMjAwIDExMDBoNzAwcTEyNCAwIDIxMiAtODh0ODggLTIxMnYtNTAwcTAgLTEyNCAtODggLTIxMnQtMjEyIC04OGgtNzAwcS0xMjQgMCAtMjEyIDg4dC04OCAyMTJ2NTAwcTAgMTI0IDg4IDIxMnQyMTIgODh6TTEwMCA5MDB2LTcwMGg5MDB2NzAwaC05MDB6TTUwMCAzMDBoLTEwMHYyMDBoLTEwMHYtMjAwaC0xMDB2NTAwaDEwMHYtMjAwaDEwMHYyMDBoMTAwdi01MDB6TTkwMCA3MDB2LTMwMGwtMTAwIC0xMDBoLTIwMHY1MDBoMjAweiBNNzAwIDcwMHYtMzAwaDEwMHYzMDBoLTEwMHoiIC8%2BCjxnbHlwaCB1bmljb2RlPSImI3hlMTg4OyIgZD0iTTIwMCAxMTAwaDcwMHExMjQgMCAyMTIgLTg4dDg4IC0yMTJ2LTUwMHEwIC0xMjQgLTg4IC0yMTJ0LTIxMiAtODhoLTcwMHEtMTI0IDAgLTIxMiA4OHQtODggMjEydjUwMHEwIDEyNCA4OCAyMTJ0MjEyIDg4ek0xMDAgOTAwdi03MDBoOTAwdjcwMGgtOTAwek01MDAgNzAwaC0yMDB2LTMwMGgyMDB2LTEwMGgtMzAwdjUwMGgzMDB2LTEwMHpNOTAwIDcwMGgtMjAwdi0zMDBoMjAwdi0xMDBoLTMwMHY1MDBoMzAwdi0xMDB6IiAvPgo8Z2x5cGggdW5pY29kZT0iJiN4ZTE4OTsiIGQ9Ik0yMDAgMTEwMGg3MDBxMTI0IDAgMjEyIC04OHQ4OCAtMjEydi01MDBxMCAtMTI0IC04OCAtMjEydC0yMTIgLTg4aC03MDBxLTEyNCAwIC0yMTIgODh0LTg4IDIxMnY1MDBxMCAxMjQgODggMjEydDIxMiA4OHpNMTAwIDkwMHYtNzAwaDkwMHY3MDBoLTkwMHpNNTAwIDQwMGwtMzAwIDE1MGwzMDAgMTUwdi0zMDB6TTkwMCA1NTBsLTMwMCAtMTUwdjMwMHoiIC8%2BCjxnbHlwaCB1bmljb2RlPSImI3hlMTkwOyIgZD0iTTIwMCAxMTAwaDcwMHExMjQgMCAyMTIgLTg4dDg4IC0yMTJ2LTUwMHEwIC0xMjQgLTg4IC0yMTJ0LTIxMiAtODhoLTcwMHEtMTI0IDAgLTIxMiA4OHQtODggMjEydjUwMHEwIDEyNCA4OCAyMTJ0MjEyIDg4ek0xMDAgOTAwdi03MDBoOTAwdjcwMGgtOTAwek05MDAgMzAwaC03MDB2NTAwaDcwMHYtNTAwek04MDAgNzAwaC0xMzBxLTM4IDAgLTY2LjUgLTQzdC0yOC41IC0xMDh0MjcgLTEwN3Q2OCAtNDJoMTMwdjMwMHpNMzAwIDcwMHYtMzAwIGgxMzBxNDEgMCA2OCA0MnQyNyAxMDd0LTI4LjUgMTA4dC02Ni41IDQzaC0xMzB6IiAvPgo8Z2x5cGggdW5pY29kZT0iJiN4ZTE5MT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MwMGgtMTAwdjQwMGgtMTAwdjEwMGgyMDB2LTUwMHogTTcwMCAzMDBoLTEwMHYxMDBoMTAwdi0xMDB6IiAvPgo8Z2x5cGggdW5pY29kZT0iJiN4ZTE5MjsiIGQ9Ik0yMDAgMTEwMGg3MDBxMTI0IDAgMjEyIC04OHQ4OCAtMjEydi01MDBxMCAtMTI0IC04OCAtMjEydC0yMTIgLTg4aC03MDBxLTEyNCAwIC0yMTIgODh0LTg4IDIxMnY1MDBxMCAxMjQgODggMjEydDIxMiA4OHpNMTAwIDkwMHYtNzAwaDkwMHY3MDBoLTkwMHpNMzAwIDcwMGgyMDB2LTQwMGgtMzAwdjUwMGgxMDB2LTEwMHpNOTAwIDMwMGgtMTAwdjQwMGgtMTAwdjEwMGgyMDB2LTUwMHpNMzAwIDYwMHYtMjAwaDEwMHYyMDBoLTEwMHogTTcwMCAzMDBoLTEwMHYxMDBoMTAwdi0xMDB6IiAvPgo8Z2x5cGggdW5pY29kZT0iJiN4ZTE5MzsiIGQ9Ik0yMDAgMTEwMGg3MDBxMTI0IDAgMjEyIC04OHQ4OCAtMjEydi01MDBxMCAtMTI0IC04OCAtMjEydC0yMTIgLTg4aC03MDBxLTEyNCAwIC0yMTIgODh0LTg4IDIxMnY1MDBxMCAxMjQgODggMjEydDIxMiA4OHpNMTAwIDkwMHYtNzAwaDkwMHY3MDBoLTkwMHpNNTAwIDUwMGwtMTk5IC0yMDBoLTEwMHY1MGwxOTkgMjAwdjE1MGgtMjAwdjEwMGgzMDB2LTMwMHpNOTAwIDMwMGgtMTAwdjQwMGgtMTAwdjEwMGgyMDB2LTUwMHpNNzAxIDMwMGgtMTAwIHYxMDBoMTAwdi0xMDB6IiAvPgo8Z2x5cGggdW5pY29kZT0iJiN4ZTE5NDsiIGQ9Ik02MDAgMTE5MXExMjAgMCAyMjkuNSAtNDd0MTg4LjUgLTEyNnQxMjYgLTE4OC41dDQ3IC0yMjkuNXQtNDcgLTIyOS41dC0xMjYgLTE4OC41dC0xODguNSAtMTI2dC0yMjkuNSAtNDd0LTIyOS41IDQ3dC0xODguNSAxMjZ0LTEyNiAxODguNXQtNDcgMjI5LjV0NDcgMjI5LjV0MTI2IDE4OC41dDE4OC41IDEyNnQyMjkuNSA0N3pNNjAwIDEwMjFxLTExNCAwIC0yMTEgLTU2LjV0LTE1My41IC0xNTMuNXQtNTYuNSAtMjExdDU2LjUgLTIxMSB0MTUzLjUgLTE1My41dDIxMSAtNTYuNXQyMTEgNTYuNXQxNTMuNSAxNTMuNXQ1Ni41IDIxMXQtNTYuNSAyMTF0LTE1My41IDE1My41dC0yMTEgNTYuNXpNODAwIDcwMGgtMzAwdi0yMDBoMzAwdi0xMDBoLTMwMGwtMTAwIDEwMHYyMDBsMTAwIDEwMGgzMDB2LTEwMHoiIC8%2BCjxnbHlwaCB1bmljb2RlPSImI3hlMTk1OyIgZD0iTTYwMCAxMTkxcTEyMCAwIDIyOS41IC00N3QxODguNSAtMTI2dDEyNiAtMTg4LjV0NDcgLTIyOS41dC00NyAtMjI5LjV0LTEyNiAtMTg4LjV0LTE4OC41IC0xMjZ0LTIyOS41IC00N3QtMjI5LjUgNDd0LTE4OC41IDEyNnQtMTI2IDE4OC41dC00NyAyMjkuNXQ0NyAyMjkuNXQxMjYgMTg4LjV0MTg4LjUgMTI2dDIyOS41IDQ3ek02MDAgMTAyMXEtMTE0IDAgLTIxMSAtNTYuNXQtMTUzLjUgLTE1My41dC01Ni41IC0yMTF0NTYuNSAtMjExIHQxNTMuNSAtMTUzLjV0MjExIC01Ni41dDIxMSA1Ni41dDE1My41IDE1My41dDU2LjUgMjExdC01Ni41IDIxMXQtMTUzLjUgMTUzLjV0LTIxMSA1Ni41ek04MDAgNzAwdi0xMDBsLTUwIC01MGwxMDAgLTEwMHYtNTBoLTEwMGwtMTAwIDEwMGgtMTUwdi0xMDBoLTEwMHY0MDBoMzAwek01MDAgNzAwdi0xMDBoMjAwdjEwMGgtMjAweiIgLz4KPGdseXBoIHVuaWNvZGU9IiYjeGUxOTc7IiBkPSJNNTAzIDEwODlxMTEwIDAgMjAwLjUgLTU5LjV0MTM0LjUgLTE1Ni41cTQ0IDE0IDkwIDE0cTEyMCAwIDIwNSAtODYuNXQ4NSAtMjA3dC04NSAtMjA3dC0yMDUgLTg2LjVoLTEyOHYyNTBxMCAyMSAtMTQuNSAzNS41dC0zNS41IDE0LjVoLTMwMHEtMjEgMCAtMzUuNSAtMTQuNXQtMTQuNSAtMzUuNXYtMjUwaC0yMjJxLTgwIDAgLTEzNiA1Ny41dC01NiAxMzYuNXEwIDY5IDQzIDEyMi41dDEwOCA2Ny41cS0yIDE5IC0yIDM3cTAgMTAwIDQ5IDE4NSB0MTM0IDEzNHQxODUgNDl6TTUyNSA1MDBoMTUwcTEwIDAgMTcuNSAtNy41dDcuNSAtMTcuNXYtMjc1aDEzN3EyMSAwIDI2IC0xMS41dC04IC0yNy41bC0yMjMgLTI0NHEtMTMgLTE2IC0zMiAtMTZ0LTMyIDE2bC0yMjMgMjQ0cS0xMyAxNiAtOCAyNy41dDI2IDExLjVoMTM3djI3NXEwIDEwIDcuNSAxNy41dDE3LjUgNy41eiIgLz4KPGdseXBoIHVuaWNvZGU9IiYjeGUxOTg7IiBkPSJNNTAyIDEwODlxMTEwIDAgMjAxIC01OS41dDEzNSAtMTU2LjVxNDMgMTUgODkgMTVxMTIxIDAgMjA2IC04Ni41dDg2IC0yMDYuNXEwIC05OSAtNjAgLTE4MXQtMTUwIC0xMTBsLTM3OCAzNjBxLTEzIDE2IC0zMS41IDE2dC0zMS41IC0xNmwtMzgxIC0zNjVoLTlxLTc5IDAgLTEzNS41IDU3LjV0LTU2LjUgMTM2LjVxMCA2OSA0MyAxMjIuNXQxMDggNjcuNXEtMiAxOSAtMiAzOHEwIDEwMCA0OSAxODQuNXQxMzMuNSAxMzR0MTg0LjUgNDkuNXogTTYzMiA0NjdsMjIzIC0yMjhxMTMgLTE2IDggLTI3LjV0LTI2IC0xMS41aC0xMzd2LTI3NXEwIC0xMCAtNy41IC0xNy41dC0xNy41IC03LjVoLTE1MHEtMTAgMCAtMTcuNSA3LjV0LTcuNSAxNy41djI3NWgtMTM3cS0yMSAwIC0yNiAxMS41dDggMjcuNXExOTkgMjA0IDIyMyAyMjhxMTkgMTkgMzEuNSAxOXQzMi41IC0xOXoiIC8%2BCjxnbHlwaCB1bmljb2RlPSImI3hlMTk5OyIgZD0iTTcwMCAxMDB2MTAwaDQwMGwtMjcwIDMwMGgxNzBsLTI3MCAzMDBoMTcwbC0zMDAgMzMzbC0zMDAgLTMzM2gxNzBsLTI3MCAtMzAwaDE3MGwtMjcwIC0zMDBoNDAwdi0xMDBoLTUwcS0yMSAwIC0zNS41IC0xNC41dC0xNC41IC0zNS41di01MGg0MDB2NTBxMCAyMSAtMTQuNSAzNS41dC0zNS41IDE0LjVoLTUweiIgLz4KPGdseXBoIHVuaWNvZGU9IiYjeGUyMDA7IiBkPSJNNjAwIDExNzlxOTQgMCAxNjcuNSAtNTYuNXQ5OS41IC0xNDUuNXE4OSAtNiAxNTAuNSAtNzEuNXQ2MS41IC0xNTUuNXEwIC02MSAtMjkuNSAtMTEyLjV0LTc5LjUgLTgyLjVxOSAtMjkgOSAtNTVxMCAtNzQgLTUyLjUgLTEyNi41dC0xMjYuNSAtNTIuNXEtNTUgMCAtMTAwIDMwdi0yNTFxMjEgMCAzNS41IC0xNC41dDE0LjUgLTM1LjV2LTUwaC0zMDB2NTBxMCAyMSAxNC41IDM1LjV0MzUuNSAxNC41djI1MXEtNDUgLTMwIC0xMDAgLTMwIHEtNzQgMCAtMTI2LjUgNTIuNXQtNTIuNSAxMjYuNXEwIDE4IDQgMzhxLTQ3IDIxIC03NS41IDY1dC0yOC41IDk3cTAgNzQgNTIuNSAxMjYuNXQxMjYuNSA1Mi41cTUgMCAyMyAtMnEwIDIgLTEgMTB0LTEgMTNxMCAxMTYgODEuNSAxOTcuNXQxOTcuNSA4MS41eiIgLz4KPGdseXBoIHVuaWNvZGU9IiYjeGUyMDE7IiBkPSJNMTAxMCAxMDEwcTExMSAtMTExIDE1MC41IC0yNjAuNXQwIC0yOTl0LTE1MC41IC0yNjAuNXEtODMgLTgzIC0xOTEuNSAtMTI2LjV0LTIxOC41IC00My41dC0yMTguNSA0My41dC0xOTEuNSAxMjYuNXEtMTExIDExMSAtMTUwLjUgMjYwLjV0MCAyOTl0MTUwLjUgMjYwLjVxODMgODMgMTkxLjUgMTI2LjV0MjE4LjUgNDMuNXQyMTguNSAtNDMuNXQxOTEuNSAtMTI2LjV6TTQ3NiAxMDY1cS00IDAgLTggLTFxLTEyMSAtMzQgLTIwOS41IC0xMjIuNSB0LTEyMi41IC0yMDkuNXEtNCAtMTIgMi41IC0yM3QxOC41IC0xNGwzNiAtOXEzIC0xIDcgLTFxMjMgMCAyOSAyMnEyNyA5NiA5OCAxNjZxNzAgNzEgMTY2IDk4cTExIDMgMTcuNSAxMy41dDMuNSAyMi41bC05IDM1cS0zIDEzIC0xNCAxOXEtNyA0IC0xNSA0ek01MTIgOTIwcS00IDAgLTkgLTJxLTgwIC0yNCAtMTM4LjUgLTgyLjV0LTgyLjUgLTEzOC41cS00IC0xMyAyIC0yNHQxOSAtMTRsMzQgLTlxNCAtMSA4IC0xcTIyIDAgMjggMjEgcTE4IDU4IDU4LjUgOTguNXQ5Ny41IDU4LjVxMTIgMyAxOCAxMy41dDMgMjEuNWwtOSAzNXEtMyAxMiAtMTQgMTlxLTcgNCAtMTUgNHpNNzE5LjUgNzE5LjVxLTQ5LjUgNDkuNSAtMTE5LjUgNDkuNXQtMTE5LjUgLTQ5LjV0LTQ5LjUgLTExOS41dDQ5LjUgLTExOS41dDExOS41IC00OS41dDExOS41IDQ5LjV0NDkuNSAxMTkuNXQtNDkuNSAxMTkuNXpNODU1IDU1MXEtMjIgMCAtMjggLTIxcS0xOCAtNTggLTU4LjUgLTk4LjV0LTk4LjUgLTU3LjUgcS0xMSAtNCAtMTcgLTE0LjV0LTMgLTIxLjVsOSAtMzVxMyAtMTIgMTQgLTE5cTcgLTQgMTUgLTRxNCAwIDkgMnE4MCAyNCAxMzguNSA4Mi41dDgyLjUgMTM4LjVxNCAxMyAtMi41IDI0dC0xOC41IDE0bC0zNCA5cS00IDEgLTggMXpNMTAwMCA1MTVxLTIzIDAgLTI5IC0yMnEtMjcgLTk2IC05OCAtMTY2cS03MCAtNzEgLTE2NiAtOThxLTExIC0zIC0xNy41IC0xMy41dC0zLjUgLTIyLjVsOSAtMzVxMyAtMTMgMTQgLTE5cTcgLTQgMTUgLTQgcTQgMCA4IDFxMTIxIDM0IDIwOS41IDEyMi41dDEyMi41IDIwOS41cTQgMTIgLTIuNSAyM3QtMTguNSAxNGwtMzYgOXEtMyAxIC03IDF6IiAvPgo8Z2x5cGggdW5pY29kZT0iJiN4ZTIwMjsiIGQ9Ik03MDAgODAwaDMwMHYtMzgwaC0xODB2MjAwaC0zNDB2LTIwMGgtMzgwdjc1NXEwIDEwIDcuNSAxNy41dDE3LjUgNy41aDU3NXYtNDAwek0xMDAwIDkwMGgtMjAwdjIwMHpNNzAwIDMwMGgxNjJsLTIxMiAtMjEybC0yMTIgMjEyaDE2MnYyMDBoMTAwdi0yMDB6TTUyMCAwaC0zOTVxLTEwIDAgLTE3LjUgNy41dC03LjUgMTcuNXYzOTV6TTEwMDAgMjIwdi0xOTVxMCAtMTAgLTcuNSAtMTcuNXQtMTcuNSAtNy41aC0xOTV6IiAvPgo8Z2x5cGggdW5pY29kZT0iJiN4ZTIwMzsiIGQ9Ik03MDAgODAwaDMwMHYtNTIwbC0zNTAgMzUwbC01NTAgLTU1MHYxMDk1cTAgMTAgNy41IDE3LjV0MTcuNSA3LjVoNTc1di00MDB6TTEwMDAgOTAwaC0yMDB2MjAwek04NjIgMjAwaC0xNjJ2LTIwMGgtMTAwdjIwMGgtMTYybDIxMiAyMTJ6TTQ4MCAwaC0zNTVxLTEwIDAgLTE3LjUgNy41dC03LjUgMTcuNXY1NWgzODB2LTgwek0xMDAwIDgwdi01NXEwIC0xMCAtNy41IC0xNy41dC0xNy41IC03LjVoLTE1NXY4MGgxODB6IiAvPgo8Z2x5cGggdW5pY29kZT0iJiN4ZTIwNDsiIGQ9Ik0xMTYyIDgwMGgtMTYydi0yMDBoMTAwbDEwMCAtMTAwaC0zMDB2MzAwaC0xNjJsMjEyIDIxMnpNMjAwIDgwMGgyMDBxMjcgMCA0MCAtMnQyOS41IC0xMC41dDIzLjUgLTMwdDcgLTU3LjVoMzAwdi0xMDBoLTYwMGwtMjAwIC0zNTB2NDUwaDEwMHEwIDM2IDcgNTcuNXQyMy41IDMwdDI5LjUgMTAuNXQ0MCAyek04MDAgNDAwaDI0MGwtMjQwIC00MDBoLTgwMGwzMDAgNTAwaDUwMHYtMTAweiIgLz4KPGdseXBoIHVuaWNvZGU9IiYjeGUyMDU7IiBkPSJNNjUwIDExMDBoMTAwcTIxIDAgMzUuNSAtMTQuNXQxNC41IC0zNS41di01MGg1MHEyMSAwIDM1LjUgLTE0LjV0MTQuNSAtMzUuNXYtMTAwcTAgLTIxIC0xNC41IC0zNS41dC0zNS41IC0xNC41aC0zMDBxLTIxIDAgLTM1LjUgMTQuNXQtMTQuNSAzNS41djEwMHEwIDIxIDE0LjUgMzUuNXQzNS41IDE0LjVoNTB2NTBxMCAyMSAxNC41IDM1LjV0MzUuNSAxNC41ek0xMDAwIDg1MHYxNTBxNDEgMCA3MC41IC0yOS41dDI5LjUgLTcwLjV2LTgwMCBxMCAtNDEgLTI5LjUgLTcwLjV0LTcwLjUgLTI5LjVoLTYwMHEtMSAwIC0yMCA0bDI0NiAyNDZsLTMyNiAzMjZ2MzI0cTAgNDEgMjkuNSA3MC41dDcwLjUgMjkuNXYtMTUwcTAgLTYyIDQ0IC0xMDZ0MTA2IC00NGgzMDBxNjIgMCAxMDYgNDR0NDQgMTA2ek00MTIgMjUwbC0yMTIgLTIxMnYxNjJoLTIwMHYxMDBoMjAwdjE2MnoiIC8%2BCjxnbHlwaCB1bmljb2RlPSImI3hlMjA2OyIgZD0iTTQ1MCAxMTAwaDEwMHEyMSAwIDM1LjUgLTE0LjV0MTQuNSAtMzUuNXYtNTBoNTBxMjEgMCAzNS41IC0xNC41dDE0LjUgLTM1LjV2LTEwMHEwIC0yMSAtMTQuNSAtMzUuNXQtMzUuNSAtMTQuNWgtMzAwcS0yMSAwIC0zNS41IDE0LjV0LTE0LjUgMzUuNXYxMDBxMCAyMSAxNC41IDM1LjV0MzUuNSAxNC41aDUwdjUwcTAgMjEgMTQuNSAzNS41dDM1LjUgMTQuNXpNODAwIDg1MHYxNTBxNDEgMCA3MC41IC0yOS41dDI5LjUgLTcwLjV2LTUwMCBoLTIwMHYtMzAwaDIwMHEwIC0zNiAtNyAtNTcuNXQtMjMuNSAtMzB0LTI5LjUgLTEwLjV0LTQwIC0yaC02MDBxLTQxIDAgLTcwLjUgMjkuNXQtMjkuNSA3MC41djgwMHEwIDQxIDI5LjUgNzAuNXQ3MC41IDI5LjV2LTE1MHEwIC02MiA0NCAtMTA2dDEwNiAtNDRoMzAwcTYyIDAgMTA2IDQ0dDQ0IDEwNnpNMTIxMiAyNTBsLTIxMiAtMjEydjE2MmgtMjAwdjEwMGgyMDB2MTYyeiIgLz4KPGdseXBoIHVuaWNvZGU9IiYjeGUyMDk7IiBkPSJNNjU4IDExOTdsNjM3IC0xMTA0cTIzIC0zOCA3IC02NS41dC02MCAtMjcuNWgtMTI3NnEtNDQgMCAtNjAgMjcuNXQ3IDY1LjVsNjM3IDExMDRxMjIgMzkgNTQgMzl0NTQgLTM5ek03MDQgODAwaC0yMDhxLTIwIDAgLTMyIC0xNC41dC04IC0zNC41bDU4IC0zMDJxNCAtMjAgMjEuNSAtMzQuNXQzNy41IC0xNC41aDU0cTIwIDAgMzcuNSAxNC41dDIxLjUgMzQuNWw1OCAzMDJxNCAyMCAtOCAzNC41dC0zMiAxNC41ek01MDAgMzAwdi0xMDBoMjAwIHYxMDBoLTIwMHoiIC8%2BCjxnbHlwaCB1bmljb2RlPSImI3hlMjEwOyIgZD0iTTQyNSAxMTAwaDI1MHExMCAwIDE3LjUgLTcuNXQ3LjUgLTE3LjV2LTE1MHEwIC0xMCAtNy41IC0xNy41dC0xNy41IC03LjVoLTI1MHEtMTAgMCAtMTcuNSA3LjV0LTcuNSAxNy41djE1MHEwIDEwIDcuNSAxNy41dDE3LjUgNy41ek00MjUgODAwaDI1MHExMCAwIDE3LjUgLTcuNXQ3LjUgLTE3LjV2LTE1MHEwIC0xMCAtNy41IC0xNy41dC0xNy41IC03LjVoLTI1MHEtMTAgMCAtMTcuNSA3LjV0LTcuNSAxNy41djE1MHEwIDEwIDcuNSAxNy41IHQxNy41IDcuNXpNODI1IDgwMGgyNTBxMTAgMCAxNy41IC03LjV0Ny41IC0xNy41di0xNTBxMCAtMTAgLTcuNSAtMTcuNXQtMTcuNSAtNy41aC0yNTBxLTEwIDAgLTE3LjUgNy41dC03LjUgMTcuNXYxNTBxMCAxMCA3LjUgMTcuNXQxNy41IDcuNXpNMjUgNTAwaDI1MHExMCAwIDE3LjUgLTcuNXQ3LjUgLTE3LjV2LTE1MHEwIC0xMCAtNy41IC0xNy41dC0xNy41IC03LjVoLTI1MHEtMTAgMCAtMTcuNSA3LjV0LTcuNSAxNy41djE1MCBxMCAxMCA3LjUgMTcuNXQxNy41IDcuNXpNNDI1IDUwMGgyNTBxMTAgMCAxNy41IC03LjV0Ny41IC0xNy41di0xNTBxMCAtMTAgLTcuNSAtMTcuNXQtMTcuNSAtNy41aC0yNTBxLTEwIDAgLTE3LjUgNy41dC03LjUgMTcuNXYxNTBxMCAxMCA3LjUgMTcuNXQxNy41IDcuNXpNODI1IDUwMGgyNTBxMTAgMCAxNy41IC03LjV0Ny41IC0xNy41di0xNTBxMCAtMTAgLTcuNSAtMTcuNXQtMTcuNSAtNy41aC0yNTBxLTEwIDAgLTE3LjUgNy41dC03LjUgMTcuNSB2MTUwcTAgMTAgNy41IDE3LjV0MTcuNSA3LjV6TTI1IDIwMGgyNTBxMTAgMCAxNy41IC03LjV0Ny41IC0xNy41di0xNTBxMCAtMTAgLTcuNSAtMTcuNXQtMTcuNSAtNy41aC0yNTBxLTEwIDAgLTE3LjUgNy41dC03LjUgMTcuNXYxNTBxMCAxMCA3LjUgMTcuNXQxNy41IDcuNXpNNDI1IDIwMGgyNTBxMTAgMCAxNy41IC03LjV0Ny41IC0xNy41di0xNTBxMCAtMTAgLTcuNSAtMTcuNXQtMTcuNSAtNy41aC0yNTBxLTEwIDAgLTE3LjUgNy41IHQtNy41IDE3LjV2MTUwcTAgMTAgNy41IDE3LjV0MTcuNSA3LjV6TTgyNSAyMDBoMjUwcTEwIDAgMTcuNSAtNy41dDcuNSAtMTcuNXYtMTUwcTAgLTEwIC03LjUgLTE3LjV0LTE3LjUgLTcuNWgtMjUwcS0xMCAwIC0xNy41IDcuNXQtNy41IDE3LjV2MTUwcTAgMTAgNy41IDE3LjV0MTcuNSA3LjV6IiAvPgo8Z2x5cGggdW5pY29kZT0iJiN4ZTIxMTsiIGQ9Ik03MDAgMTIwMGgxMDB2LTIwMGgtMTAwdi0xMDBoMzUwcTYyIDAgODYuNSAtMzkuNXQtMy41IC05NC41bC02NiAtMTMycS00MSAtODMgLTgxIC0xMzRoLTc3MnEtNDAgNTEgLTgxIDEzNGwtNjYgMTMycS0yOCA1NSAtMy41IDk0LjV0ODYuNSAzOS41aDM1MHYxMDBoLTEwMHYyMDBoMTAwdjEwMGgyMDB2LTEwMHpNMjUwIDQwMGg3MDBxMjEgMCAzNS41IC0xNC41dDE0LjUgLTM1LjV0LTE0LjUgLTM1LjV0LTM1LjUgLTE0LjVoLTEybDEzNyAtMTAwIGgtOTUwbDEzOCAxMDBoLTEzcS0yMSAwIC0zNS41IDE0LjV0LTE0LjUgMzUuNXQxNC41IDM1LjV0MzUuNSAxNC41ek01MCAxMDBoMTEwMHEyMSAwIDM1LjUgLTE0LjV0MTQuNSAtMzUuNXYtNTBoLTEyMDB2NTBxMCAyMSAxNC41IDM1LjV0MzUuNSAxNC41eiIgLz4KPGdseXBoIHVuaWNvZGU9IiYjeGUyMTI7IiBkPSJNNjAwIDEzMDBxNDAgMCA2OC41IC0yOS41dDI4LjUgLTcwLjVoLTE5NHEwIDQxIDI4LjUgNzAuNXQ2OC41IDI5LjV6TTQ0MyAxMTAwaDMxNHExOCAtMzcgMTggLTc1cTAgLTggLTMgLTI1aDMyOHE0MSAwIDQ0LjUgLTE2LjV0LTMwLjUgLTM4LjVsLTE3NSAtMTQ1aC02NzhsLTE3OCAxNDVxLTM0IDIyIC0yOSAzOC41dDQ2IDE2LjVoMzI4cS0zIDE3IC0zIDI1cTAgMzggMTggNzV6TTI1MCA3MDBoNzAwcTIxIDAgMzUuNSAtMTQuNSB0MTQuNSAtMzUuNXQtMTQuNSAtMzUuNXQtMzUuNSAtMTQuNWgtMTUwdi0yMDBsMjc1IC0yMDBoLTk1MGwyNzUgMjAwdjIwMGgtMTUwcS0yMSAwIC0zNS41IDE0LjV0LTE0LjUgMzUuNXQxNC41IDM1LjV0MzUuNSAxNC41ek01MCAxMDBoMTEwMHEyMSAwIDM1LjUgLTE0LjV0MTQuNSAtMzUuNXYtNTBoLTEyMDB2NTBxMCAyMSAxNC41IDM1LjV0MzUuNSAxNC41eiIgLz4KPGdseXBoIHVuaWNvZGU9IiYjeGUyMTM7IiBkPSJNNjAwIDExODFxNzUgMCAxMjggLTUzdDUzIC0xMjh0LTUzIC0xMjh0LTEyOCAtNTN0LTEyOCA1M3QtNTMgMTI4dDUzIDEyOHQxMjggNTN6TTYwMiA3OThoNDZxMzQgMCA1NS41IC0yOC41dDIxLjUgLTg2LjVxMCAtNzYgMzkgLTE4M2gtMzI0cTM5IDEwNyAzOSAxODNxMCA1OCAyMS41IDg2LjV0NTYuNSAyOC41aDQ1ek0yNTAgNDAwaDcwMHEyMSAwIDM1LjUgLTE0LjV0MTQuNSAtMzUuNXQtMTQuNSAtMzUuNXQtMzUuNSAtMTQuNWgtMTMgbDEzOCAtMTAwaC05NTBsMTM3IDEwMGgtMTJxLTIxIDAgLTM1LjUgMTQuNXQtMTQuNSAzNS41dDE0LjUgMzUuNXQzNS41IDE0LjV6TTUwIDEwMGgxMTAwcTIxIDAgMzUuNSAtMTQuNXQxNC41IC0zNS41di01MGgtMTIwMHY1MHEwIDIxIDE0LjUgMzUuNXQzNS41IDE0LjV6IiAvPgo8Z2x5cGggdW5pY29kZT0iJiN4ZTIxNDsiIGQ9Ik02MDAgMTMwMHE0NyAwIDkyLjUgLTUzLjV0NzEgLTEyM3QyNS41IC0xMjMuNXEwIC03OCAtNTUuNSAtMTMzLjV0LTEzMy41IC01NS41dC0xMzMuNSA1NS41dC01NS41IDEzMy41cTAgNjIgMzQgMTQzbDE0NCAtMTQzbDExMSAxMTFsLTE2MyAxNjNxMzQgMjYgNjMgMjZ6TTYwMiA3OThoNDZxMzQgMCA1NS41IC0yOC41dDIxLjUgLTg2LjVxMCAtNzYgMzkgLTE4M2gtMzI0cTM5IDEwNyAzOSAxODNxMCA1OCAyMS41IDg2LjV0NTYuNSAyOC41aDQ1IHpNMjUwIDQwMGg3MDBxMjEgMCAzNS41IC0xNC41dDE0LjUgLTM1LjV0LTE0LjUgLTM1LjV0LTM1LjUgLTE0LjVoLTEzbDEzOCAtMTAwaC05NTBsMTM3IDEwMGgtMTJxLTIxIDAgLTM1LjUgMTQuNXQtMTQuNSAzNS41dDE0LjUgMzUuNXQzNS41IDE0LjV6TTUwIDEwMGgxMTAwcTIxIDAgMzUuNSAtMTQuNXQxNC41IC0zNS41di01MGgtMTIwMHY1MHEwIDIxIDE0LjUgMzUuNXQzNS41IDE0LjV6IiAvPgo8Z2x5cGggdW5pY29kZT0iJiN4ZTIxNTsiIGQ9Ik02MDAgMTIwMGwzMDAgLTE2MXYtMTM5aC0zMDBxMCAtNTcgMTguNSAtMTA4dDUwIC05MS41dDYzIC03MnQ3MCAtNjcuNXQ1Ny41IC02MWgtNTMwcS02MCA4MyAtOTAuNSAxNzcuNXQtMzAuNSAxNzguNXQzMyAxNjQuNXQ4Ny41IDEzOS41dDEyNiA5Ni41dDE0NS41IDQxLjV2LTk4ek0yNTAgNDAwaDcwMHEyMSAwIDM1LjUgLTE0LjV0MTQuNSAtMzUuNXQtMTQuNSAtMzUuNXQtMzUuNSAtMTQuNWgtMTNsMTM4IC0xMDBoLTk1MGwxMzcgMTAwIGgtMTJxLTIxIDAgLTM1LjUgMTQuNXQtMTQuNSAzNS41dDE0LjUgMzUuNXQzNS41IDE0LjV6TTUwIDEwMGgxMTAwcTIxIDAgMzUuNSAtMTQuNXQxNC41IC0zNS41di01MGgtMTIwMHY1MHEwIDIxIDE0LjUgMzUuNXQzNS41IDE0LjV6IiAvPgo8Z2x5cGggdW5pY29kZT0iJiN4ZTIxNjsiIGQ9Ik02MDAgMTMwMHE0MSAwIDcwLjUgLTI5LjV0MjkuNSAtNzAuNXYtNzhxNDYgLTI2IDczIC03MnQyNyAtMTAwdi01MGgtNDAwdjUwcTAgNTQgMjcgMTAwdDczIDcydjc4cTAgNDEgMjkuNSA3MC41dDcwLjUgMjkuNXpNNDAwIDgwMGg0MDBxNTQgMCAxMDAgLTI3dDcyIC03M2gtMTcydi0xMDBoMjAwdi0xMDBoLTIwMHYtMTAwaDIwMHYtMTAwaC0yMDB2LTEwMGgyMDBxMCAtODMgLTU4LjUgLTE0MS41dC0xNDEuNSAtNTguNWgtNDAwIHEtODMgMCAtMTQxLjUgNTguNXQtNTguNSAxNDEuNXY0MDBxMCA4MyA1OC41IDE0MS41dDE0MS41IDU4LjV6IiAvPgo8Z2x5cGggdW5pY29kZT0iJiN4ZTIxODsiIGQ9Ik0xNTAgMTEwMGg5MDBxMjEgMCAzNS41IC0xNC41dDE0LjUgLTM1LjV2LTUwMHEwIC0yMSAtMTQuNSAtMzUuNXQtMzUuNSAtMTQuNWgtOTAwcS0yMSAwIC0zNS41IDE0LjV0LTE0LjUgMzUuNXY1MDBxMCAyMSAxNC41IDM1LjV0MzUuNSAxNC41ek0xMjUgNDAwaDk1MHExMCAwIDE3LjUgLTcuNXQ3LjUgLTE3LjV2LTUwcTAgLTEwIC03LjUgLTE3LjV0LTE3LjUgLTcuNWgtMjgzbDIyNCAtMjI0cTEzIC0xMyAxMyAtMzEuNXQtMTMgLTMyIHQtMzEuNSAtMTMuNXQtMzEuNSAxM2wtODggODhoLTUyNGwtODcgLTg4cS0xMyAtMTMgLTMyIC0xM3QtMzIgMTMuNXQtMTMgMzJ0MTMgMzEuNWwyMjQgMjI0aC0yODlxLTEwIDAgLTE3LjUgNy41dC03LjUgMTcuNXY1MHEwIDEwIDcuNSAxNy41dDE3LjUgNy41ek01NDEgMzAwbC0xMDAgLTEwMGgzMjRsLTEwMCAxMDBoLTEyNHoiIC8%2BCjxnbHlwaCB1bmljb2RlPSImI3hlMjE5OyIgZD0iTTIwMCAxMTAwaDgwMHE4MyAwIDE0MS41IC01OC41dDU4LjUgLTE0MS41di0yMDBoLTEwMHEwIDQxIC0yOS41IDcwLjV0LTcwLjUgMjkuNWgtMjUwcS00MSAwIC03MC41IC0yOS41dC0yOS41IC03MC41aC0xMDBxMCA0MSAtMjkuNSA3MC41dC03MC41IDI5LjVoLTI1MHEtNDEgMCAtNzAuNSAtMjkuNXQtMjkuNSAtNzAuNWgtMTAwdjIwMHEwIDgzIDU4LjUgMTQxLjV0MTQxLjUgNTguNXpNMTAwIDYwMGgxMDAwcTQxIDAgNzAuNSAtMjkuNSB0MjkuNSAtNzAuNXYtMzAwaC0xMjAwdjMwMHEwIDQxIDI5LjUgNzAuNXQ3MC41IDI5LjV6TTMwMCAxMDB2LTUwcTAgLTIxIC0xNC41IC0zNS41dC0zNS41IC0xNC41aC0xMDBxLTIxIDAgLTM1LjUgMTQuNXQtMTQuNSAzNS41djUwaDIwMHpNMTEwMCAxMDB2LTUwcTAgLTIxIC0xNC41IC0zNS41dC0zNS41IC0xNC41aC0xMDBxLTIxIDAgLTM1LjUgMTQuNXQtMTQuNSAzNS41djUwaDIwMHoiIC8%2BCjxnbHlwaCB1bmljb2RlPSImI3hlMjIxOyIgZD0iTTQ4MCAxMTY1bDY4MiAtNjgzcTMxIC0zMSAzMSAtNzUuNXQtMzEgLTc1LjVsLTEzMSAtMTMxaC00ODFsLTUxNyA1MThxLTMyIDMxIC0zMiA3NS41dDMyIDc1LjVsMjk1IDI5NnEzMSAzMSA3NS41IDMxdDc2LjUgLTMxek0xMDggNzk0bDM0MiAtMzQybDMwMyAzMDRsLTM0MSAzNDF6TTI1MCAxMDBoODAwcTIxIDAgMzUuNSAtMTQuNXQxNC41IC0zNS41di01MGgtOTAwdjUwcTAgMjEgMTQuNSAzNS41dDM1LjUgMTQuNXoiIC8%2BCjxnbHlwaCB1bmljb2RlPSImI3hlMjIzOyIgZD0iTTEwNTcgNjQ3bC0xODkgNTA2cS04IDE5IC0yNy41IDMzdC00MC41IDE0aC00MDBxLTIxIDAgLTQwLjUgLTE0dC0yNy41IC0zM2wtMTg5IC01MDZxLTggLTE5IDEuNSAtMzN0MzAuNSAtMTRoNjI1di0xNTBxMCAtMjEgMTQuNSAtMzUuNXQzNS41IC0xNC41dDM1LjUgMTQuNXQxNC41IDM1LjV2MTUwaDEyNXEyMSAwIDMwLjUgMTR0MS41IDMzek04OTcgMGgtNTk1djUwcTAgMjEgMTQuNSAzNS41dDM1LjUgMTQuNWg1MHY1MCBxMCAyMSAxNC41IDM1LjV0MzUuNSAxNC41aDQ4djMwMGgyMDB2LTMwMGg0N3EyMSAwIDM1LjUgLTE0LjV0MTQuNSAtMzUuNXYtNTBoNTBxMjEgMCAzNS41IC0xNC41dDE0LjUgLTM1LjV2LTUweiIgLz4KPGdseXBoIHVuaWNvZGU9IiYjeGUyMjQ7IiBkPSJNOTAwIDgwMGgzMDB2LTU3NXEwIC0xMCAtNy41IC0xNy41dC0xNy41IC03LjVoLTM3NXY1OTFsLTMwMCAzMDB2ODRxMCAxMCA3LjUgMTcuNXQxNy41IDcuNWgzNzV2LTQwMHpNMTIwMCA5MDBoLTIwMHYyMDB6TTQwMCA2MDBoMzAwdi01NzVxMCAtMTAgLTcuNSAtMTcuNXQtMTcuNSAtNy41aC02NTBxLTEwIDAgLTE3LjUgNy41dC03LjUgMTcuNXY5NTBxMCAxMCA3LjUgMTcuNXQxNy41IDcuNWgzNzV2LTQwMHpNNzAwIDcwMGgtMjAwdjIwMHogIiAvPgo8Z2x5cGggdW5pY29kZT0iJiN4ZTIyNTsiIGQ9Ik00ODQgMTA5NWgxOTVxNzUgMCAxNDYgLTMyLjV0MTI0IC04NnQ4OS41IC0xMjIuNXQ0OC41IC0xNDJxMTggLTE0IDM1IC0yMHEzMSAtMTAgNjQuNSA2LjV0NDMuNSA0OC41cTEwIDM0IC0xNSA3MXEtMTkgMjcgLTkgNDNxNSA4IDEyLjUgMTF0MTkgLTF0MjMuNSAtMTZxNDEgLTQ0IDM5IC0xMDVxLTMgLTYzIC00NiAtMTA2LjV0LTEwNCAtNDMuNWgtNjJxLTcgLTU1IC0zNSAtMTE3dC01NiAtMTAwbC0zOSAtMjM0cS0zIC0yMCAtMjAgLTM0LjUgdC0zOCAtMTQuNWgtMTAwcS0yMSAwIC0zMyAxNC41dC05IDM0LjVsMTIgNzBxLTQ5IC0xNCAtOTEgLTE0aC0xOTVxLTI0IDAgLTY1IDhsLTExIC02NHEtMyAtMjAgLTIwIC0zNC41dC0zOCAtMTQuNWgtMTAwcS0yMSAwIC0zMyAxNC41dC05IDM0LjVsMjYgMTU3cS04NCA3NCAtMTI4IDE3NWwtMTU5IDUzcS0xOSA3IC0zMyAyNnQtMTQgNDB2NTBxMCAyMSAxNC41IDM1LjV0MzUuNSAxNC41aDEyNHExMSA4NyA1NiAxNjZsLTExMSA5NSBxLTE2IDE0IC0xMi41IDIzLjV0MjQuNSA5LjVoMjAzcTExNiAxMDEgMjUwIDEwMXpNNjc1IDEwMDBoLTI1MHEtMTAgMCAtMTcuNSAtNy41dC03LjUgLTE3LjV2LTUwcTAgLTEwIDcuNSAtMTcuNXQxNy41IC03LjVoMjUwcTEwIDAgMTcuNSA3LjV0Ny41IDE3LjV2NTBxMCAxMCAtNy41IDE3LjV0LTE3LjUgNy41eiIgLz4KPGdseXBoIHVuaWNvZGU9IiYjeGUyMjY7IiBkPSJNNjQxIDkwMGw0MjMgMjQ3cTE5IDggNDIgMi41dDM3IC0yMS41bDMyIC0zOHExNCAtMTUgMTIuNSAtMzZ0LTE3LjUgLTM0bC0xMzkgLTEyMGgtMzkwek01MCAxMTAwaDEwNnE2NyAwIDEwMyAtMTd0NjYgLTcxbDEwMiAtMjEyaDgyM3EyMSAwIDM1LjUgLTE0LjV0MTQuNSAtMzUuNXYtNTBxMCAtMjEgLTE0IC00MHQtMzMgLTI2bC03MzcgLTEzMnEtMjMgLTQgLTQwIDZ0LTI2IDI1cS00MiA2NyAtMTAwIDY3aC0zMDBxLTYyIDAgLTEwNiA0NCB0LTQ0IDEwNnYyMDBxMCA2MiA0NCAxMDZ0MTA2IDQ0ek0xNzMgOTI4aC04MHEtMTkgMCAtMjggLTE0dC05IC0zNXYtNTZxMCAtNTEgNDIgLTUxaDEzNHExNiAwIDIxLjUgOHQ1LjUgMjRxMCAxMSAtMTYgNDV0LTI3IDUxcS0xOCAyOCAtNDMgMjh6TTU1MCA3MjdxLTMyIDAgLTU0LjUgLTIyLjV0LTIyLjUgLTU0LjV0MjIuNSAtNTQuNXQ1NC41IC0yMi41dDU0LjUgMjIuNXQyMi41IDU0LjV0LTIyLjUgNTQuNXQtNTQuNSAyMi41ek0xMzAgMzg5IGwxNTIgMTMwcTE4IDE5IDM0IDI0dDMxIC0zLjV0MjQuNSAtMTcuNXQyNS41IC0yOHEyOCAtMzUgNTAuNSAtNTF0NDguNSAtMTNsNjMgNWw0OCAtMTc5cTEzIC02MSAtMy41IC05Ny41dC02Ny41IC03OS41bC04MCAtNjlxLTQ3IC00MCAtMTA5IC0zNS41dC0xMDMgNTEuNWwtMTMwIDE1MXEtNDAgNDcgLTM1LjUgMTA5LjV0NTEuNSAxMDIuNXpNMzgwIDM3N2wtMTAyIC04OHEtMzEgLTI3IDIgLTY1bDM3IC00M3ExMyAtMTUgMjcuNSAtMTkuNSB0MzEuNSA2LjVsNjEgNTNxMTkgMTYgMTQgNDlxLTIgMjAgLTEyIDU2dC0xNyA0NXEtMTEgMTIgLTE5IDE0dC0yMyAtOHoiIC8%2BCjxnbHlwaCB1bmljb2RlPSImI3hlMjI3OyIgZD0iTTYyNSAxMjAwaDE1MHExMCAwIDE3LjUgLTcuNXQ3LjUgLTE3LjV2LTEwOXE3OSAtMzMgMTMxIC04Ny41dDUzIC0xMjguNXExIC00NiAtMTUgLTg0LjV0LTM5IC02MXQtNDYgLTM4dC0zOSAtMjEuNWwtMTcgLTZxNiAwIDE1IC0xLjV0MzUgLTl0NTAgLTE3LjV0NTMgLTMwdDUwIC00NXQzNS41IC02NHQxNC41IC04NHEwIC01OSAtMTEuNSAtMTA1LjV0LTI4LjUgLTc2LjV0LTQ0IC01MXQtNDkuNSAtMzEuNXQtNTQuNSAtMTZ0LTQ5LjUgLTYuNSB0LTQzLjUgLTF2LTc1cTAgLTEwIC03LjUgLTE3LjV0LTE3LjUgLTcuNWgtMTUwcS0xMCAwIC0xNy41IDcuNXQtNy41IDE3LjV2NzVoLTEwMHYtNzVxMCAtMTAgLTcuNSAtMTcuNXQtMTcuNSAtNy41aC0xNTBxLTEwIDAgLTE3LjUgNy41dC03LjUgMTcuNXY3NWgtMTc1cS0xMCAwIC0xNy41IDcuNXQtNy41IDE3LjV2MTUwcTAgMTAgNy41IDE3LjV0MTcuNSA3LjVoNzV2NjAwaC03NXEtMTAgMCAtMTcuNSA3LjV0LTcuNSAxNy41djE1MCBxMCAxMCA3LjUgMTcuNXQxNy41IDcuNWgxNzV2NzVxMCAxMCA3LjUgMTcuNXQxNy41IDcuNWgxNTBxMTAgMCAxNy41IC03LjV0Ny41IC0xNy41di03NWgxMDB2NzVxMCAxMCA3LjUgMTcuNXQxNy41IDcuNXpNNDAwIDkwMHYtMjAwaDI2M3EyOCAwIDQ4LjUgMTAuNXQzMCAyNXQxNSAyOXQ1LjUgMjUuNWwxIDEwcTAgNCAtMC41IDExdC02IDI0dC0xNSAzMHQtMzAgMjR0LTQ4LjUgMTFoLTI2M3pNNDAwIDUwMHYtMjAwaDM2M3EyOCAwIDQ4LjUgMTAuNSB0MzAgMjV0MTUgMjl0NS41IDI1LjVsMSAxMHEwIDQgLTAuNSAxMXQtNiAyNHQtMTUgMzB0LTMwIDI0dC00OC41IDExaC0zNjN6IiAvPgo8Z2x5cGggdW5pY29kZT0iJiN4ZTIzMDsiIGQ9Ik0yMTIgMTE5OGg3ODBxODYgMCAxNDcgLTYxdDYxIC0xNDd2LTQxNnEwIC01MSAtMTggLTE0Mi41dC0zNiAtMTU3LjVsLTE4IC02NnEtMjkgLTg3IC05My41IC0xNDYuNXQtMTQ2LjUgLTU5LjVoLTU3MnEtODIgMCAtMTQ3IDU5dC05MyAxNDdxLTggMjggLTIwIDczdC0zMiAxNDMuNXQtMjAgMTQ5LjV2NDE2cTAgODYgNjEgMTQ3dDE0NyA2MXpNNjAwIDEwNDVxLTcwIDAgLTEzMi41IC0xMS41dC0xMDUuNSAtMzAuNXQtNzguNSAtNDEuNSB0LTU3IC00NXQtMzYgLTQxdC0yMC41IC0zMC41bC02IC0xMmwxNTYgLTI0M2g1NjBsMTU2IDI0M3EtMiA1IC02IDEyLjV0LTIwIDI5LjV0LTM2LjUgNDJ0LTU3IDQ0LjV0LTc5IDQydC0xMDUgMjkuNXQtMTMyLjUgMTJ6TTc2MiA3MDNoLTE1N2wxOTUgMjYxeiIgLz4KPGdseXBoIHVuaWNvZGU9IiYjeGUyMzE7IiBkPSJNNDc1IDEzMDBoMTUwcTEwMyAwIDE4OSAtODZ0ODYgLTE4OXYtNTAwcTAgLTQxIC00MiAtODN0LTgzIC00MmgtNDUwcS00MSAwIC04MyA0MnQtNDIgODN2NTAwcTAgMTAzIDg2IDE4OXQxODkgODZ6TTcwMCAzMDB2LTIyNXEwIC0yMSAtMjcgLTQ4dC00OCAtMjdoLTE1MHEtMjEgMCAtNDggMjd0LTI3IDQ4djIyNWgzMDB6IiAvPgo8Z2x5cGggdW5pY29kZT0iJiN4ZTIzMjsiIGQ9Ik00NzUgMTMwMGg5NnEwIC0xNTAgODkuNSAtMjM5LjV0MjM5LjUgLTg5LjV2LTQ0NnEwIC00MSAtNDIgLTgzdC04MyAtNDJoLTQ1MHEtNDEgMCAtODMgNDJ0LTQyIDgzdjUwMHEwIDEwMyA4NiAxODl0MTg5IDg2ek03MDAgMzAwdi0yMjVxMCAtMjEgLTI3IC00OHQtNDggLTI3aC0xNTBxLTIxIDAgLTQ4IDI3dC0yNyA0OHYyMjVoMzAweiIgLz4KPGdseXBoIHVuaWNvZGU9IiYjeGUyMzM7IiBkPSJNMTI5NCA3NjdsLTYzOCAtMjgzbC0zNzggMTcwbC03OCAtNjB2LTIyNGwxMDAgLTE1MHYtMTk5bC0xNTAgMTQ4bC0xNTAgLTE0OXYyMDBsMTAwIDE1MHYyNTBxMCA0IC0wLjUgMTAuNXQwIDkuNXQxIDh0MyA4dDYuNSA2bDQ3IDQwbC0xNDcgNjVsNjQyIDI4M3pNMTAwMCAzODBsLTM1MCAtMTY2bC0zNTAgMTY2djE0N2wzNTAgLTE2NWwzNTAgMTY1di0xNDd6IiAvPgo8Z2x5cGggdW5pY29kZT0iJiN4ZTIzNDsiIGQ9Ik0yNTAgODAwcTYyIDAgMTA2IC00NHQ0NCAtMTA2dC00NCAtMTA2dC0xMDYgLTQ0dC0xMDYgNDR0LTQ0IDEwNnQ0NCAxMDZ0MTA2IDQ0ek02NTAgODAwcTYyIDAgMTA2IC00NHQ0NCAtMTA2dC00NCAtMTA2dC0xMDYgLTQ0dC0xMDYgNDR0LTQ0IDEwNnQ0NCAxMDZ0MTA2IDQ0ek0xMDUwIDgwMHE2MiAwIDEwNiAtNDR0NDQgLTEwNnQtNDQgLTEwNnQtMTA2IC00NHQtMTA2IDQ0dC00NCAxMDZ0NDQgMTA2dDEwNiA0NHoiIC8%2BCjxnbHlwaCB1bmljb2RlPSImI3hlMjM1OyIgZD0iTTU1MCAxMTAwcTYyIDAgMTA2IC00NHQ0NCAtMTA2dC00NCAtMTA2dC0xMDYgLTQ0dC0xMDYgNDR0LTQ0IDEwNnQ0NCAxMDZ0MTA2IDQ0ek01NTAgNzAwcTYyIDAgMTA2IC00NHQ0NCAtMTA2dC00NCAtMTA2dC0xMDYgLTQ0dC0xMDYgNDR0LTQ0IDEwNnQ0NCAxMDZ0MTA2IDQ0ek01NTAgMzAwcTYyIDAgMTA2IC00NHQ0NCAtMTA2dC00NCAtMTA2dC0xMDYgLTQ0dC0xMDYgNDR0LTQ0IDEwNnQ0NCAxMDZ0MTA2IDQ0eiIgLz4KPGdseXBoIHVuaWNvZGU9IiYjeGUyMzY7IiBkPSJNMTI1IDExMDBoOTUwcTEwIDAgMTcuNSAtNy41dDcuNSAtMTcuNXYtMTUwcTAgLTEwIC03LjUgLTE3LjV0LTE3LjUgLTcuNWgtOTUwcS0xMCAwIC0xNy41IDcuNXQtNy41IDE3LjV2MTUwcTAgMTAgNy41IDE3LjV0MTcuNSA3LjV6TTEyNSA3MDBoOTUwcTEwIDAgMTcuNSAtNy41dDcuNSAtMTcuNXYtMTUwcTAgLTEwIC03LjUgLTE3LjV0LTE3LjUgLTcuNWgtOTUwcS0xMCAwIC0xNy41IDcuNXQtNy41IDE3LjV2MTUwcTAgMTAgNy41IDE3LjUgdDE3LjUgNy41ek0xMjUgMzAwaDk1MHExMCAwIDE3LjUgLTcuNXQ3LjUgLTE3LjV2LTE1MHEwIC0xMCAtNy41IC0xNy41dC0xNy41IC03LjVoLTk1MHEtMTAgMCAtMTcuNSA3LjV0LTcuNSAxNy41djE1MHEwIDEwIDcuNSAxNy41dDE3LjUgNy41eiIgLz4KPGdseXBoIHVuaWNvZGU9IiYjeGUyMzc7IiBkPSJNMzUwIDEyMDBoNTAwcTE2MiAwIDI1NiAtOTMuNXQ5NCAtMjU2LjV2LTUwMHEwIC0xNjUgLTkzLjUgLTI1Ny41dC0yNTYuNSAtOTIuNWgtNTAwcS0xNjUgMCAtMjU3LjUgOTIuNXQtOTIuNSAyNTcuNXY1MDBxMCAxNjUgOTIuNSAyNTcuNXQyNTcuNSA5Mi41ek05MDAgMTAwMGgtNjAwcS00MSAwIC03MC41IC0yOS41dC0yOS41IC03MC41di02MDBxMCAtNDEgMjkuNSAtNzAuNXQ3MC41IC0yOS41aDYwMHE0MSAwIDcwLjUgMjkuNSB0MjkuNSA3MC41djYwMHEwIDQxIC0yOS41IDcwLjV0LTcwLjUgMjkuNXpNMzUwIDkwMGg1MDBxMjEgMCAzNS41IC0xNC41dDE0LjUgLTM1LjV2LTMwMHEwIC0yMSAtMTQuNSAtMzUuNXQtMzUuNSAtMTQuNWgtNTAwcS0yMSAwIC0zNS41IDE0LjV0LTE0LjUgMzUuNXYzMDBxMCAyMSAxNC41IDM1LjV0MzUuNSAxNC41ek00MDAgODAwdi0yMDBoNDAwdjIwMGgtNDAweiIgLz4KPGdseXBoIHVuaWNvZGU9IiYjeGUyMzg7IiBkPSJNMTUwIDExMDBoMTAwMHEyMSAwIDM1LjUgLTE0LjV0MTQuNSAtMzUuNXQtMTQuNSAtMzUuNXQtMzUuNSAtMTQuNWgtNTB2LTIwMGg1MHEyMSAwIDM1LjUgLTE0LjV0MTQuNSAtMzUuNXQtMTQuNSAtMzUuNXQtMzUuNSAtMTQuNWgtNTB2LTIwMGg1MHEyMSAwIDM1LjUgLTE0LjV0MTQuNSAtMzUuNXQtMTQuNSAtMzUuNXQtMzUuNSAtMTQuNWgtNTB2LTIwMGg1MHEyMSAwIDM1LjUgLTE0LjV0MTQuNSAtMzUuNXQtMTQuNSAtMzUuNSB0LTM1LjUgLTE0LjVoLTEwMDBxLTIxIDAgLTM1LjUgMTQuNXQtMTQuNSAzNS41dDE0LjUgMzUuNXQzNS41IDE0LjVoNTB2MjAwaC01MHEtMjEgMCAtMzUuNSAxNC41dC0xNC41IDM1LjV0MTQuNSAzNS41dDM1LjUgMTQuNWg1MHYyMDBoLTUwcS0yMSAwIC0zNS41IDE0LjV0LTE0LjUgMzUuNXQxNC41IDM1LjV0MzUuNSAxNC41aDUwdjIwMGgtNTBxLTIxIDAgLTM1LjUgMTQuNXQtMTQuNSAzNS41dDE0LjUgMzUuNXQzNS41IDE0LjV6IiAvPgo8Z2x5cGggdW5pY29kZT0iJiN4ZTIzOTsiIGQ9Ik02NTAgMTE4N3E4NyAtNjcgMTE4LjUgLTE1NnQwIC0xNzh0LTExOC41IC0xNTVxLTg3IDY2IC0xMTguNSAxNTV0MCAxNzh0MTE4LjUgMTU2ek0zMDAgODAwcTEyNCAwIDIxMiAtODh0ODggLTIxMnEtMTI0IDAgLTIxMiA4OHQtODggMjEyek0xMDAwIDgwMHEwIC0xMjQgLTg4IC0yMTJ0LTIxMiAtODhxMCAxMjQgODggMjEydDIxMiA4OHpNMzAwIDUwMHExMjQgMCAyMTIgLTg4dDg4IC0yMTJxLTEyNCAwIC0yMTIgODh0LTg4IDIxMnogTTEwMDAgNTAwcTAgLTEyNCAtODggLTIxMnQtMjEyIC04OHEwIDEyNCA4OCAyMTJ0MjEyIDg4ek03MDAgMTk5di0xNDRxMCAtMjEgLTE0LjUgLTM1LjV0LTM1LjUgLTE0LjV0LTM1LjUgMTQuNXQtMTQuNSAzNS41djE0MnE0MCAtNCA0MyAtNHExNyAwIDU3IDZ6IiAvPgo8Z2x5cGggdW5pY29kZT0iJiN4ZTI0MDsiIGQ9Ik03NDUgODc4bDY5IDE5cTI1IDYgNDUgLTEybDI5OCAtMjk1cTExIC0xMSAxNSAtMjYuNXQtMiAtMzAuNXEtNSAtMTQgLTE4IC0yMy41dC0yOCAtOS41aC04cTEgMCAxIC0xM3EwIC0yOSAtMiAtNTZ0LTguNSAtNjJ0LTIwIC02M3QtMzMgLTUzdC01MSAtMzl0LTcyLjUgLTE0aC0xNDZxLTE4NCAwIC0xODQgMjg4cTAgMjQgMTAgNDdxLTIwIDQgLTYyIDR0LTYzIC00cTExIC0yNCAxMSAtNDdxMCAtMjg4IC0xODQgLTI4OGgtMTQyIHEtNDggMCAtODQuNSAyMXQtNTYgNTF0LTMyIDcxLjV0LTE2IDc1dC0zLjUgNjguNXEwIDEzIDIgMTNoLTdxLTE1IDAgLTI3LjUgOS41dC0xOC41IDIzLjVxLTYgMTUgLTIgMzAuNXQxNSAyNS41bDI5OCAyOTZxMjAgMTggNDYgMTFsNzYgLTE5cTIwIC01IDMwLjUgLTIyLjV0NS41IC0zNy41dC0yMi41IC0zMXQtMzcuNSAtNWwtNTEgMTJsLTE4MiAtMTkzaDg5MWwtMTgyIDE5M2wtNDQgLTEycS0yMCAtNSAtMzcuNSA2dC0yMi41IDMxdDYgMzcuNSB0MzEgMjIuNXoiIC8%2BCjxnbHlwaCB1bmljb2RlPSImI3hlMjQxOyIgZD0iTTEy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UwMCA0NTBoLTI1cTAgMTUgLTQgMjQuNXQtOSAxNC41dC0xNyA3LjV0LTIwIDN0LTI1IDAuNWgtMTAwdi00MjVxMCAtMTEgMTIuNSAtMTcuNXQyNS41IC03LjVoMTJ2LTUwaC0yMDB2NTBxNTAgMCA1MCAyNXY0MjVoLTEwMHEtMTcgMCAtMjUgLTAuNXQtMjAgLTN0LTE3IC03LjV0LTkgLTE0LjV0LTQgLTI0LjVoLTI1djE1MGg1MDB2LTE1MHoiIC8%2BCjxnbHlwaCB1bmljb2RlPSImI3hlMjQyOyIgZD0iTTEwMDAgMzAwdjUwcS0yNSAwIC01NSAzMnEtMTQgMTQgLTI1IDMxdC0xNiAyN2wtNCAxMWwtMjg5IDc0N2gtNjlsLTMwMCAtNzU0cS0xOCAtMzUgLTM5IC01NnEtOSAtOSAtMjQuNSAtMTguNXQtMjYuNSAtMTQuNWwtMTEgLTV2LTUwaDI3M3Y1MHEtNDkgMCAtNzguNSAyMS41dC0xMS41IDY3LjVsNjkgMTc2aDI5M2w2MSAtMTY2cTEzIC0zNCAtMy41IC02Ni41dC01NS41IC0zMi41di01MGgzMTJ6TTQxMiA2OTFsMTM0IDM0MmwxMjEgLTM0MiBoLTI1NXpNMTEwMCAxNTB2LTEwMHEwIC0yMSAtMTQuNSAtMzUuNXQtMzUuNSAtMTQuNWgtMTAwMHEtMjEgMCAtMzUuNSAxNC41dC0xNC41IDM1LjV2MTAwcTAgMjEgMTQuNSAzNS41dDM1LjUgMTQuNWgxMDAwcTIxIDAgMzUuNSAtMTQuNXQxNC41IC0zNS41eiIgLz4KPGdseXBoIHVuaWNvZGU9IiYjeGUyNDM7IiBkPSJNNTAgMTIwMGgxMTAwcTIxIDAgMzUuNSAtMTQuNXQxNC41IC0zNS41di0xMTAwcTAgLTIxIC0xNC41IC0zNS41dC0zNS41IC0xNC41aC0xMTAwcS0yMSAwIC0zNS41IDE0LjV0LTE0LjUgMzUuNXYxMTAwcTAgMjEgMTQuNSAzNS41dDM1LjUgMTQuNXpNNjExIDExMThoLTcwcS0xMyAwIC0xOCAtMTJsLTI5OSAtNzUzcS0xNyAtMzIgLTM1IC01MXEtMTggLTE4IC01NiAtMzRxLTEyIC01IC0xMiAtMTh2LTUwcTAgLTggNS41IC0xNHQxNC41IC02IGgyNzNxOCAwIDE0IDZ0NiAxNHY1MHEwIDggLTYgMTR0LTE0IDZxLTU1IDAgLTcxIDIzcS0xMCAxNCAwIDM5bDYzIDE2M2gyNjZsNTcgLTE1M3ExMSAtMzEgLTYgLTU1cS0xMiAtMTcgLTM2IC0xN3EtOCAwIC0xNCAtNnQtNiAtMTR2LTUwcTAgLTggNiAtMTR0MTQgLTZoMzEzcTggMCAxNCA2dDYgMTR2NTBxMCA3IC01LjUgMTN0LTEzLjUgN3EtMTcgMCAtNDIgMjVxLTI1IDI3IC00MCA2M2gtMWwtMjg4IDc0OHEtNSAxMiAtMTkgMTJ6TTYzOSA2MTEgaC0xOTdsMTAzIDI2NHoiIC8%2BCjxnbHlwaCB1bmljb2RlPSImI3hlMjQ0OyIgZD0iTTEyMDAgMTEwMGgtMTIwMHYxMDBoMTIwMHYtMTAwek01MCAxMDAwaDQwMHEyMSAwIDM1LjUgLTE0LjV0MTQuNSAtMzUuNXYtOTAwcTAgLTIxIC0xNC41IC0zNS41dC0zNS41IC0xNC41aC00MDBxLTIxIDAgLTM1LjUgMTQuNXQtMTQuNSAzNS41djkwMHEwIDIxIDE0LjUgMzUuNXQzNS41IDE0LjV6TTY1MCAxMDAwaDQwMHEyMSAwIDM1LjUgLTE0LjV0MTQuNSAtMzUuNXYtNDAwcTAgLTIxIC0xNC41IC0zNS41dC0zNS41IC0xNC41aC00MDAgcS0yMSAwIC0zNS41IDE0LjV0LTE0LjUgMzUuNXY0MDBxMCAyMSAxNC41IDM1LjV0MzUuNSAxNC41ek03MDAgOTAwdi0zMDBoMzAwdjMwMGgtMzAweiIgLz4KPGdseXBoIHVuaWNvZGU9IiYjeGUyNDU7IiBkPSJNNTAgMTIwMGg0MDBxMjEgMCAzNS41IC0xNC41dDE0LjUgLTM1LjV2LTkwMHEwIC0yMSAtMTQuNSAtMzUuNXQtMzUuNSAtMTQuNWgtNDAwcS0yMSAwIC0zNS41IDE0LjV0LTE0LjUgMzUuNXY5MDBxMCAyMSAxNC41IDM1LjV0MzUuNSAxNC41ek02NTAgNzAwaDQwMHEyMSAwIDM1LjUgLTE0LjV0MTQuNSAtMzUuNXYtNDAwcTAgLTIxIC0xNC41IC0zNS41dC0zNS41IC0xNC41aC00MDBxLTIxIDAgLTM1LjUgMTQuNXQtMTQuNSAzNS41djQwMCBxMCAyMSAxNC41IDM1LjV0MzUuNSAxNC41ek03MDAgNjAwdi0zMDBoMzAwdjMwMGgtMzAwek0xMjAwIDBoLTEyMDB2MTAwaDEyMDB2LTEwMHoiIC8%2BCjxnbHlwaCB1bmljb2RlPSImI3hlMjQ2OyIgZD0iTTUwIDEwMDBoNDAwcTIxIDAgMzUuNSAtMTQuNXQxNC41IC0zNS41di0zNTBoMTAwdjE1MHEwIDIxIDE0LjUgMzUuNXQzNS41IDE0LjVoNDAwcTIxIDAgMzUuNSAtMTQuNXQxNC41IC0zNS41di0xNTBoMTAwdi0xMDBoLTEwMHYtMTUwcTAgLTIxIC0xNC41IC0zNS41dC0zNS41IC0xNC41aC00MDBxLTIxIDAgLTM1LjUgMTQuNXQtMTQuNSAzNS41djE1MGgtMTAwdi0zNTBxMCAtMjEgLTE0LjUgLTM1LjV0LTM1LjUgLTE0LjVoLTQwMCBxLTIxIDAgLTM1LjUgMTQuNXQtMTQuNSAzNS41djgwMHEwIDIxIDE0LjUgMzUuNXQzNS41IDE0LjV6TTcwMCA3MDB2LTMwMGgzMDB2MzAwaC0zMDB6IiAvPgo8Z2x5cGggdW5pY29kZT0iJiN4ZTI0NzsiIGQ9Ik0xMDAgMGgtMTAwdjEyMDBoMTAwdi0xMjAwek0yNTAgMTEwMGg0MDBxMjEgMCAzNS41IC0xNC41dDE0LjUgLTM1LjV2LTQwMHEwIC0yMSAtMTQuNSAtMzUuNXQtMzUuNSAtMTQuNWgtNDAwcS0yMSAwIC0zNS41IDE0LjV0LTE0LjUgMzUuNXY0MDBxMCAyMSAxNC41IDM1LjV0MzUuNSAxNC41ek0zMDAgMTAwMHYtMzAwaDMwMHYzMDBoLTMwMHpNMjUwIDUwMGg5MDBxMjEgMCAzNS41IC0xNC41dDE0LjUgLTM1LjV2LTQwMCBxMCAtMjEgLTE0LjUgLTM1LjV0LTM1LjUgLTE0LjVoLTkwMHEtMjEgMCAtMzUuNSAxNC41dC0xNC41IDM1LjV2NDAwcTAgMjEgMTQuNSAzNS41dDM1LjUgMTQuNXoiIC8%2BCjxnbHlwaCB1bmljb2RlPSImI3hlMjQ4OyIgZD0iTTYwMCAxMTAwaDE1MHEyMSAwIDM1LjUgLTE0LjV0MTQuNSAtMzUuNXYtNDAwcTAgLTIxIC0xNC41IC0zNS41dC0zNS41IC0xNC41aC0xNTB2LTEwMGg0NTBxMjEgMCAzNS41IC0xNC41dDE0LjUgLTM1LjV2LTQwMHEwIC0yMSAtMTQuNSAtMzUuNXQtMzUuNSAtMTQuNWgtOTAwcS0yMSAwIC0zNS41IDE0LjV0LTE0LjUgMzUuNXY0MDBxMCAyMSAxNC41IDM1LjV0MzUuNSAxNC41aDM1MHYxMDBoLTE1MHEtMjEgMCAtMzUuNSAxNC41IHQtMTQuNSAzNS41djQwMHEwIDIxIDE0LjUgMzUuNXQzNS41IDE0LjVoMTUwdjEwMGgxMDB2LTEwMHpNNDAwIDEwMDB2LTMwMGgzMDB2MzAwaC0zMDB6IiAvPgo8Z2x5cGggdW5pY29kZT0iJiN4ZTI0OTsiIGQ9Ik0xMjAwIDBoLTEwMHYxMjAwaDEwMHYtMTIwMHpNNTUwIDExMDBoNDAwcTIxIDAgMzUuNSAtMTQuNXQxNC41IC0zNS41di00MDBxMCAtMjEgLTE0LjUgLTM1LjV0LTM1LjUgLTE0LjVoLTQwMHEtMjEgMCAtMzUuNSAxNC41dC0xNC41IDM1LjV2NDAwcTAgMjEgMTQuNSAzNS41dDM1LjUgMTQuNXpNNjAwIDEwMDB2LTMwMGgzMDB2MzAwaC0zMDB6TTUwIDUwMGg5MDBxMjEgMCAzNS41IC0xNC41dDE0LjUgLTM1LjV2LTQwMCBxMCAtMjEgLTE0LjUgLTM1LjV0LTM1LjUgLTE0LjVoLTkwMHEtMjEgMCAtMzUuNSAxNC41dC0xNC41IDM1LjV2NDAwcTAgMjEgMTQuNSAzNS41dDM1LjUgMTQuNXoiIC8%2BCjxnbHlwaCB1bmljb2RlPSImI3hlMjUwOyIgZD0iTTg2NSA1NjVsLTQ5NCAtNDk0cS0yMyAtMjMgLTQxIC0yM3EtMTQgMCAtMjIgMTMuNXQtOCAzOC41djEwMDBxMCAyNSA4IDM4LjV0MjIgMTMuNXExOCAwIDQxIC0yM2w0OTQgLTQ5NHExNCAtMTQgMTQgLTM1dC0xNCAtMzV6IiAvPgo8Z2x5cGggdW5pY29kZT0iJiN4ZTI1MTsiIGQ9Ik0zMzUgNjM1bDQ5NCA0OTRxMjkgMjkgNTAgMjAuNXQyMSAtNDkuNXYtMTAwMHEwIC00MSAtMjEgLTQ5LjV0LTUwIDIwLjVsLTQ5NCA0OTRxLTE0IDE0IC0xNCAzNXQxNCAzNXoiIC8%2BCjxnbHlwaCB1bmljb2RlPSImI3hlMjUyOyIgZD0iTTEwMCA5MDBoMTAwMHE0MSAwIDQ5LjUgLTIxdC0yMC41IC01MGwtNDk0IC00OTRxLTE0IC0xNCAtMzUgLTE0dC0zNSAxNGwtNDk0IDQ5NHEtMjkgMjkgLTIwLjUgNTB0NDkuNSAyMXoiIC8%2BCjxnbHlwaCB1bmljb2RlPSImI3hlMjUzOyIgZD0iTTYzNSA4NjVsNDk0IC00OTRxMjkgLTI5IDIwLjUgLTUwdC00OS41IC0yMWgtMTAwMHEtNDEgMCAtNDkuNSAyMXQyMC41IDUwbDQ5NCA0OTRxMTQgMTQgMzUgMTR0MzUgLTE0eiIgLz4KPGdseXBoIHVuaWNvZGU9IiYjeGUyNTQ7IiBkPSJNNzAwIDc0MXYtMTgybC02OTIgLTMyM3YyMjFsNDEzIDE5M2wtNDEzIDE5M3YyMjF6TTEyMDAgMGgtODAwdjIwMGg4MDB2LTIwMHoiIC8%2BCjxnbHlwaCB1bmljb2RlPSImI3hlMjU1OyIgZD0iTTEyMDAgOTAwaC0yMDB2LTEwMGgyMDB2LTEwMGgtMzAwdjMwMGgyMDB2MTAwaC0yMDB2MTAwaDMwMHYtMzAwek0wIDcwMGg1MHEwIDIxIDQgMzd0OS41IDI2LjV0MTggMTcuNXQyMiAxMXQyOC41IDUuNXQzMSAydDM3IDAuNWgxMDB2LTU1MHEwIC0yMiAtMjUgLTM0LjV0LTUwIC0xMy41bC0yNSAtMnYtMTAwaDQwMHYxMDBxLTQgMCAtMTEgMC41dC0yNCAzdC0zMCA3dC0yNCAxNXQtMTEgMjQuNXY1NTBoMTAwcTI1IDAgMzcgLTAuNXQzMSAtMiB0MjguNSAtNS41dDIyIC0xMXQxOCAtMTcuNXQ5LjUgLTI2LjV0NCAtMzdoNTB2MzAwaC04MDB2LTMwMHoiIC8%2BCjxnbHlwaCB1bmljb2RlPSImI3hlMjU2OyIgZD0iTTgwMCA3MDBoLTUwcTAgMjEgLTQgMzd0LTkuNSAyNi41dC0xOCAxNy41dC0yMiAxMXQtMjguNSA1LjV0LTMxIDJ0LTM3IDAuNWgtMTAwdi01NTBxMCAtMjIgMjUgLTM0LjV0NTAgLTE0LjVsMjUgLTF2LTEwMGgtNDAwdjEwMHE0IDAgMTEgMC41dDI0IDN0MzAgN3QyNCAxNXQxMSAyNC41djU1MGgtMTAwcS0yNSAwIC0zNyAtMC41dC0zMSAtMnQtMjguNSAtNS41dC0yMiAtMTF0LTE4IC0xNy41dC05LjUgLTI2LjV0LTQgLTM3aC01MHYzMDAgaDgwMHYtMzAwek0xMTAwIDIwMGgtMjAwdi0xMDBoMjAwdi0xMDBoLTMwMHYzMDBoMjAwdjEwMGgtMjAwdjEwMGgzMDB2LTMwMHoiIC8%2BCjxnbHlwaCB1bmljb2RlPSImI3hlMjU3OyIgZD0iTTcwMSAxMDk4aDE2MHExNiAwIDIxIC0xMXQtNyAtMjNsLTQ2NCAtNDY0bDQ2NCAtNDY0cTEyIC0xMiA3IC0yM3QtMjEgLTExaC0xNjBxLTEzIDAgLTIzIDlsLTQ3MSA0NzFxLTcgOCAtNyAxOHQ3IDE4bDQ3MSA0NzFxMTAgOSAyMyA5eiIgLz4KPGdseXBoIHVuaWNvZGU9IiYjeGUyNTg7IiBkPSJNMzM5IDEwOThoMTYwcTEzIDAgMjMgLTlsNDcxIC00NzFxNyAtOCA3IC0xOHQtNyAtMThsLTQ3MSAtNDcxcS0xMCAtOSAtMjMgLTloLTE2MHEtMTYgMCAtMjEgMTF0NyAyM2w0NjQgNDY0bC00NjQgNDY0cS0xMiAxMiAtNyAyM3QyMSAxMXoiIC8%2BCjxnbHlwaCB1bmljb2RlPSImI3hlMjU5OyIgZD0iTTEwODcgODgycTExIC01IDExIC0yMXYtMTYwcTAgLTEzIC05IC0yM2wtNDcxIC00NzFxLTggLTcgLTE4IC03dC0xOCA3bC00NzEgNDcxcS05IDEwIC05IDIzdjE2MHEwIDE2IDExIDIxdDIzIC03bDQ2NCAtNDY0bDQ2NCA0NjRxMTIgMTIgMjMgN3oiIC8%2BCjxnbHlwaCB1bmljb2RlPSImI3hlMjYwOyIgZD0iTTYxOCA5OTNsNDcxIC00NzFxOSAtMTAgOSAtMjN2LTE2MHEwIC0xNiAtMTEgLTIxdC0yMyA3bC00NjQgNDY0bC00NjQgLTQ2NHEtMTIgLTEyIC0yMyAtN3QtMTEgMjF2MTYwcTAgMTMgOSAyM2w0NzEgNDcxcTggNyAxOCA3dDE4IC03eiIgLz4KPGdseXBoIHVuaWNvZGU9IiYjeGY4ZmY7IiBkPSJNMTAwMCAxMjAwcTAgLTEyNCAtODggLTIxMnQtMjEyIC04OHEwIDEyNCA4OCAyMTJ0MjEyIDg4ek00NTAgMTAwMGgxMDBxMjEgMCA0MCAtMTR0MjYgLTMzbDc5IC0xOTRxNSAxIDE2IDNxMzQgNiA1NCA5LjV0NjAgN3Q2NS41IDF0NjEgLTEwdDU2LjUgLTIzdDQyLjUgLTQydDI5IC02NHQ1IC05MnQtMTkuNSAtMTIxLjVxLTEgLTcgLTMgLTE5LjV0LTExIC01MHQtMjAuNSAtNzN0LTMyLjUgLTgxLjV0LTQ2LjUgLTgzdC02NCAtNzAgdC04Mi41IC01MHEtMTMgLTUgLTQyIC01dC02NS41IDIuNXQtNDcuNSAyLjVxLTE0IDAgLTQ5LjUgLTMuNXQtNjMgLTMuNXQtNDMuNSA3cS01NyAyNSAtMTA0LjUgNzguNXQtNzUgMTExLjV0LTQ2LjUgMTEydC0yNiA5MGwtNyAzNXEtMTUgNjMgLTE4IDExNXQ0LjUgODguNXQyNiA2NHQzOS41IDQzLjV0NTIgMjUuNXQ1OC41IDEzdDYyLjUgMnQ1OS41IC00LjV0NTUuNSAtOGwtMTQ3IDE5MnEtMTIgMTggLTUuNSAzMHQyNy41IDEyeiIgLz4KPGdseXBoIHVuaWNvZGU9IiYjeDFmNTExOyIgZD0iTTI1MCAxMjAwaDYwMHEyMSAwIDM1LjUgLTE0LjV0MTQuNSAtMzUuNXYtNDAwcTAgLTIxIC0xNC41IC0zNS41dC0zNS41IC0xNC41aC0xNTB2LTUwMGwtMjU1IC0xNzhxLTE5IC05IC0zMiAtMXQtMTMgMjl2NjUwaC0xNTBxLTIxIDAgLTM1LjUgMTQuNXQtMTQuNSAzNS41djQwMHEwIDIxIDE0LjUgMzUuNXQzNS41IDE0LjV6TTQwMCAxMTAwdi0xMDBoMzAwdjEwMGgtMzAweiIgLz4KPGdseXBoIHVuaWNvZGU9IiYjeDFmNmFhOyIgZD0iTTI1MCAxMjAwaDc1MHEzOSAwIDY5LjUgLTQwLjV0MzAuNSAtODQuNXYtOTMzbC03MDAgLTExN3Y5NTBsNjAwIDEyNWgtNzAwdi0xMDAwaC0xMDB2MTAyNXEwIDIzIDE1LjUgNDl0MzQuNSAyNnpNNTAwIDUyNXYtMTAwbDEwMCAyMHYxMDB6IiAvPgo8L2ZvbnQ%2BCjwvZGVmcz48L3N2Zz4g%29%20format%28%27svg%27%29%7D%2Eglyphicon%7Bposition%3Arelative%3Btop%3A1px%3Bdisplay%3Ainline%2Dblock%3Bfont%2Dfamily%3A%27Glyphicons%20Halflings%27%3Bfont%2Dstyle%3Anormal%3Bfont%2Dweight%3Anormal%3Bline%2Dheight%3A1%3B%2Dwebkit%2Dfont%2Dsmoothing%3Aantialiased%3B%2Dmoz%2Dosx%2Dfont%2Dsmoothing%3Agrayscale%7D%2Eglyphicon%2Dasterisk%3Abefore%7Bcontent%3A%22%5C002a%22%7D%2Eglyphicon%2Dplus%3Abefore%7Bcontent%3A%22%5C002b%22%7D%2Eglyphicon%2Deuro%3Abefore%2C%2Eglyphicon%2Deur%3Abefore%7Bcontent%3A%22%5C20ac%22%7D%2Eglyphicon%2Dminus%3Abefore%7Bcontent%3A%22%5C2212%22%7D%2Eglyphicon%2Dcloud%3Abefore%7Bcontent%3A%22%5C2601%22%7D%2Eglyphicon%2Denvelope%3Abefore%7Bcontent%3A%22%5C2709%22%7D%2Eglyphicon%2Dpencil%3Abefore%7Bcontent%3A%22%5C270f%22%7D%2Eglyphicon%2Dglass%3Abefore%7Bcontent%3A%22%5Ce001%22%7D%2Eglyphicon%2Dmusic%3Abefore%7Bcontent%3A%22%5Ce002%22%7D%2Eglyphicon%2Dsearch%3Abefore%7Bcontent%3A%22%5Ce003%22%7D%2Eglyphicon%2Dheart%3Abefore%7Bcontent%3A%22%5Ce005%22%7D%2Eglyphicon%2Dstar%3Abefore%7Bcontent%3A%22%5Ce006%22%7D%2Eglyphicon%2Dstar%2Dempty%3Abefore%7Bcontent%3A%22%5Ce007%22%7D%2Eglyphicon%2Duser%3Abefore%7Bcontent%3A%22%5Ce008%22%7D%2Eglyphicon%2Dfilm%3Abefore%7Bcontent%3A%22%5Ce009%22%7D%2Eglyphicon%2Dth%2Dlarge%3Abefore%7Bcontent%3A%22%5Ce010%22%7D%2Eglyphicon%2Dth%3Abefore%7Bcontent%3A%22%5Ce011%22%7D%2Eglyphicon%2Dth%2Dlist%3Abefore%7Bcontent%3A%22%5Ce012%22%7D%2Eglyphicon%2Dok%3Abefore%7Bcontent%3A%22%5Ce013%22%7D%2Eglyphicon%2Dremove%3Abefore%7Bcontent%3A%22%5Ce014%22%7D%2Eglyphicon%2Dzoom%2Din%3Abefore%7Bcontent%3A%22%5Ce015%22%7D%2Eglyphicon%2Dzoom%2Dout%3Abefore%7Bcontent%3A%22%5Ce016%22%7D%2Eglyphicon%2Doff%3Abefore%7Bcontent%3A%22%5Ce017%22%7D%2Eglyphicon%2Dsignal%3Abefore%7Bcontent%3A%22%5Ce018%22%7D%2Eglyphicon%2Dcog%3Abefore%7Bcontent%3A%22%5Ce019%22%7D%2Eglyphicon%2Dtrash%3Abefore%7Bcontent%3A%22%5Ce020%22%7D%2Eglyphicon%2Dhome%3Abefore%7Bcontent%3A%22%5Ce021%22%7D%2Eglyphicon%2Dfile%3Abefore%7Bcontent%3A%22%5Ce022%22%7D%2Eglyphicon%2Dtime%3Abefore%7Bcontent%3A%22%5Ce023%22%7D%2Eglyphicon%2Droad%3Abefore%7Bcontent%3A%22%5Ce024%22%7D%2Eglyphicon%2Ddownload%2Dalt%3Abefore%7Bcontent%3A%22%5Ce025%22%7D%2Eglyphicon%2Ddownload%3Abefore%7Bcontent%3A%22%5Ce026%22%7D%2Eglyphicon%2Dupload%3Abefore%7Bcontent%3A%22%5Ce027%22%7D%2Eglyphicon%2Dinbox%3Abefore%7Bcontent%3A%22%5Ce028%22%7D%2Eglyphicon%2Dplay%2Dcircle%3Abefore%7Bcontent%3A%22%5Ce029%22%7D%2Eglyphicon%2Drepeat%3Abefore%7Bcontent%3A%22%5Ce030%22%7D%2Eglyphicon%2Drefresh%3Abefore%7Bcontent%3A%22%5Ce031%22%7D%2Eglyphicon%2Dlist%2Dalt%3Abefore%7Bcontent%3A%22%5Ce032%22%7D%2Eglyphicon%2Dlock%3Abefore%7Bcontent%3A%22%5Ce033%22%7D%2Eglyphicon%2Dflag%3Abefore%7Bcontent%3A%22%5Ce034%22%7D%2Eglyphicon%2Dheadphones%3Abefore%7Bcontent%3A%22%5Ce035%22%7D%2Eglyphicon%2Dvolume%2Doff%3Abefore%7Bcontent%3A%22%5Ce036%22%7D%2Eglyphicon%2Dvolume%2Ddown%3Abefore%7Bcontent%3A%22%5Ce037%22%7D%2Eglyphicon%2Dvolume%2Dup%3Abefore%7Bcontent%3A%22%5Ce038%22%7D%2Eglyphicon%2Dqrcode%3Abefore%7Bcontent%3A%22%5Ce039%22%7D%2Eglyphicon%2Dbarcode%3Abefore%7Bcontent%3A%22%5Ce040%22%7D%2Eglyphicon%2Dtag%3Abefore%7Bcontent%3A%22%5Ce041%22%7D%2Eglyphicon%2Dtags%3Abefore%7Bcontent%3A%22%5Ce042%22%7D%2Eglyphicon%2Dbook%3Abefore%7Bcontent%3A%22%5Ce043%22%7D%2Eglyphicon%2Dbookmark%3Abefore%7Bcontent%3A%22%5Ce044%22%7D%2Eglyphicon%2Dprint%3Abefore%7Bcontent%3A%22%5Ce045%22%7D%2Eglyphicon%2Dcamera%3Abefore%7Bcontent%3A%22%5Ce046%22%7D%2Eglyphicon%2Dfont%3Abefore%7Bcontent%3A%22%5Ce047%22%7D%2Eglyphicon%2Dbold%3Abefore%7Bcontent%3A%22%5Ce048%22%7D%2Eglyphicon%2Ditalic%3Abefore%7Bcontent%3A%22%5Ce049%22%7D%2Eglyphicon%2Dtext%2Dheight%3Abefore%7Bcontent%3A%22%5Ce050%22%7D%2Eglyphicon%2Dtext%2Dwidth%3Abefore%7Bcontent%3A%22%5Ce051%22%7D%2Eglyphicon%2Dalign%2Dleft%3Abefore%7Bcontent%3A%22%5Ce052%22%7D%2Eglyphicon%2Dalign%2Dcenter%3Abefore%7Bcontent%3A%22%5Ce053%22%7D%2Eglyphicon%2Dalign%2Dright%3Abefore%7Bcontent%3A%22%5Ce054%22%7D%2Eglyphicon%2Dalign%2Djustify%3Abefore%7Bcontent%3A%22%5Ce055%22%7D%2Eglyphicon%2Dlist%3Abefore%7Bcontent%3A%22%5Ce056%22%7D%2Eglyphicon%2Dindent%2Dleft%3Abefore%7Bcontent%3A%22%5Ce057%22%7D%2Eglyphicon%2Dindent%2Dright%3Abefore%7Bcontent%3A%22%5Ce058%22%7D%2Eglyphicon%2Dfacetime%2Dvideo%3Abefore%7Bcontent%3A%22%5Ce059%22%7D%2Eglyphicon%2Dpicture%3Abefore%7Bcontent%3A%22%5Ce060%22%7D%2Eglyphicon%2Dmap%2Dmarker%3Abefore%7Bcontent%3A%22%5Ce062%22%7D%2Eglyphicon%2Dadjust%3Abefore%7Bcontent%3A%22%5Ce063%22%7D%2Eglyphicon%2Dtint%3Abefore%7Bcontent%3A%22%5Ce064%22%7D%2Eglyphicon%2Dedit%3Abefore%7Bcontent%3A%22%5Ce065%22%7D%2Eglyphicon%2Dshare%3Abefore%7Bcontent%3A%22%5Ce066%22%7D%2Eglyphicon%2Dcheck%3Abefore%7Bcontent%3A%22%5Ce067%22%7D%2Eglyphicon%2Dmove%3Abefore%7Bcontent%3A%22%5Ce068%22%7D%2Eglyphicon%2Dstep%2Dbackward%3Abefore%7Bcontent%3A%22%5Ce069%22%7D%2Eglyphicon%2Dfast%2Dbackward%3Abefore%7Bcontent%3A%22%5Ce070%22%7D%2Eglyphicon%2Dbackward%3Abefore%7Bcontent%3A%22%5Ce071%22%7D%2Eglyphicon%2Dplay%3Abefore%7Bcontent%3A%22%5Ce072%22%7D%2Eglyphicon%2Dpause%3Abefore%7Bcontent%3A%22%5Ce073%22%7D%2Eglyphicon%2Dstop%3Abefore%7Bcontent%3A%22%5Ce074%22%7D%2Eglyphicon%2Dforward%3Abefore%7Bcontent%3A%22%5Ce075%22%7D%2Eglyphicon%2Dfast%2Dforward%3Abefore%7Bcontent%3A%22%5Ce076%22%7D%2Eglyphicon%2Dstep%2Dforward%3Abefore%7Bcontent%3A%22%5Ce077%22%7D%2Eglyphicon%2Deject%3Abefore%7Bcontent%3A%22%5Ce078%22%7D%2Eglyphicon%2Dchevron%2Dleft%3Abefore%7Bcontent%3A%22%5Ce079%22%7D%2Eglyphicon%2Dchevron%2Dright%3Abefore%7Bcontent%3A%22%5Ce080%22%7D%2Eglyphicon%2Dplus%2Dsign%3Abefore%7Bcontent%3A%22%5Ce081%22%7D%2Eglyphicon%2Dminus%2Dsign%3Abefore%7Bcontent%3A%22%5Ce082%22%7D%2Eglyphicon%2Dremove%2Dsign%3Abefore%7Bcontent%3A%22%5Ce083%22%7D%2Eglyphicon%2Dok%2Dsign%3Abefore%7Bcontent%3A%22%5Ce084%22%7D%2Eglyphicon%2Dquestion%2Dsign%3Abefore%7Bcontent%3A%22%5Ce085%22%7D%2Eglyphicon%2Dinfo%2Dsign%3Abefore%7Bcontent%3A%22%5Ce086%22%7D%2Eglyphicon%2Dscreenshot%3Abefore%7Bcontent%3A%22%5Ce087%22%7D%2Eglyphicon%2Dremove%2Dcircle%3Abefore%7Bcontent%3A%22%5Ce088%22%7D%2Eglyphicon%2Dok%2Dcircle%3Abefore%7Bcontent%3A%22%5Ce089%22%7D%2Eglyphicon%2Dban%2Dcircle%3Abefore%7Bcontent%3A%22%5Ce090%22%7D%2Eglyphicon%2Darrow%2Dleft%3Abefore%7Bcontent%3A%22%5Ce091%22%7D%2Eglyphicon%2Darrow%2Dright%3Abefore%7Bcontent%3A%22%5Ce092%22%7D%2Eglyphicon%2Darrow%2Dup%3Abefore%7Bcontent%3A%22%5Ce093%22%7D%2Eglyphicon%2Darrow%2Ddown%3Abefore%7Bcontent%3A%22%5Ce094%22%7D%2Eglyphicon%2Dshare%2Dalt%3Abefore%7Bcontent%3A%22%5Ce095%22%7D%2Eglyphicon%2Dresize%2Dfull%3Abefore%7Bcontent%3A%22%5Ce096%22%7D%2Eglyphicon%2Dresize%2Dsmall%3Abefore%7Bcontent%3A%22%5Ce097%22%7D%2Eglyphicon%2Dexclamation%2Dsign%3Abefore%7Bcontent%3A%22%5Ce101%22%7D%2Eglyphicon%2Dgift%3Abefore%7Bcontent%3A%22%5Ce102%22%7D%2Eglyphicon%2Dleaf%3Abefore%7Bcontent%3A%22%5Ce103%22%7D%2Eglyphicon%2Dfire%3Abefore%7Bcontent%3A%22%5Ce104%22%7D%2Eglyphicon%2Deye%2Dopen%3Abefore%7Bcontent%3A%22%5Ce105%22%7D%2Eglyphicon%2Deye%2Dclose%3Abefore%7Bcontent%3A%22%5Ce106%22%7D%2Eglyphicon%2Dwarning%2Dsign%3Abefore%7Bcontent%3A%22%5Ce107%22%7D%2Eglyphicon%2Dplane%3Abefore%7Bcontent%3A%22%5Ce108%22%7D%2Eglyphicon%2Dcalendar%3Abefore%7Bcontent%3A%22%5Ce109%22%7D%2Eglyphicon%2Drandom%3Abefore%7Bcontent%3A%22%5Ce110%22%7D%2Eglyphicon%2Dcomment%3Abefore%7Bcontent%3A%22%5Ce111%22%7D%2Eglyphicon%2Dmagnet%3Abefore%7Bcontent%3A%22%5Ce112%22%7D%2Eglyphicon%2Dchevron%2Dup%3Abefore%7Bcontent%3A%22%5Ce113%22%7D%2Eglyphicon%2Dchevron%2Ddown%3Abefore%7Bcontent%3A%22%5Ce114%22%7D%2Eglyphicon%2Dretweet%3Abefore%7Bcontent%3A%22%5Ce115%22%7D%2Eglyphicon%2Dshopping%2Dcart%3Abefore%7Bcontent%3A%22%5Ce116%22%7D%2Eglyphicon%2Dfolder%2Dclose%3Abefore%7Bcontent%3A%22%5Ce117%22%7D%2Eglyphicon%2Dfolder%2Dopen%3Abefore%7Bcontent%3A%22%5Ce118%22%7D%2Eglyphicon%2Dresize%2Dvertical%3Abefore%7Bcontent%3A%22%5Ce119%22%7D%2Eglyphicon%2Dresize%2Dhorizontal%3Abefore%7Bcontent%3A%22%5Ce120%22%7D%2Eglyphicon%2Dhdd%3Abefore%7Bcontent%3A%22%5Ce121%22%7D%2Eglyphicon%2Dbullhorn%3Abefore%7Bcontent%3A%22%5Ce122%22%7D%2Eglyphicon%2Dbell%3Abefore%7Bcontent%3A%22%5Ce123%22%7D%2Eglyphicon%2Dcertificate%3Abefore%7Bcontent%3A%22%5Ce124%22%7D%2Eglyphicon%2Dthumbs%2Dup%3Abefore%7Bcontent%3A%22%5Ce125%22%7D%2Eglyphicon%2Dthumbs%2Ddown%3Abefore%7Bcontent%3A%22%5Ce126%22%7D%2Eglyphicon%2Dhand%2Dright%3Abefore%7Bcontent%3A%22%5Ce127%22%7D%2Eglyphicon%2Dhand%2Dleft%3Abefore%7Bcontent%3A%22%5Ce128%22%7D%2Eglyphicon%2Dhand%2Dup%3Abefore%7Bcontent%3A%22%5Ce129%22%7D%2Eglyphicon%2Dhand%2Ddown%3Abefore%7Bcontent%3A%22%5Ce130%22%7D%2Eglyphicon%2Dcircle%2Darrow%2Dright%3Abefore%7Bcontent%3A%22%5Ce131%22%7D%2Eglyphicon%2Dcircle%2Darrow%2Dleft%3Abefore%7Bcontent%3A%22%5Ce132%22%7D%2Eglyphicon%2Dcircle%2Darrow%2Dup%3Abefore%7Bcontent%3A%22%5Ce133%22%7D%2Eglyphicon%2Dcircle%2Darrow%2Ddown%3Abefore%7Bcontent%3A%22%5Ce134%22%7D%2Eglyphicon%2Dglobe%3Abefore%7Bcontent%3A%22%5Ce135%22%7D%2Eglyphicon%2Dwrench%3Abefore%7Bcontent%3A%22%5Ce136%22%7D%2Eglyphicon%2Dtasks%3Abefore%7Bcontent%3A%22%5Ce137%22%7D%2Eglyphicon%2Dfilter%3Abefore%7Bcontent%3A%22%5Ce138%22%7D%2Eglyphicon%2Dbriefcase%3Abefore%7Bcontent%3A%22%5Ce139%22%7D%2Eglyphicon%2Dfullscreen%3Abefore%7Bcontent%3A%22%5Ce140%22%7D%2Eglyphicon%2Ddashboard%3Abefore%7Bcontent%3A%22%5Ce141%22%7D%2Eglyphicon%2Dpaperclip%3Abefore%7Bcontent%3A%22%5Ce142%22%7D%2Eglyphicon%2Dheart%2Dempty%3Abefore%7Bcontent%3A%22%5Ce143%22%7D%2Eglyphicon%2Dlink%3Abefore%7Bcontent%3A%22%5Ce144%22%7D%2Eglyphicon%2Dphone%3Abefore%7Bcontent%3A%22%5Ce145%22%7D%2Eglyphicon%2Dpushpin%3Abefore%7Bcontent%3A%22%5Ce146%22%7D%2Eglyphicon%2Dusd%3Abefore%7Bcontent%3A%22%5Ce148%22%7D%2Eglyphicon%2Dgbp%3Abefore%7Bcontent%3A%22%5Ce149%22%7D%2Eglyphicon%2Dsort%3Abefore%7Bcontent%3A%22%5Ce150%22%7D%2Eglyphicon%2Dsort%2Dby%2Dalphabet%3Abefore%7Bcontent%3A%22%5Ce151%22%7D%2Eglyphicon%2Dsort%2Dby%2Dalphabet%2Dalt%3Abefore%7Bcontent%3A%22%5Ce152%22%7D%2Eglyphicon%2Dsort%2Dby%2Dorder%3Abefore%7Bcontent%3A%22%5Ce153%22%7D%2Eglyphicon%2Dsort%2Dby%2Dorder%2Dalt%3Abefore%7Bcontent%3A%22%5Ce154%22%7D%2Eglyphicon%2Dsort%2Dby%2Dattributes%3Abefore%7Bcontent%3A%22%5Ce155%22%7D%2Eglyphicon%2Dsort%2Dby%2Dattributes%2Dalt%3Abefore%7Bcontent%3A%22%5Ce156%22%7D%2Eglyphicon%2Dunchecked%3Abefore%7Bcontent%3A%22%5Ce157%22%7D%2Eglyphicon%2Dexpand%3Abefore%7Bcontent%3A%22%5Ce158%22%7D%2Eglyphicon%2Dcollapse%2Ddown%3Abefore%7Bcontent%3A%22%5Ce159%22%7D%2Eglyphicon%2Dcollapse%2Dup%3Abefore%7Bcontent%3A%22%5Ce160%22%7D%2Eglyphicon%2Dlog%2Din%3Abefore%7Bcontent%3A%22%5Ce161%22%7D%2Eglyphicon%2Dflash%3Abefore%7Bcontent%3A%22%5Ce162%22%7D%2Eglyphicon%2Dlog%2Dout%3Abefore%7Bcontent%3A%22%5Ce163%22%7D%2Eglyphicon%2Dnew%2Dwindow%3Abefore%7Bcontent%3A%22%5Ce164%22%7D%2Eglyphicon%2Drecord%3Abefore%7Bcontent%3A%22%5Ce165%22%7D%2Eglyphicon%2Dsave%3Abefore%7Bcontent%3A%22%5Ce166%22%7D%2Eglyphicon%2Dopen%3Abefore%7Bcontent%3A%22%5Ce167%22%7D%2Eglyphicon%2Dsaved%3Abefore%7Bcontent%3A%22%5Ce168%22%7D%2Eglyphicon%2Dimport%3Abefore%7Bcontent%3A%22%5Ce169%22%7D%2Eglyphicon%2Dexport%3Abefore%7Bcontent%3A%22%5Ce170%22%7D%2Eglyphicon%2Dsend%3Abefore%7Bcontent%3A%22%5Ce171%22%7D%2Eglyphicon%2Dfloppy%2Ddisk%3Abefore%7Bcontent%3A%22%5Ce172%22%7D%2Eglyphicon%2Dfloppy%2Dsaved%3Abefore%7Bcontent%3A%22%5Ce173%22%7D%2Eglyphicon%2Dfloppy%2Dremove%3Abefore%7Bcontent%3A%22%5Ce174%22%7D%2Eglyphicon%2Dfloppy%2Dsave%3Abefore%7Bcontent%3A%22%5Ce175%22%7D%2Eglyphicon%2Dfloppy%2Dopen%3Abefore%7Bcontent%3A%22%5Ce176%22%7D%2Eglyphicon%2Dcredit%2Dcard%3Abefore%7Bcontent%3A%22%5Ce177%22%7D%2Eglyphicon%2Dtransfer%3Abefore%7Bcontent%3A%22%5Ce178%22%7D%2Eglyphicon%2Dcutlery%3Abefore%7Bcontent%3A%22%5Ce179%22%7D%2Eglyphicon%2Dheader%3Abefore%7Bcontent%3A%22%5Ce180%22%7D%2Eglyphicon%2Dcompressed%3Abefore%7Bcontent%3A%22%5Ce181%22%7D%2Eglyphicon%2Dearphone%3Abefore%7Bcontent%3A%22%5Ce182%22%7D%2Eglyphicon%2Dphone%2Dalt%3Abefore%7Bcontent%3A%22%5Ce183%22%7D%2Eglyphicon%2Dtower%3Abefore%7Bcontent%3A%22%5Ce184%22%7D%2Eglyphicon%2Dstats%3Abefore%7Bcontent%3A%22%5Ce185%22%7D%2Eglyphicon%2Dsd%2Dvideo%3Abefore%7Bcontent%3A%22%5Ce186%22%7D%2Eglyphicon%2Dhd%2Dvideo%3Abefore%7Bcontent%3A%22%5Ce187%22%7D%2Eglyphicon%2Dsubtitles%3Abefore%7Bcontent%3A%22%5Ce188%22%7D%2Eglyphicon%2Dsound%2Dstereo%3Abefore%7Bcontent%3A%22%5Ce189%22%7D%2Eglyphicon%2Dsound%2Ddolby%3Abefore%7Bcontent%3A%22%5Ce190%22%7D%2Eglyphicon%2Dsound%2D5%2D1%3Abefore%7Bcontent%3A%22%5Ce191%22%7D%2Eglyphicon%2Dsound%2D6%2D1%3Abefore%7Bcontent%3A%22%5Ce192%22%7D%2Eglyphicon%2Dsound%2D7%2D1%3Abefore%7Bcontent%3A%22%5Ce193%22%7D%2Eglyphicon%2Dcopyright%2Dmark%3Abefore%7Bcontent%3A%22%5Ce194%22%7D%2Eglyphicon%2Dregistration%2Dmark%3Abefore%7Bcontent%3A%22%5Ce195%22%7D%2Eglyphicon%2Dcloud%2Ddownload%3Abefore%7Bcontent%3A%22%5Ce197%22%7D%2Eglyphicon%2Dcloud%2Dupload%3Abefore%7Bcontent%3A%22%5Ce198%22%7D%2Eglyphicon%2Dtree%2Dconifer%3Abefore%7Bcontent%3A%22%5Ce199%22%7D%2Eglyphicon%2Dtree%2Ddeciduous%3Abefore%7Bcontent%3A%22%5Ce200%22%7D%2Eglyphicon%2Dcd%3Abefore%7Bcontent%3A%22%5Ce201%22%7D%2Eglyphicon%2Dsave%2Dfile%3Abefore%7Bcontent%3A%22%5Ce202%22%7D%2Eglyphicon%2Dopen%2Dfile%3Abefore%7Bcontent%3A%22%5Ce203%22%7D%2Eglyphicon%2Dlevel%2Dup%3Abefore%7Bcontent%3A%22%5Ce204%22%7D%2Eglyphicon%2Dcopy%3Abefore%7Bcontent%3A%22%5Ce205%22%7D%2Eglyphicon%2Dpaste%3Abefore%7Bcontent%3A%22%5Ce206%22%7D%2Eglyphicon%2Dalert%3Abefore%7Bcontent%3A%22%5Ce209%22%7D%2Eglyphicon%2Dequalizer%3Abefore%7Bcontent%3A%22%5Ce210%22%7D%2Eglyphicon%2Dking%3Abefore%7Bcontent%3A%22%5Ce211%22%7D%2Eglyphicon%2Dqueen%3Abefore%7Bcontent%3A%22%5Ce212%22%7D%2Eglyphicon%2Dpawn%3Abefore%7Bcontent%3A%22%5Ce213%22%7D%2Eglyphicon%2Dbishop%3Abefore%7Bcontent%3A%22%5Ce214%22%7D%2Eglyphicon%2Dknight%3Abefore%7Bcontent%3A%22%5Ce215%22%7D%2Eglyphicon%2Dbaby%2Dformula%3Abefore%7Bcontent%3A%22%5Ce216%22%7D%2Eglyphicon%2Dtent%3Abefore%7Bcontent%3A%22%5C26fa%22%7D%2Eglyphicon%2Dblackboard%3Abefore%7Bcontent%3A%22%5Ce218%22%7D%2Eglyphicon%2Dbed%3Abefore%7Bcontent%3A%22%5Ce219%22%7D%2Eglyphicon%2Dapple%3Abefore%7Bcontent%3A%22%5Cf8ff%22%7D%2Eglyphicon%2Derase%3Abefore%7Bcontent%3A%22%5Ce221%22%7D%2Eglyphicon%2Dhourglass%3Abefore%7Bcontent%3A%22%5C231b%22%7D%2Eglyphicon%2Dlamp%3Abefore%7Bcontent%3A%22%5Ce223%22%7D%2Eglyphicon%2Dduplicate%3Abefore%7Bcontent%3A%22%5Ce224%22%7D%2Eglyphicon%2Dpiggy%2Dbank%3Abefore%7Bcontent%3A%22%5Ce225%22%7D%2Eglyphicon%2Dscissors%3Abefore%7Bcontent%3A%22%5Ce226%22%7D%2Eglyphicon%2Dbitcoin%3Abefore%7Bcontent%3A%22%5Ce227%22%7D%2Eglyphicon%2Dbtc%3Abefore%7Bcontent%3A%22%5Ce227%22%7D%2Eglyphicon%2Dxbt%3Abefore%7Bcontent%3A%22%5Ce227%22%7D%2Eglyphicon%2Dyen%3Abefore%7Bcontent%3A%22%5C00a5%22%7D%2Eglyphicon%2Djpy%3Abefore%7Bcontent%3A%22%5C00a5%22%7D%2Eglyphicon%2Druble%3Abefore%7Bcontent%3A%22%5C20bd%22%7D%2Eglyphicon%2Drub%3Abefore%7Bcontent%3A%22%5C20bd%22%7D%2Eglyphicon%2Dscale%3Abefore%7Bcontent%3A%22%5Ce230%22%7D%2Eglyphicon%2Dice%2Dlolly%3Abefore%7Bcontent%3A%22%5Ce231%22%7D%2Eglyphicon%2Dice%2Dlolly%2Dtasted%3Abefore%7Bcontent%3A%22%5Ce232%22%7D%2Eglyphicon%2Deducation%3Abefore%7Bcontent%3A%22%5Ce233%22%7D%2Eglyphicon%2Doption%2Dhorizontal%3Abefore%7Bcontent%3A%22%5Ce234%22%7D%2Eglyphicon%2Doption%2Dvertical%3Abefore%7Bcontent%3A%22%5Ce235%22%7D%2Eglyphicon%2Dmenu%2Dhamburger%3Abefore%7Bcontent%3A%22%5Ce236%22%7D%2Eglyphicon%2Dmodal%2Dwindow%3Abefore%7Bcontent%3A%22%5Ce237%22%7D%2Eglyphicon%2Doil%3Abefore%7Bcontent%3A%22%5Ce238%22%7D%2Eglyphicon%2Dgrain%3Abefore%7Bcontent%3A%22%5Ce239%22%7D%2Eglyphicon%2Dsunglasses%3Abefore%7Bcontent%3A%22%5Ce240%22%7D%2Eglyphicon%2Dtext%2Dsize%3Abefore%7Bcontent%3A%22%5Ce241%22%7D%2Eglyphicon%2Dtext%2Dcolor%3Abefore%7Bcontent%3A%22%5Ce242%22%7D%2Eglyphicon%2Dtext%2Dbackground%3Abefore%7Bcontent%3A%22%5Ce243%22%7D%2Eglyphicon%2Dobject%2Dalign%2Dtop%3Abefore%7Bcontent%3A%22%5Ce244%22%7D%2Eglyphicon%2Dobject%2Dalign%2Dbottom%3Abefore%7Bcontent%3A%22%5Ce245%22%7D%2Eglyphicon%2Dobject%2Dalign%2Dhorizontal%3Abefore%7Bcontent%3A%22%5Ce246%22%7D%2Eglyphicon%2Dobject%2Dalign%2Dleft%3Abefore%7Bcontent%3A%22%5Ce247%22%7D%2Eglyphicon%2Dobject%2Dalign%2Dvertical%3Abefore%7Bcontent%3A%22%5Ce248%22%7D%2Eglyphicon%2Dobject%2Dalign%2Dright%3Abefore%7Bcontent%3A%22%5Ce249%22%7D%2Eglyphicon%2Dtriangle%2Dright%3Abefore%7Bcontent%3A%22%5Ce250%22%7D%2Eglyphicon%2Dtriangle%2Dleft%3Abefore%7Bcontent%3A%22%5Ce251%22%7D%2Eglyphicon%2Dtriangle%2Dbottom%3Abefore%7Bcontent%3A%22%5Ce252%22%7D%2Eglyphicon%2Dtriangle%2Dtop%3Abefore%7Bcontent%3A%22%5Ce253%22%7D%2Eglyphicon%2Dconsole%3Abefore%7Bcontent%3A%22%5Ce254%22%7D%2Eglyphicon%2Dsuperscript%3Abefore%7Bcontent%3A%22%5Ce255%22%7D%2Eglyphicon%2Dsubscript%3Abefore%7Bcontent%3A%22%5Ce256%22%7D%2Eglyphicon%2Dmenu%2Dleft%3Abefore%7Bcontent%3A%22%5Ce257%22%7D%2Eglyphicon%2Dmenu%2Dright%3Abefore%7Bcontent%3A%22%5Ce258%22%7D%2Eglyphicon%2Dmenu%2Ddown%3Abefore%7Bcontent%3A%22%5Ce259%22%7D%2Eglyphicon%2Dmenu%2Dup%3Abefore%7Bcontent%3A%22%5Ce260%22%7D%2A%7B%2Dwebkit%2Dbox%2Dsizing%3Aborder%2Dbox%3B%2Dmoz%2Dbox%2Dsizing%3Aborder%2Dbox%3Bbox%2Dsizing%3Aborder%2Dbox%7D%2A%3Abefore%2C%2A%3Aafter%7B%2Dwebkit%2Dbox%2Dsizing%3Aborder%2Dbox%3B%2Dmoz%2Dbox%2Dsizing%3Aborder%2Dbox%3Bbox%2Dsizing%3Aborder%2Dbox%7Dhtml%7Bfont%2Dsize%3A10px%3B%2Dwebkit%2Dtap%2Dhighlight%2Dcolor%3Argba%280%2C0%2C0%2C0%29%7Dbody%7Bfont%2Dfamily%3A%22Open%20Sans%22%2C%22Helvetica%20Neue%22%2CHelvetica%2CArial%2Csans%2Dserif%3Bfont%2Dsize%3A13px%3Bline%2Dheight%3A1%2E42857143%3Bcolor%3A%23777777%3Bbackground%2Dcolor%3A%23fcfcfc%7Dinput%2Cbutton%2Cselect%2Ctextarea%7Bfont%2Dfamily%3Ainherit%3Bfont%2Dsize%3Ainherit%3Bline%2Dheight%3Ainherit%7Da%7Bcolor%3A%23d9230f%3Btext%2Ddecoration%3Anone%7Da%3Ahover%2Ca%3Afocus%7Bcolor%3A%2391170a%3Btext%2Ddecoration%3Aunderline%7Da%3Afocus%7Boutline%3Athin%20dotted%3Boutline%3A5px%20auto%20%2Dwebkit%2Dfocus%2Dring%2Dcolor%3Boutline%2Doffset%3A%2D2px%7Dfigure%7Bmargin%3A0%7Dimg%7Bvertical%2Dalign%3Amiddle%7D%2Eimg%2Dresponsive%2C%2Ethumbnail%3Eimg%2C%2Ethumbnail%20a%3Eimg%2C%2Ecarousel%2Dinner%3E%2Eitem%3Eimg%2C%2Ecarousel%2Dinner%3E%2Eitem%3Ea%3Eimg%7Bdisplay%3Ablock%3Bmax%2Dwidth%3A100%25%3Bheight%3Aauto%7D%2Eimg%2Drounded%7Bborder%2Dradius%3A6px%7D%2Eimg%2Dthumbnail%7Bpadding%3A4px%3Bline%2Dheight%3A1%2E42857143%3Bbackground%2Dcolor%3A%23fcfcfc%3Bborder%3A1px%20solid%20%23dddddd%3Bborder%2Dradius%3A4px%3B%2Dwebkit%2Dtransition%3Aall%20%2E2s%20ease%2Din%2Dout%3B%2Do%2Dtransition%3Aall%20%2E2s%20ease%2Din%2Dout%3Btransition%3Aall%20%2E2s%20ease%2Din%2Dout%3Bdisplay%3Ainline%2Dblock%3Bmax%2Dwidth%3A100%25%3Bheight%3Aauto%7D%2Eimg%2Dcircle%7Bborder%2Dradius%3A50%25%7Dhr%7Bmargin%2Dtop%3A18px%3Bmargin%2Dbottom%3A18px%3Bborder%3A0%3Bborder%2Dtop%3A1px%20solid%20%23dddddd%7D%2Esr%2Donly%7Bposition%3Aabsolute%3Bwidth%3A1px%3Bheight%3A1px%3Bmargin%3A%2D1px%3Bpadding%3A0%3Boverflow%3Ahidden%3Bclip%3Arect%280%2C%200%2C%200%2C%200%29%3Bborder%3A0%7D%2Esr%2Donly%2Dfocusable%3Aactive%2C%2Esr%2Donly%2Dfocusable%3Afocus%7Bposition%3Astatic%3Bwidth%3Aauto%3Bheight%3Aauto%3Bmargin%3A0%3Boverflow%3Avisible%3Bclip%3Aauto%7D%5Brole%3D%22button%22%5D%7Bcursor%3Apointer%7Dh1%2Ch2%2Ch3%2Ch4%2Ch5%2Ch6%2C%2Eh1%2C%2Eh2%2C%2Eh3%2C%2Eh4%2C%2Eh5%2C%2Eh6%7Bfont%2Dfamily%3A%22Open%20Sans%22%2C%22Helvetica%20Neue%22%2CHelvetica%2CArial%2Csans%2Dserif%3Bfont%2Dweight%3A300%3Bline%2Dheight%3A1%2E1%3Bcolor%3A%23444444%7Dh1%20small%2Ch2%20small%2Ch3%20small%2Ch4%20small%2Ch5%20small%2Ch6%20small%2C%2Eh1%20small%2C%2Eh2%20small%2C%2Eh3%20small%2C%2Eh4%20small%2C%2Eh5%20small%2C%2Eh6%20small%2Ch1%20%2Esmall%2Ch2%20%2Esmall%2Ch3%20%2Esmall%2Ch4%20%2Esmall%2Ch5%20%2Esmall%2Ch6%20%2Esmall%2C%2Eh1%20%2Esmall%2C%2Eh2%20%2Esmall%2C%2Eh3%20%2Esmall%2C%2Eh4%20%2Esmall%2C%2Eh5%20%2Esmall%2C%2Eh6%20%2Esmall%7Bfont%2Dweight%3Anormal%3Bline%2Dheight%3A1%3Bcolor%3A%23808080%7Dh1%2C%2Eh1%2Ch2%2C%2Eh2%2Ch3%2C%2Eh3%7Bmargin%2Dtop%3A18px%3Bmargin%2Dbottom%3A9px%7Dh1%20small%2C%2Eh1%20small%2Ch2%20small%2C%2Eh2%20small%2Ch3%20small%2C%2Eh3%20small%2Ch1%20%2Esmall%2C%2Eh1%20%2Esmall%2Ch2%20%2Esmall%2C%2Eh2%20%2Esmall%2Ch3%20%2Esmall%2C%2Eh3%20%2Esmall%7Bfont%2Dsize%3A65%25%7Dh4%2C%2Eh4%2Ch5%2C%2Eh5%2Ch6%2C%2Eh6%7Bmargin%2Dtop%3A9px%3Bmargin%2Dbottom%3A9px%7Dh4%20small%2C%2Eh4%20small%2Ch5%20small%2C%2Eh5%20small%2Ch6%20small%2C%2Eh6%20small%2Ch4%20%2Esmall%2C%2Eh4%20%2Esmall%2Ch5%20%2Esmall%2C%2Eh5%20%2Esmall%2Ch6%20%2Esmall%2C%2Eh6%20%2Esmall%7Bfont%2Dsize%3A75%25%7Dh1%2C%2Eh1%7Bfont%2Dsize%3A33px%7Dh2%2C%2Eh2%7Bfont%2Dsize%3A27px%7Dh3%2C%2Eh3%7Bfont%2Dsize%3A23px%7Dh4%2C%2Eh4%7Bfont%2Dsize%3A17px%7Dh5%2C%2Eh5%7Bfont%2Dsize%3A13px%7Dh6%2C%2Eh6%7Bfont%2Dsize%3A12px%7Dp%7Bmargin%3A0%200%209px%7D%2Elead%7Bmargin%2Dbottom%3A18px%3Bfont%2Dsize%3A14px%3Bfont%2Dweight%3A300%3Bline%2Dheight%3A1%2E4%7D%40media%20%28min%2Dwidth%3A768px%29%7B%2Elead%7Bfont%2Dsize%3A19%2E5px%7D%7Dsmall%2C%2Esmall%7Bfont%2Dsize%3A92%25%7Dmark%2C%2Emark%7Bbackground%2Dcolor%3A%23fcf8e3%3Bpadding%3A%2E2em%7D%2Etext%2Dleft%7Btext%2Dalign%3Aleft%7D%2Etext%2Dright%7Btext%2Dalign%3Aright%7D%2Etext%2Dcenter%7Btext%2Dalign%3Acenter%7D%2Etext%2Djustify%7Btext%2Dalign%3Ajustify%7D%2Etext%2Dnowrap%7Bwhite%2Dspace%3Anowrap%7D%2Etext%2Dlowercase%7Btext%2Dtransform%3Alowercase%7D%2Etext%2Duppercase%7Btext%2Dtransform%3Auppercase%7D%2Etext%2Dcapitalize%7Btext%2Dtransform%3Acapitalize%7D%2Etext%2Dmuted%7Bcolor%3A%23808080%7D%2Etext%2Dprimary%7Bcolor%3A%23d9230f%7Da%2Etext%2Dprimary%3Ahover%2Ca%2Etext%2Dprimary%3Afocus%7Bcolor%3A%23a91b0c%7D%2Etext%2Dsuccess%7Bcolor%3A%23468847%7Da%2Etext%2Dsuccess%3Ahover%2Ca%2Etext%2Dsuccess%3Afocus%7Bcolor%3A%23356635%7D%2Etext%2Dinfo%7Bcolor%3A%233a87ad%7Da%2Etext%2Dinfo%3Ahover%2Ca%2Etext%2Dinfo%3Afocus%7Bcolor%3A%232d6987%7D%2Etext%2Dwarning%7Bcolor%3A%23c09853%7Da%2Etext%2Dwarning%3Ahover%2Ca%2Etext%2Dwarning%3Afocus%7Bcolor%3A%23a47e3c%7D%2Etext%2Ddanger%7Bcolor%3A%23b94a48%7Da%2Etext%2Ddanger%3Ahover%2Ca%2Etext%2Ddanger%3Afocus%7Bcolor%3A%23953b39%7D%2Ebg%2Dprimary%7Bcolor%3A%23fff%3Bbackground%2Dcolor%3A%23d9230f%7Da%2Ebg%2Dprimary%3Ahover%2Ca%2Ebg%2Dprimary%3Afocus%7Bbackground%2Dcolor%3A%23a91b0c%7D%2Ebg%2Dsuccess%7Bbackground%2Dcolor%3A%23dff0d8%7Da%2Ebg%2Dsuccess%3Ahover%2Ca%2Ebg%2Dsuccess%3Afocus%7Bbackground%2Dcolor%3A%23c1e2b3%7D%2Ebg%2Dinfo%7Bbackground%2Dcolor%3A%23d9edf7%7Da%2Ebg%2Dinfo%3Ahover%2Ca%2Ebg%2Dinfo%3Afocus%7Bbackground%2Dcolor%3A%23afd9ee%7D%2Ebg%2Dwarning%7Bbackground%2Dcolor%3A%23fcf8e3%7Da%2Ebg%2Dwarning%3Ahover%2Ca%2Ebg%2Dwarning%3Afocus%7Bbackground%2Dcolor%3A%23f7ecb5%7D%2Ebg%2Ddanger%7Bbackground%2Dcolor%3A%23f2dede%7Da%2Ebg%2Ddanger%3Ahover%2Ca%2Ebg%2Ddanger%3Afocus%7Bbackground%2Dcolor%3A%23e4b9b9%7D%2Epage%2Dheader%7Bpadding%2Dbottom%3A8px%3Bmargin%3A36px%200%2018px%3Bborder%2Dbottom%3A1px%20solid%20%23dddddd%7Dul%2Col%7Bmargin%2Dtop%3A0%3Bmargin%2Dbottom%3A9px%7Dul%20ul%2Col%20ul%2Cul%20ol%2Col%20ol%7Bmargin%2Dbottom%3A0%7D%2Elist%2Dunstyled%7Bpadding%2Dleft%3A0%3Blist%2Dstyle%3Anone%7D%2Elist%2Dinline%7Bpadding%2Dleft%3A0%3Blist%2Dstyle%3Anone%3Bmargin%2Dleft%3A%2D5px%7D%2Elist%2Dinline%3Eli%7Bdisplay%3Ainline%2Dblock%3Bpadding%2Dleft%3A5px%3Bpadding%2Dright%3A5px%7Ddl%7Bmargin%2Dtop%3A0%3Bmargin%2Dbottom%3A18px%7Ddt%2Cdd%7Bline%2Dheight%3A1%2E42857143%7Ddt%7Bfont%2Dweight%3Abold%7Ddd%7Bmargin%2Dleft%3A0%7D%40media%20%28min%2Dwidth%3A768px%29%7B%2Edl%2Dhorizontal%20dt%7Bfloat%3Aleft%3Bwidth%3A160px%3Bclear%3Aleft%3Btext%2Dalign%3Aright%3Boverflow%3Ahidden%3Btext%2Doverflow%3Aellipsis%3Bwhite%2Dspace%3Anowrap%7D%2Edl%2Dhorizontal%20dd%7Bmargin%2Dleft%3A180px%7D%7Dabbr%5Btitle%5D%2Cabbr%5Bdata%2Doriginal%2Dtitle%5D%7Bcursor%3Ahelp%3Bborder%2Dbottom%3A1px%20dotted%20%23808080%7D%2Einitialism%7Bfont%2Dsize%3A90%25%3Btext%2Dtransform%3Auppercase%7Dblockquote%7Bpadding%3A9px%2018px%3Bmargin%3A0%200%2018px%3Bfont%2Dsize%3A16%2E25px%3Bborder%2Dleft%3A5px%20solid%20%23dddddd%7Dblockquote%20p%3Alast%2Dchild%2Cblockquote%20ul%3Alast%2Dchild%2Cblockquote%20ol%3Alast%2Dchild%7Bmargin%2Dbottom%3A0%7Dblockquote%20footer%2Cblockquote%20small%2Cblockquote%20%2Esmall%7Bdisplay%3Ablock%3Bfont%2Dsize%3A80%25%3Bline%2Dheight%3A1%2E42857143%3Bcolor%3A%23808080%7Dblockquote%20footer%3Abefore%2Cblockquote%20small%3Abefore%2Cblockquote%20%2Esmall%3Abefore%7Bcontent%3A%27%5C2014%20%5C00A0%27%7D%2Eblockquote%2Dreverse%2Cblockquote%2Epull%2Dright%7Bpadding%2Dright%3A15px%3Bpadding%2Dleft%3A0%3Bborder%2Dright%3A5px%20solid%20%23dddddd%3Bborder%2Dleft%3A0%3Btext%2Dalign%3Aright%7D%2Eblockquote%2Dreverse%20footer%3Abefore%2Cblockquote%2Epull%2Dright%20footer%3Abefore%2C%2Eblockquote%2Dreverse%20small%3Abefore%2Cblockquote%2Epull%2Dright%20small%3Abefore%2C%2Eblockquote%2Dreverse%20%2Esmall%3Abefore%2Cblockquote%2Epull%2Dright%20%2Esmall%3Abefore%7Bcontent%3A%27%27%7D%2Eblockquote%2Dreverse%20footer%3Aafter%2Cblockquote%2Epull%2Dright%20footer%3Aafter%2C%2Eblockquote%2Dreverse%20small%3Aafter%2Cblockquote%2Epull%2Dright%20small%3Aafter%2C%2Eblockquote%2Dreverse%20%2Esmall%3Aafter%2Cblockquote%2Epull%2Dright%20%2Esmall%3Aafter%7Bcontent%3A%27%5C00A0%20%5C2014%27%7Daddress%7Bmargin%2Dbottom%3A18px%3Bfont%2Dstyle%3Anormal%3Bline%2Dheight%3A1%2E42857143%7Dcode%2Ckbd%2Cpre%2Csamp%7Bfont%2Dfamily%3Amonospace%7Dcode%7Bpadding%3A2px%204px%3Bfont%2Dsize%3A90%25%3Bcolor%3A%23c7254e%3Bbackground%2Dcolor%3A%23f9f2f4%3Bborder%2Dradius%3A4px%7Dkbd%7Bpadding%3A2px%204px%3Bfont%2Dsize%3A90%25%3Bcolor%3A%23ffffff%3Bbackground%2Dcolor%3A%23333333%3Bborder%2Dradius%3A3px%3B%2Dwebkit%2Dbox%2Dshadow%3Ainset%200%20%2D1px%200%20rgba%280%2C0%2C0%2C0%2E25%29%3Bbox%2Dshadow%3Ainset%200%20%2D1px%200%20rgba%280%2C0%2C0%2C0%2E25%29%7Dkbd%20kbd%7Bpadding%3A0%3Bfont%2Dsize%3A100%25%3Bfont%2Dweight%3Abold%3B%2Dwebkit%2Dbox%2Dshadow%3Anone%3Bbox%2Dshadow%3Anone%7Dpre%7Bdisplay%3Ablock%3Bpadding%3A8%2E5px%3Bmargin%3A0%200%209px%3Bfont%2Dsize%3A12px%3Bline%2Dheight%3A1%2E42857143%3Bword%2Dbreak%3Abreak%2Dall%3Bword%2Dwrap%3Abreak%2Dword%3Bcolor%3A%23444444%3Bbackground%2Dcolor%3A%23f5f5f5%3Bborder%3A1px%20solid%20%23cccccc%3Bborder%2Dradius%3A4px%7Dpre%20code%7Bpadding%3A0%3Bfont%2Dsize%3Ainherit%3Bcolor%3Ainherit%3Bwhite%2Dspace%3Apre%2Dwrap%3Bbackground%2Dcolor%3Atransparent%3Bborder%2Dradius%3A0%7D%2Epre%2Dscrollable%7Bmax%2Dheight%3A340px%3Boverflow%2Dy%3Ascroll%7D%2Econtainer%7Bmargin%2Dright%3Aauto%3Bmargin%2Dleft%3Aauto%3Bpadding%2Dleft%3A15px%3Bpadding%2Dright%3A15px%7D%40media%20%28min%2Dwidth%3A768px%29%7B%2Econtainer%7Bwidth%3A750px%7D%7D%40media%20%28min%2Dwidth%3A992px%29%7B%2Econtainer%7Bwidth%3A970px%7D%7D%40media%20%28min%2Dwidth%3A1200px%29%7B%2Econtainer%7Bwidth%3A1170px%7D%7D%2Econtainer%2Dfluid%7Bmargin%2Dright%3Aauto%3Bmargin%2Dleft%3Aauto%3Bpadding%2Dleft%3A15px%3Bpadding%2Dright%3A15px%7D%2Erow%7Bmargin%2Dleft%3A%2D15px%3Bmargin%2Dright%3A%2D15px%7D%2Ecol%2Dxs%2D1%2C%2Ecol%2Dsm%2D1%2C%2Ecol%2Dmd%2D1%2C%2Ecol%2Dlg%2D1%2C%2Ecol%2Dxs%2D2%2C%2Ecol%2Dsm%2D2%2C%2Ecol%2Dmd%2D2%2C%2Ecol%2Dlg%2D2%2C%2Ecol%2Dxs%2D3%2C%2Ecol%2Dsm%2D3%2C%2Ecol%2Dmd%2D3%2C%2Ecol%2Dlg%2D3%2C%2Ecol%2Dxs%2D4%2C%2Ecol%2Dsm%2D4%2C%2Ecol%2Dmd%2D4%2C%2Ecol%2Dlg%2D4%2C%2Ecol%2Dxs%2D5%2C%2Ecol%2Dsm%2D5%2C%2Ecol%2Dmd%2D5%2C%2Ecol%2Dlg%2D5%2C%2Ecol%2Dxs%2D6%2C%2Ecol%2Dsm%2D6%2C%2Ecol%2Dmd%2D6%2C%2Ecol%2Dlg%2D6%2C%2Ecol%2Dxs%2D7%2C%2Ecol%2Dsm%2D7%2C%2Ecol%2Dmd%2D7%2C%2Ecol%2Dlg%2D7%2C%2Ecol%2Dxs%2D8%2C%2Ecol%2Dsm%2D8%2C%2Ecol%2Dmd%2D8%2C%2Ecol%2Dlg%2D8%2C%2Ecol%2Dxs%2D9%2C%2Ecol%2Dsm%2D9%2C%2Ecol%2Dmd%2D9%2C%2Ecol%2Dlg%2D9%2C%2Ecol%2Dxs%2D10%2C%2Ecol%2Dsm%2D10%2C%2Ecol%2Dmd%2D10%2C%2Ecol%2Dlg%2D10%2C%2Ecol%2Dxs%2D11%2C%2Ecol%2Dsm%2D11%2C%2Ecol%2Dmd%2D11%2C%2Ecol%2Dlg%2D11%2C%2Ecol%2Dxs%2D12%2C%2Ecol%2Dsm%2D12%2C%2Ecol%2Dmd%2D12%2C%2Ecol%2Dlg%2D12%7Bposition%3Arelative%3Bmin%2Dheight%3A1px%3Bpadding%2Dleft%3A15px%3Bpadding%2Dright%3A15px%7D%2Ecol%2Dxs%2D1%2C%2Ecol%2Dxs%2D2%2C%2Ecol%2Dxs%2D3%2C%2Ecol%2Dxs%2D4%2C%2Ecol%2Dxs%2D5%2C%2Ecol%2Dxs%2D6%2C%2Ecol%2Dxs%2D7%2C%2Ecol%2Dxs%2D8%2C%2Ecol%2Dxs%2D9%2C%2Ecol%2Dxs%2D10%2C%2Ecol%2Dxs%2D11%2C%2Ecol%2Dxs%2D12%7Bfloat%3Aleft%7D%2Ecol%2Dxs%2D12%7Bwidth%3A100%25%7D%2Ecol%2Dxs%2D11%7Bwidth%3A91%2E66666667%25%7D%2Ecol%2Dxs%2D10%7Bwidth%3A83%2E33333333%25%7D%2Ecol%2Dxs%2D9%7Bwidth%3A75%25%7D%2Ecol%2Dxs%2D8%7Bwidth%3A66%2E66666667%25%7D%2Ecol%2Dxs%2D7%7Bwidth%3A58%2E33333333%25%7D%2Ecol%2Dxs%2D6%7Bwidth%3A50%25%7D%2Ecol%2Dxs%2D5%7Bwidth%3A41%2E66666667%25%7D%2Ecol%2Dxs%2D4%7Bwidth%3A33%2E33333333%25%7D%2Ecol%2Dxs%2D3%7Bwidth%3A25%25%7D%2Ecol%2Dxs%2D2%7Bwidth%3A16%2E66666667%25%7D%2Ecol%2Dxs%2D1%7Bwidth%3A8%2E33333333%25%7D%2Ecol%2Dxs%2Dpull%2D12%7Bright%3A100%25%7D%2Ecol%2Dxs%2Dpull%2D11%7Bright%3A91%2E66666667%25%7D%2Ecol%2Dxs%2Dpull%2D10%7Bright%3A83%2E33333333%25%7D%2Ecol%2Dxs%2Dpull%2D9%7Bright%3A75%25%7D%2Ecol%2Dxs%2Dpull%2D8%7Bright%3A66%2E66666667%25%7D%2Ecol%2Dxs%2Dpull%2D7%7Bright%3A58%2E33333333%25%7D%2Ecol%2Dxs%2Dpull%2D6%7Bright%3A50%25%7D%2Ecol%2Dxs%2Dpull%2D5%7Bright%3A41%2E66666667%25%7D%2Ecol%2Dxs%2Dpull%2D4%7Bright%3A33%2E33333333%25%7D%2Ecol%2Dxs%2Dpull%2D3%7Bright%3A25%25%7D%2Ecol%2Dxs%2Dpull%2D2%7Bright%3A16%2E66666667%25%7D%2Ecol%2Dxs%2Dpull%2D1%7Bright%3A8%2E33333333%25%7D%2Ecol%2Dxs%2Dpull%2D0%7Bright%3Aauto%7D%2Ecol%2Dxs%2Dpush%2D12%7Bleft%3A100%25%7D%2Ecol%2Dxs%2Dpush%2D11%7Bleft%3A91%2E66666667%25%7D%2Ecol%2Dxs%2Dpush%2D10%7Bleft%3A83%2E33333333%25%7D%2Ecol%2Dxs%2Dpush%2D9%7Bleft%3A75%25%7D%2Ecol%2Dxs%2Dpush%2D8%7Bleft%3A66%2E66666667%25%7D%2Ecol%2Dxs%2Dpush%2D7%7Bleft%3A58%2E33333333%25%7D%2Ecol%2Dxs%2Dpush%2D6%7Bleft%3A50%25%7D%2Ecol%2Dxs%2Dpush%2D5%7Bleft%3A41%2E66666667%25%7D%2Ecol%2Dxs%2Dpush%2D4%7Bleft%3A33%2E33333333%25%7D%2Ecol%2Dxs%2Dpush%2D3%7Bleft%3A25%25%7D%2Ecol%2Dxs%2Dpush%2D2%7Bleft%3A16%2E66666667%25%7D%2Ecol%2Dxs%2Dpush%2D1%7Bleft%3A8%2E33333333%25%7D%2Ecol%2Dxs%2Dpush%2D0%7Bleft%3Aauto%7D%2Ecol%2Dxs%2Doffset%2D12%7Bmargin%2Dleft%3A100%25%7D%2Ecol%2Dxs%2Doffset%2D11%7Bmargin%2Dleft%3A91%2E66666667%25%7D%2Ecol%2Dxs%2Doffset%2D10%7Bmargin%2Dleft%3A83%2E33333333%25%7D%2Ecol%2Dxs%2Doffset%2D9%7Bmargin%2Dleft%3A75%25%7D%2Ecol%2Dxs%2Doffset%2D8%7Bmargin%2Dleft%3A66%2E66666667%25%7D%2Ecol%2Dxs%2Doffset%2D7%7Bmargin%2Dleft%3A58%2E33333333%25%7D%2Ecol%2Dxs%2Doffset%2D6%7Bmargin%2Dleft%3A50%25%7D%2Ecol%2Dxs%2Doffset%2D5%7Bmargin%2Dleft%3A41%2E66666667%25%7D%2Ecol%2Dxs%2Doffset%2D4%7Bmargin%2Dleft%3A33%2E33333333%25%7D%2Ecol%2Dxs%2Doffset%2D3%7Bmargin%2Dleft%3A25%25%7D%2Ecol%2Dxs%2Doffset%2D2%7Bmargin%2Dleft%3A16%2E66666667%25%7D%2Ecol%2Dxs%2Doffset%2D1%7Bmargin%2Dleft%3A8%2E33333333%25%7D%2Ecol%2Dxs%2Doffset%2D0%7Bmargin%2Dleft%3A0%25%7D%40media%20%28min%2Dwidth%3A768px%29%7B%2Ecol%2Dsm%2D1%2C%2Ecol%2Dsm%2D2%2C%2Ecol%2Dsm%2D3%2C%2Ecol%2Dsm%2D4%2C%2Ecol%2Dsm%2D5%2C%2Ecol%2Dsm%2D6%2C%2Ecol%2Dsm%2D7%2C%2Ecol%2Dsm%2D8%2C%2Ecol%2Dsm%2D9%2C%2Ecol%2Dsm%2D10%2C%2Ecol%2Dsm%2D11%2C%2Ecol%2Dsm%2D12%7Bfloat%3Aleft%7D%2Ecol%2Dsm%2D12%7Bwidth%3A100%25%7D%2Ecol%2Dsm%2D11%7Bwidth%3A91%2E66666667%25%7D%2Ecol%2Dsm%2D10%7Bwidth%3A83%2E33333333%25%7D%2Ecol%2Dsm%2D9%7Bwidth%3A75%25%7D%2Ecol%2Dsm%2D8%7Bwidth%3A66%2E66666667%25%7D%2Ecol%2Dsm%2D7%7Bwidth%3A58%2E33333333%25%7D%2Ecol%2Dsm%2D6%7Bwidth%3A50%25%7D%2Ecol%2Dsm%2D5%7Bwidth%3A41%2E66666667%25%7D%2Ecol%2Dsm%2D4%7Bwidth%3A33%2E33333333%25%7D%2Ecol%2Dsm%2D3%7Bwidth%3A25%25%7D%2Ecol%2Dsm%2D2%7Bwidth%3A16%2E66666667%25%7D%2Ecol%2Dsm%2D1%7Bwidth%3A8%2E33333333%25%7D%2Ecol%2Dsm%2Dpull%2D12%7Bright%3A100%25%7D%2Ecol%2Dsm%2Dpull%2D11%7Bright%3A91%2E66666667%25%7D%2Ecol%2Dsm%2Dpull%2D10%7Bright%3A83%2E33333333%25%7D%2Ecol%2Dsm%2Dpull%2D9%7Bright%3A75%25%7D%2Ecol%2Dsm%2Dpull%2D8%7Bright%3A66%2E66666667%25%7D%2Ecol%2Dsm%2Dpull%2D7%7Bright%3A58%2E33333333%25%7D%2Ecol%2Dsm%2Dpull%2D6%7Bright%3A50%25%7D%2Ecol%2Dsm%2Dpull%2D5%7Bright%3A41%2E66666667%25%7D%2Ecol%2Dsm%2Dpull%2D4%7Bright%3A33%2E33333333%25%7D%2Ecol%2Dsm%2Dpull%2D3%7Bright%3A25%25%7D%2Ecol%2Dsm%2Dpull%2D2%7Bright%3A16%2E66666667%25%7D%2Ecol%2Dsm%2Dpull%2D1%7Bright%3A8%2E33333333%25%7D%2Ecol%2Dsm%2Dpull%2D0%7Bright%3Aauto%7D%2Ecol%2Dsm%2Dpush%2D12%7Bleft%3A100%25%7D%2Ecol%2Dsm%2Dpush%2D11%7Bleft%3A91%2E66666667%25%7D%2Ecol%2Dsm%2Dpush%2D10%7Bleft%3A83%2E33333333%25%7D%2Ecol%2Dsm%2Dpush%2D9%7Bleft%3A75%25%7D%2Ecol%2Dsm%2Dpush%2D8%7Bleft%3A66%2E66666667%25%7D%2Ecol%2Dsm%2Dpush%2D7%7Bleft%3A58%2E33333333%25%7D%2Ecol%2Dsm%2Dpush%2D6%7Bleft%3A50%25%7D%2Ecol%2Dsm%2Dpush%2D5%7Bleft%3A41%2E66666667%25%7D%2Ecol%2Dsm%2Dpush%2D4%7Bleft%3A33%2E33333333%25%7D%2Ecol%2Dsm%2Dpush%2D3%7Bleft%3A25%25%7D%2Ecol%2Dsm%2Dpush%2D2%7Bleft%3A16%2E66666667%25%7D%2Ecol%2Dsm%2Dpush%2D1%7Bleft%3A8%2E33333333%25%7D%2Ecol%2Dsm%2Dpush%2D0%7Bleft%3Aauto%7D%2Ecol%2Dsm%2Doffset%2D12%7Bmargin%2Dleft%3A100%25%7D%2Ecol%2Dsm%2Doffset%2D11%7Bmargin%2Dleft%3A91%2E66666667%25%7D%2Ecol%2Dsm%2Doffset%2D10%7Bmargin%2Dleft%3A83%2E33333333%25%7D%2Ecol%2Dsm%2Doffset%2D9%7Bmargin%2Dleft%3A75%25%7D%2Ecol%2Dsm%2Doffset%2D8%7Bmargin%2Dleft%3A66%2E66666667%25%7D%2Ecol%2Dsm%2Doffset%2D7%7Bmargin%2Dleft%3A58%2E33333333%25%7D%2Ecol%2Dsm%2Doffset%2D6%7Bmargin%2Dleft%3A50%25%7D%2Ecol%2Dsm%2Doffset%2D5%7Bmargin%2Dleft%3A41%2E66666667%25%7D%2Ecol%2Dsm%2Doffset%2D4%7Bmargin%2Dleft%3A33%2E33333333%25%7D%2Ecol%2Dsm%2Doffset%2D3%7Bmargin%2Dleft%3A25%25%7D%2Ecol%2Dsm%2Doffset%2D2%7Bmargin%2Dleft%3A16%2E66666667%25%7D%2Ecol%2Dsm%2Doffset%2D1%7Bmargin%2Dleft%3A8%2E33333333%25%7D%2Ecol%2Dsm%2Doffset%2D0%7Bmargin%2Dleft%3A0%25%7D%7D%40media%20%28min%2Dwidth%3A992px%29%7B%2Ecol%2Dmd%2D1%2C%2Ecol%2Dmd%2D2%2C%2Ecol%2Dmd%2D3%2C%2Ecol%2Dmd%2D4%2C%2Ecol%2Dmd%2D5%2C%2Ecol%2Dmd%2D6%2C%2Ecol%2Dmd%2D7%2C%2Ecol%2Dmd%2D8%2C%2Ecol%2Dmd%2D9%2C%2Ecol%2Dmd%2D10%2C%2Ecol%2Dmd%2D11%2C%2Ecol%2Dmd%2D12%7Bfloat%3Aleft%7D%2Ecol%2Dmd%2D12%7Bwidth%3A100%25%7D%2Ecol%2Dmd%2D11%7Bwidth%3A91%2E66666667%25%7D%2Ecol%2Dmd%2D10%7Bwidth%3A83%2E33333333%25%7D%2Ecol%2Dmd%2D9%7Bwidth%3A75%25%7D%2Ecol%2Dmd%2D8%7Bwidth%3A66%2E66666667%25%7D%2Ecol%2Dmd%2D7%7Bwidth%3A58%2E33333333%25%7D%2Ecol%2Dmd%2D6%7Bwidth%3A50%25%7D%2Ecol%2Dmd%2D5%7Bwidth%3A41%2E66666667%25%7D%2Ecol%2Dmd%2D4%7Bwidth%3A33%2E33333333%25%7D%2Ecol%2Dmd%2D3%7Bwidth%3A25%25%7D%2Ecol%2Dmd%2D2%7Bwidth%3A16%2E66666667%25%7D%2Ecol%2Dmd%2D1%7Bwidth%3A8%2E33333333%25%7D%2Ecol%2Dmd%2Dpull%2D12%7Bright%3A100%25%7D%2Ecol%2Dmd%2Dpull%2D11%7Bright%3A91%2E66666667%25%7D%2Ecol%2Dmd%2Dpull%2D10%7Bright%3A83%2E33333333%25%7D%2Ecol%2Dmd%2Dpull%2D9%7Bright%3A75%25%7D%2Ecol%2Dmd%2Dpull%2D8%7Bright%3A66%2E66666667%25%7D%2Ecol%2Dmd%2Dpull%2D7%7Bright%3A58%2E33333333%25%7D%2Ecol%2Dmd%2Dpull%2D6%7Bright%3A50%25%7D%2Ecol%2Dmd%2Dpull%2D5%7Bright%3A41%2E66666667%25%7D%2Ecol%2Dmd%2Dpull%2D4%7Bright%3A33%2E33333333%25%7D%2Ecol%2Dmd%2Dpull%2D3%7Bright%3A25%25%7D%2Ecol%2Dmd%2Dpull%2D2%7Bright%3A16%2E66666667%25%7D%2Ecol%2Dmd%2Dpull%2D1%7Bright%3A8%2E33333333%25%7D%2Ecol%2Dmd%2Dpull%2D0%7Bright%3Aauto%7D%2Ecol%2Dmd%2Dpush%2D12%7Bleft%3A100%25%7D%2Ecol%2Dmd%2Dpush%2D11%7Bleft%3A91%2E66666667%25%7D%2Ecol%2Dmd%2Dpush%2D10%7Bleft%3A83%2E33333333%25%7D%2Ecol%2Dmd%2Dpush%2D9%7Bleft%3A75%25%7D%2Ecol%2Dmd%2Dpush%2D8%7Bleft%3A66%2E66666667%25%7D%2Ecol%2Dmd%2Dpush%2D7%7Bleft%3A58%2E33333333%25%7D%2Ecol%2Dmd%2Dpush%2D6%7Bleft%3A50%25%7D%2Ecol%2Dmd%2Dpush%2D5%7Bleft%3A41%2E66666667%25%7D%2Ecol%2Dmd%2Dpush%2D4%7Bleft%3A33%2E33333333%25%7D%2Ecol%2Dmd%2Dpush%2D3%7Bleft%3A25%25%7D%2Ecol%2Dmd%2Dpush%2D2%7Bleft%3A16%2E66666667%25%7D%2Ecol%2Dmd%2Dpush%2D1%7Bleft%3A8%2E33333333%25%7D%2Ecol%2Dmd%2Dpush%2D0%7Bleft%3Aauto%7D%2Ecol%2Dmd%2Doffset%2D12%7Bmargin%2Dleft%3A100%25%7D%2Ecol%2Dmd%2Doffset%2D11%7Bmargin%2Dleft%3A91%2E66666667%25%7D%2Ecol%2Dmd%2Doffset%2D10%7Bmargin%2Dleft%3A83%2E33333333%25%7D%2Ecol%2Dmd%2Doffset%2D9%7Bmargin%2Dleft%3A75%25%7D%2Ecol%2Dmd%2Doffset%2D8%7Bmargin%2Dleft%3A66%2E66666667%25%7D%2Ecol%2Dmd%2Doffset%2D7%7Bmargin%2Dleft%3A58%2E33333333%25%7D%2Ecol%2Dmd%2Doffset%2D6%7Bmargin%2Dleft%3A50%25%7D%2Ecol%2Dmd%2Doffset%2D5%7Bmargin%2Dleft%3A41%2E66666667%25%7D%2Ecol%2Dmd%2Doffset%2D4%7Bmargin%2Dleft%3A33%2E33333333%25%7D%2Ecol%2Dmd%2Doffset%2D3%7Bmargin%2Dleft%3A25%25%7D%2Ecol%2Dmd%2Doffset%2D2%7Bmargin%2Dleft%3A16%2E66666667%25%7D%2Ecol%2Dmd%2Doffset%2D1%7Bmargin%2Dleft%3A8%2E33333333%25%7D%2Ecol%2Dmd%2Doffset%2D0%7Bmargin%2Dleft%3A0%25%7D%7D%40media%20%28min%2Dwidth%3A1200px%29%7B%2Ecol%2Dlg%2D1%2C%2Ecol%2Dlg%2D2%2C%2Ecol%2Dlg%2D3%2C%2Ecol%2Dlg%2D4%2C%2Ecol%2Dlg%2D5%2C%2Ecol%2Dlg%2D6%2C%2Ecol%2Dlg%2D7%2C%2Ecol%2Dlg%2D8%2C%2Ecol%2Dlg%2D9%2C%2Ecol%2Dlg%2D10%2C%2Ecol%2Dlg%2D11%2C%2Ecol%2Dlg%2D12%7Bfloat%3Aleft%7D%2Ecol%2Dlg%2D12%7Bwidth%3A100%25%7D%2Ecol%2Dlg%2D11%7Bwidth%3A91%2E66666667%25%7D%2Ecol%2Dlg%2D10%7Bwidth%3A83%2E33333333%25%7D%2Ecol%2Dlg%2D9%7Bwidth%3A75%25%7D%2Ecol%2Dlg%2D8%7Bwidth%3A66%2E66666667%25%7D%2Ecol%2Dlg%2D7%7Bwidth%3A58%2E33333333%25%7D%2Ecol%2Dlg%2D6%7Bwidth%3A50%25%7D%2Ecol%2Dlg%2D5%7Bwidth%3A41%2E66666667%25%7D%2Ecol%2Dlg%2D4%7Bwidth%3A33%2E33333333%25%7D%2Ecol%2Dlg%2D3%7Bwidth%3A25%25%7D%2Ecol%2Dlg%2D2%7Bwidth%3A16%2E66666667%25%7D%2Ecol%2Dlg%2D1%7Bwidth%3A8%2E33333333%25%7D%2Ecol%2Dlg%2Dpull%2D12%7Bright%3A100%25%7D%2Ecol%2Dlg%2Dpull%2D11%7Bright%3A91%2E66666667%25%7D%2Ecol%2Dlg%2Dpull%2D10%7Bright%3A83%2E33333333%25%7D%2Ecol%2Dlg%2Dpull%2D9%7Bright%3A75%25%7D%2Ecol%2Dlg%2Dpull%2D8%7Bright%3A66%2E66666667%25%7D%2Ecol%2Dlg%2Dpull%2D7%7Bright%3A58%2E33333333%25%7D%2Ecol%2Dlg%2Dpull%2D6%7Bright%3A50%25%7D%2Ecol%2Dlg%2Dpull%2D5%7Bright%3A41%2E66666667%25%7D%2Ecol%2Dlg%2Dpull%2D4%7Bright%3A33%2E33333333%25%7D%2Ecol%2Dlg%2Dpull%2D3%7Bright%3A25%25%7D%2Ecol%2Dlg%2Dpull%2D2%7Bright%3A16%2E66666667%25%7D%2Ecol%2Dlg%2Dpull%2D1%7Bright%3A8%2E33333333%25%7D%2Ecol%2Dlg%2Dpull%2D0%7Bright%3Aauto%7D%2Ecol%2Dlg%2Dpush%2D12%7Bleft%3A100%25%7D%2Ecol%2Dlg%2Dpush%2D11%7Bleft%3A91%2E66666667%25%7D%2Ecol%2Dlg%2Dpush%2D10%7Bleft%3A83%2E33333333%25%7D%2Ecol%2Dlg%2Dpush%2D9%7Bleft%3A75%25%7D%2Ecol%2Dlg%2Dpush%2D8%7Bleft%3A66%2E66666667%25%7D%2Ecol%2Dlg%2Dpush%2D7%7Bleft%3A58%2E33333333%25%7D%2Ecol%2Dlg%2Dpush%2D6%7Bleft%3A50%25%7D%2Ecol%2Dlg%2Dpush%2D5%7Bleft%3A41%2E66666667%25%7D%2Ecol%2Dlg%2Dpush%2D4%7Bleft%3A33%2E33333333%25%7D%2Ecol%2Dlg%2Dpush%2D3%7Bleft%3A25%25%7D%2Ecol%2Dlg%2Dpush%2D2%7Bleft%3A16%2E66666667%25%7D%2Ecol%2Dlg%2Dpush%2D1%7Bleft%3A8%2E33333333%25%7D%2Ecol%2Dlg%2Dpush%2D0%7Bleft%3Aauto%7D%2Ecol%2Dlg%2Doffset%2D12%7Bmargin%2Dleft%3A100%25%7D%2Ecol%2Dlg%2Doffset%2D11%7Bmargin%2Dleft%3A91%2E66666667%25%7D%2Ecol%2Dlg%2Doffset%2D10%7Bmargin%2Dleft%3A83%2E33333333%25%7D%2Ecol%2Dlg%2Doffset%2D9%7Bmargin%2Dleft%3A75%25%7D%2Ecol%2Dlg%2Doffset%2D8%7Bmargin%2Dleft%3A66%2E66666667%25%7D%2Ecol%2Dlg%2Doffset%2D7%7Bmargin%2Dleft%3A58%2E33333333%25%7D%2Ecol%2Dlg%2Doffset%2D6%7Bmargin%2Dleft%3A50%25%7D%2Ecol%2Dlg%2Doffset%2D5%7Bmargin%2Dleft%3A41%2E66666667%25%7D%2Ecol%2Dlg%2Doffset%2D4%7Bmargin%2Dleft%3A33%2E33333333%25%7D%2Ecol%2Dlg%2Doffset%2D3%7Bmargin%2Dleft%3A25%25%7D%2Ecol%2Dlg%2Doffset%2D2%7Bmargin%2Dleft%3A16%2E66666667%25%7D%2Ecol%2Dlg%2Doffset%2D1%7Bmargin%2Dleft%3A8%2E33333333%25%7D%2Ecol%2Dlg%2Doffset%2D0%7Bmargin%2Dleft%3A0%25%7D%7Dtable%7Bbackground%2Dcolor%3Atransparent%7Dcaption%7Bpadding%2Dtop%3A8px%3Bpadding%2Dbottom%3A8px%3Bcolor%3A%23808080%3Btext%2Dalign%3Aleft%7Dth%7B%7D%2Etable%7Bwidth%3A100%25%3Bmax%2Dwidth%3A100%25%3Bmargin%2Dbottom%3A18px%7D%2Etable%3Ethead%3Etr%3Eth%2C%2Etable%3Etbody%3Etr%3Eth%2C%2Etable%3Etfoot%3Etr%3Eth%2C%2Etable%3Ethead%3Etr%3Etd%2C%2Etable%3Etbody%3Etr%3Etd%2C%2Etable%3Etfoot%3Etr%3Etd%7Bpadding%3A8px%3Bline%2Dheight%3A1%2E42857143%3Bvertical%2Dalign%3Atop%3Bborder%2Dtop%3A1px%20solid%20%23dddddd%7D%2Etable%3Ethead%3Etr%3Eth%7Bvertical%2Dalign%3Abottom%3Bborder%2Dbottom%3A2px%20solid%20%23dddddd%7D%2Etable%3Ecaption%2Bthead%3Etr%3Afirst%2Dchild%3Eth%2C%2Etable%3Ecolgroup%2Bthead%3Etr%3Afirst%2Dchild%3Eth%2C%2Etable%3Ethead%3Afirst%2Dchild%3Etr%3Afirst%2Dchild%3Eth%2C%2Etable%3Ecaption%2Bthead%3Etr%3Afirst%2Dchild%3Etd%2C%2Etable%3Ecolgroup%2Bthead%3Etr%3Afirst%2Dchild%3Etd%2C%2Etable%3Ethead%3Afirst%2Dchild%3Etr%3Afirst%2Dchild%3Etd%7Bborder%2Dtop%3A0%7D%2Etable%3Etbody%2Btbody%7Bborder%2Dtop%3A2px%20solid%20%23dddddd%7D%2Etable%20%2Etable%7Bbackground%2Dcolor%3A%23fcfcfc%7D%2Etable%2Dcondensed%3Ethead%3Etr%3Eth%2C%2Etable%2Dcondensed%3Etbody%3Etr%3Eth%2C%2Etable%2Dcondensed%3Etfoot%3Etr%3Eth%2C%2Etable%2Dcondensed%3Ethead%3Etr%3Etd%2C%2Etable%2Dcondensed%3Etbody%3Etr%3Etd%2C%2Etable%2Dcondensed%3Etfoot%3Etr%3Etd%7Bpadding%3A5px%7D%2Etable%2Dbordered%7Bborder%3A1px%20solid%20%23dddddd%7D%2Etable%2Dbordered%3Ethead%3Etr%3Eth%2C%2Etable%2Dbordered%3Etbody%3Etr%3Eth%2C%2Etable%2Dbordered%3Etfoot%3Etr%3Eth%2C%2Etable%2Dbordered%3Ethead%3Etr%3Etd%2C%2Etable%2Dbordered%3Etbody%3Etr%3Etd%2C%2Etable%2Dbordered%3Etfoot%3Etr%3Etd%7Bborder%3A1px%20solid%20%23dddddd%7D%2Etable%2Dbordered%3Ethead%3Etr%3Eth%2C%2Etable%2Dbordered%3Ethead%3Etr%3Etd%7Bborder%2Dbottom%2Dwidth%3A2px%7D%2Etable%2Dstriped%3Etbody%3Etr%3Anth%2Dof%2Dtype%28odd%29%7Bbackground%2Dcolor%3A%23f9f9f9%7D%2Etable%2Dhover%3Etbody%3Etr%3Ahover%7Bbackground%2Dcolor%3A%23f5f5f5%7Dtable%20col%5Bclass%2A%3D%22col%2D%22%5D%7Bposition%3Astatic%3Bfloat%3Anone%3Bdisplay%3Atable%2Dcolumn%7Dtable%20td%5Bclass%2A%3D%22col%2D%22%5D%2Ctable%20th%5Bclass%2A%3D%22col%2D%22%5D%7Bposition%3Astatic%3Bfloat%3Anone%3Bdisplay%3Atable%2Dcell%7D%2Etable%3Ethead%3Etr%3Etd%2Eactive%2C%2Etable%3Etbody%3Etr%3Etd%2Eactive%2C%2Etable%3Etfoot%3Etr%3Etd%2Eactive%2C%2Etable%3Ethead%3Etr%3Eth%2Eactive%2C%2Etable%3Etbody%3Etr%3Eth%2Eactive%2C%2Etable%3Etfoot%3Etr%3Eth%2Eactive%2C%2Etable%3Ethead%3Etr%2Eactive%3Etd%2C%2Etable%3Etbody%3Etr%2Eactive%3Etd%2C%2Etable%3Etfoot%3Etr%2Eactive%3Etd%2C%2Etable%3Ethead%3Etr%2Eactive%3Eth%2C%2Etable%3Etbody%3Etr%2Eactive%3Eth%2C%2Etable%3Etfoot%3Etr%2Eactive%3Eth%7Bbackground%2Dcolor%3A%23f5f5f5%7D%2Etable%2Dhover%3Etbody%3Etr%3Etd%2Eactive%3Ahover%2C%2Etable%2Dhover%3Etbody%3Etr%3Eth%2Eactive%3Ahover%2C%2Etable%2Dhover%3Etbody%3Etr%2Eactive%3Ahover%3Etd%2C%2Etable%2Dhover%3Etbody%3Etr%3Ahover%3E%2Eactive%2C%2Etable%2Dhover%3Etbody%3Etr%2Eactive%3Ahover%3Eth%7Bbackground%2Dcolor%3A%23e8e8e8%7D%2Etable%3Ethead%3Etr%3Etd%2Esuccess%2C%2Etable%3Etbody%3Etr%3Etd%2Esuccess%2C%2Etable%3Etfoot%3Etr%3Etd%2Esuccess%2C%2Etable%3Ethead%3Etr%3Eth%2Esuccess%2C%2Etable%3Etbody%3Etr%3Eth%2Esuccess%2C%2Etable%3Etfoot%3Etr%3Eth%2Esuccess%2C%2Etable%3Ethead%3Etr%2Esuccess%3Etd%2C%2Etable%3Etbody%3Etr%2Esuccess%3Etd%2C%2Etable%3Etfoot%3Etr%2Esuccess%3Etd%2C%2Etable%3Ethead%3Etr%2Esuccess%3Eth%2C%2Etable%3Etbody%3Etr%2Esuccess%3Eth%2C%2Etable%3Etfoot%3Etr%2Esuccess%3Eth%7Bbackground%2Dcolor%3A%23dff0d8%7D%2Etable%2Dhover%3Etbody%3Etr%3Etd%2Esuccess%3Ahover%2C%2Etable%2Dhover%3Etbody%3Etr%3Eth%2Esuccess%3Ahover%2C%2Etable%2Dhover%3Etbody%3Etr%2Esuccess%3Ahover%3Etd%2C%2Etable%2Dhover%3Etbody%3Etr%3Ahover%3E%2Esuccess%2C%2Etable%2Dhover%3Etbody%3Etr%2Esuccess%3Ahover%3Eth%7Bbackground%2Dcolor%3A%23d0e9c6%7D%2Etable%3Ethead%3Etr%3Etd%2Einfo%2C%2Etable%3Etbody%3Etr%3Etd%2Einfo%2C%2Etable%3Etfoot%3Etr%3Etd%2Einfo%2C%2Etable%3Ethead%3Etr%3Eth%2Einfo%2C%2Etable%3Etbody%3Etr%3Eth%2Einfo%2C%2Etable%3Etfoot%3Etr%3Eth%2Einfo%2C%2Etable%3Ethead%3Etr%2Einfo%3Etd%2C%2Etable%3Etbody%3Etr%2Einfo%3Etd%2C%2Etable%3Etfoot%3Etr%2Einfo%3Etd%2C%2Etable%3Ethead%3Etr%2Einfo%3Eth%2C%2Etable%3Etbody%3Etr%2Einfo%3Eth%2C%2Etable%3Etfoot%3Etr%2Einfo%3Eth%7Bbackground%2Dcolor%3A%23d9edf7%7D%2Etable%2Dhover%3Etbody%3Etr%3Etd%2Einfo%3Ahover%2C%2Etable%2Dhover%3Etbody%3Etr%3Eth%2Einfo%3Ahover%2C%2Etable%2Dhover%3Etbody%3Etr%2Einfo%3Ahover%3Etd%2C%2Etable%2Dhover%3Etbody%3Etr%3Ahover%3E%2Einfo%2C%2Etable%2Dhover%3Etbody%3Etr%2Einfo%3Ahover%3Eth%7Bbackground%2Dcolor%3A%23c4e3f3%7D%2Etable%3Ethead%3Etr%3Etd%2Ewarning%2C%2Etable%3Etbody%3Etr%3Etd%2Ewarning%2C%2Etable%3Etfoot%3Etr%3Etd%2Ewarning%2C%2Etable%3Ethead%3Etr%3Eth%2Ewarning%2C%2Etable%3Etbody%3Etr%3Eth%2Ewarning%2C%2Etable%3Etfoot%3Etr%3Eth%2Ewarning%2C%2Etable%3Ethead%3Etr%2Ewarning%3Etd%2C%2Etable%3Etbody%3Etr%2Ewarning%3Etd%2C%2Etable%3Etfoot%3Etr%2Ewarning%3Etd%2C%2Etable%3Ethead%3Etr%2Ewarning%3Eth%2C%2Etable%3Etbody%3Etr%2Ewarning%3Eth%2C%2Etable%3Etfoot%3Etr%2Ewarning%3Eth%7Bbackground%2Dcolor%3A%23fcf8e3%7D%2Etable%2Dhover%3Etbody%3Etr%3Etd%2Ewarning%3Ahover%2C%2Etable%2Dhover%3Etbody%3Etr%3Eth%2Ewarning%3Ahover%2C%2Etable%2Dhover%3Etbody%3Etr%2Ewarning%3Ahover%3Etd%2C%2Etable%2Dhover%3Etbody%3Etr%3Ahover%3E%2Ewarning%2C%2Etable%2Dhover%3Etbody%3Etr%2Ewarning%3Ahover%3Eth%7Bbackground%2Dcolor%3A%23faf2cc%7D%2Etable%3Ethead%3Etr%3Etd%2Edanger%2C%2Etable%3Etbody%3Etr%3Etd%2Edanger%2C%2Etable%3Etfoot%3Etr%3Etd%2Edanger%2C%2Etable%3Ethead%3Etr%3Eth%2Edanger%2C%2Etable%3Etbody%3Etr%3Eth%2Edanger%2C%2Etable%3Etfoot%3Etr%3Eth%2Edanger%2C%2Etable%3Ethead%3Etr%2Edanger%3Etd%2C%2Etable%3Etbody%3Etr%2Edanger%3Etd%2C%2Etable%3Etfoot%3Etr%2Edanger%3Etd%2C%2Etable%3Ethead%3Etr%2Edanger%3Eth%2C%2Etable%3Etbody%3Etr%2Edanger%3Eth%2C%2Etable%3Etfoot%3Etr%2Edanger%3Eth%7Bbackground%2Dcolor%3A%23f2dede%7D%2Etable%2Dhover%3Etbody%3Etr%3Etd%2Edanger%3Ahover%2C%2Etable%2Dhover%3Etbody%3Etr%3Eth%2Edanger%3Ahover%2C%2Etable%2Dhover%3Etbody%3Etr%2Edanger%3Ahover%3Etd%2C%2Etable%2Dhover%3Etbody%3Etr%3Ahover%3E%2Edanger%2C%2Etable%2Dhover%3Etbody%3Etr%2Edanger%3Ahover%3Eth%7Bbackground%2Dcolor%3A%23ebcccc%7D%2Etable%2Dresponsive%7Boverflow%2Dx%3Aauto%3Bmin%2Dheight%3A0%2E01%25%7D%40media%20screen%20and%20%28max%2Dwidth%3A767px%29%7B%2Etable%2Dresponsive%7Bwidth%3A100%25%3Bmargin%2Dbottom%3A13%2E5px%3Boverflow%2Dy%3Ahidden%3B%2Dms%2Doverflow%2Dstyle%3A%2Dms%2Dautohiding%2Dscrollbar%3Bborder%3A1px%20solid%20%23dddddd%7D%2Etable%2Dresponsive%3E%2Etable%7Bmargin%2Dbottom%3A0%7D%2Etable%2Dresponsive%3E%2Etable%3Ethead%3Etr%3Eth%2C%2Etable%2Dresponsive%3E%2Etable%3Etbody%3Etr%3Eth%2C%2Etable%2Dresponsive%3E%2Etable%3Etfoot%3Etr%3Eth%2C%2Etable%2Dresponsive%3E%2Etable%3Ethead%3Etr%3Etd%2C%2Etable%2Dresponsive%3E%2Etable%3Etbody%3Etr%3Etd%2C%2Etable%2Dresponsive%3E%2Etable%3Etfoot%3Etr%3Etd%7Bwhite%2Dspace%3Anowrap%7D%2Etable%2Dresponsive%3E%2Etable%2Dbordered%7Bborder%3A0%7D%2Etable%2Dresponsive%3E%2Etable%2Dbordered%3Ethead%3Etr%3Eth%3Afirst%2Dchild%2C%2Etable%2Dresponsive%3E%2Etable%2Dbordered%3Etbody%3Etr%3Eth%3Afirst%2Dchild%2C%2Etable%2Dresponsive%3E%2Etable%2Dbordered%3Etfoot%3Etr%3Eth%3Afirst%2Dchild%2C%2Etable%2Dresponsive%3E%2Etable%2Dbordered%3Ethead%3Etr%3Etd%3Afirst%2Dchild%2C%2Etable%2Dresponsive%3E%2Etable%2Dbordered%3Etbody%3Etr%3Etd%3Afirst%2Dchild%2C%2Etable%2Dresponsive%3E%2Etable%2Dbordered%3Etfoot%3Etr%3Etd%3Afirst%2Dchild%7Bborder%2Dleft%3A0%7D%2Etable%2Dresponsive%3E%2Etable%2Dbordered%3Ethead%3Etr%3Eth%3Alast%2Dchild%2C%2Etable%2Dresponsive%3E%2Etable%2Dbordered%3Etbody%3Etr%3Eth%3Alast%2Dchild%2C%2Etable%2Dresponsive%3E%2Etable%2Dbordered%3Etfoot%3Etr%3Eth%3Alast%2Dchild%2C%2Etable%2Dresponsive%3E%2Etable%2Dbordered%3Ethead%3Etr%3Etd%3Alast%2Dchild%2C%2Etable%2Dresponsive%3E%2Etable%2Dbordered%3Etbody%3Etr%3Etd%3Alast%2Dchild%2C%2Etable%2Dresponsive%3E%2Etable%2Dbordered%3Etfoot%3Etr%3Etd%3Alast%2Dchild%7Bborder%2Dright%3A0%7D%2Etable%2Dresponsive%3E%2Etable%2Dbordered%3Etbody%3Etr%3Alast%2Dchild%3Eth%2C%2Etable%2Dresponsive%3E%2Etable%2Dbordered%3Etfoot%3Etr%3Alast%2Dchild%3Eth%2C%2Etable%2Dresponsive%3E%2Etable%2Dbordered%3Etbody%3Etr%3Alast%2Dchild%3Etd%2C%2Etable%2Dresponsive%3E%2Etable%2Dbordered%3Etfoot%3Etr%3Alast%2Dchild%3Etd%7Bborder%2Dbottom%3A0%7D%7Dfieldset%7Bpadding%3A0%3Bmargin%3A0%3Bborder%3A0%3Bmin%2Dwidth%3A0%7Dlegend%7Bdisplay%3Ablock%3Bwidth%3A100%25%3Bpadding%3A0%3Bmargin%2Dbottom%3A18px%3Bfont%2Dsize%3A19%2E5px%3Bline%2Dheight%3Ainherit%3Bcolor%3A%23777777%3Bborder%3A0%3Bborder%2Dbottom%3A1px%20solid%20%23e5e5e5%7Dlabel%7Bdisplay%3Ainline%2Dblock%3Bmax%2Dwidth%3A100%25%3Bmargin%2Dbottom%3A5px%3Bfont%2Dweight%3Abold%7Dinput%5Btype%3D%22search%22%5D%7B%2Dwebkit%2Dbox%2Dsizing%3Aborder%2Dbox%3B%2Dmoz%2Dbox%2Dsizing%3Aborder%2Dbox%3Bbox%2Dsizing%3Aborder%2Dbox%7Dinput%5Btype%3D%22radio%22%5D%2Cinput%5Btype%3D%22checkbox%22%5D%7Bmargin%3A4px%200%200%3Bmargin%2Dtop%3A1px%20%5C9%3Bline%2Dheight%3Anormal%7Dinput%5Btype%3D%22file%22%5D%7Bdisplay%3Ablock%7Dinput%5Btype%3D%22range%22%5D%7Bdisplay%3Ablock%3Bwidth%3A100%25%7Dselect%5Bmultiple%5D%2Cselect%5Bsize%5D%7Bheight%3Aauto%7Dinput%5Btype%3D%22file%22%5D%3Afocus%2Cinput%5Btype%3D%22radio%22%5D%3Afocus%2Cinput%5Btype%3D%22checkbox%22%5D%3Afocus%7Boutline%3Athin%20dotted%3Boutline%3A5px%20auto%20%2Dwebkit%2Dfocus%2Dring%2Dcolor%3Boutline%2Doffset%3A%2D2px%7Doutput%7Bdisplay%3Ablock%3Bpadding%2Dtop%3A9px%3Bfont%2Dsize%3A13px%3Bline%2Dheight%3A1%2E42857143%3Bcolor%3A%23777777%7D%2Eform%2Dcontrol%7Bdisplay%3Ablock%3Bwidth%3A100%25%3Bheight%3A36px%3Bpadding%3A8px%2012px%3Bfont%2Dsize%3A13px%3Bline%2Dheight%3A1%2E42857143%3Bcolor%3A%23777777%3Bbackground%2Dcolor%3A%23ffffff%3Bbackground%2Dimage%3Anone%3Bborder%3A1px%20solid%20%23dddddd%3Bborder%2Dradius%3A4px%3B%2Dwebkit%2Dbox%2Dshadow%3Ainset%200%201px%201px%20rgba%280%2C0%2C0%2C0%2E075%29%3Bbox%2Dshadow%3Ainset%200%201px%201px%20rgba%280%2C0%2C0%2C0%2E075%29%3B%2Dwebkit%2Dtransition%3Aborder%2Dcolor%20ease%2Din%2Dout%20%2E15s%2C%2Dwebkit%2Dbox%2Dshadow%20ease%2Din%2Dout%20%2E15s%3B%2Do%2Dtransition%3Aborder%2Dcolor%20ease%2Din%2Dout%20%2E15s%2Cbox%2Dshadow%20ease%2Din%2Dout%20%2E15s%3Btransition%3Aborder%2Dcolor%20ease%2Din%2Dout%20%2E15s%2Cbox%2Dshadow%20ease%2Din%2Dout%20%2E15s%7D%2Eform%2Dcontrol%3Afocus%7Bborder%2Dcolor%3A%2366afe9%3Boutline%3A0%3B%2Dwebkit%2Dbox%2Dshadow%3Ainset%200%201px%201px%20rgba%280%2C0%2C0%2C0%2E075%29%2C0%200%208px%20rgba%28102%2C175%2C233%2C0%2E6%29%3Bbox%2Dshadow%3Ainset%200%201px%201px%20rgba%280%2C0%2C0%2C0%2E075%29%2C0%200%208px%20rgba%28102%2C175%2C233%2C0%2E6%29%7D%2Eform%2Dcontrol%3A%3A%2Dmoz%2Dplaceholder%7Bcolor%3A%23dddddd%3Bopacity%3A1%7D%2Eform%2Dcontrol%3A%2Dms%2Dinput%2Dplaceholder%7Bcolor%3A%23dddddd%7D%2Eform%2Dcontrol%3A%3A%2Dwebkit%2Dinput%2Dplaceholder%7Bcolor%3A%23dddddd%7D%2Eform%2Dcontrol%3A%3A%2Dms%2Dexpand%7Bborder%3A0%3Bbackground%2Dcolor%3Atransparent%7D%2Eform%2Dcontrol%5Bdisabled%5D%2C%2Eform%2Dcontrol%5Breadonly%5D%2Cfieldset%5Bdisabled%5D%20%2Eform%2Dcontrol%7Bbackground%2Dcolor%3A%23dddddd%3Bopacity%3A1%7D%2Eform%2Dcontrol%5Bdisabled%5D%2Cfieldset%5Bdisabled%5D%20%2Eform%2Dcontrol%7Bcursor%3Anot%2Dallowed%7Dtextarea%2Eform%2Dcontrol%7Bheight%3Aauto%7Dinput%5Btype%3D%22search%22%5D%7B%2Dwebkit%2Dappearance%3Anone%7D%40media%20screen%20and%20%28%2Dwebkit%2Dmin%2Ddevice%2Dpixel%2Dratio%3A0%29%7Binput%5Btype%3D%22date%22%5D%2Eform%2Dcontrol%2Cinput%5Btype%3D%22time%22%5D%2Eform%2Dcontrol%2Cinput%5Btype%3D%22datetime%2Dlocal%22%5D%2Eform%2Dcontrol%2Cinput%5Btype%3D%22month%22%5D%2Eform%2Dcontrol%7Bline%2Dheight%3A36px%7Dinput%5Btype%3D%22date%22%5D%2Einput%2Dsm%2Cinput%5Btype%3D%22time%22%5D%2Einput%2Dsm%2Cinput%5Btype%3D%22datetime%2Dlocal%22%5D%2Einput%2Dsm%2Cinput%5Btype%3D%22month%22%5D%2Einput%2Dsm%2C%2Einput%2Dgroup%2Dsm%20input%5Btype%3D%22date%22%5D%2C%2Einput%2Dgroup%2Dsm%20input%5Btype%3D%22time%22%5D%2C%2Einput%2Dgroup%2Dsm%20input%5Btype%3D%22datetime%2Dlocal%22%5D%2C%2Einput%2Dgroup%2Dsm%20input%5Btype%3D%22month%22%5D%7Bline%2Dheight%3A30px%7Dinput%5Btype%3D%22date%22%5D%2Einput%2Dlg%2Cinput%5Btype%3D%22time%22%5D%2Einput%2Dlg%2Cinput%5Btype%3D%22datetime%2Dlocal%22%5D%2Einput%2Dlg%2Cinput%5Btype%3D%22month%22%5D%2Einput%2Dlg%2C%2Einput%2Dgroup%2Dlg%20input%5Btype%3D%22date%22%5D%2C%2Einput%2Dgroup%2Dlg%20input%5Btype%3D%22time%22%5D%2C%2Einput%2Dgroup%2Dlg%20input%5Btype%3D%22datetime%2Dlocal%22%5D%2C%2Einput%2Dgroup%2Dlg%20input%5Btype%3D%22month%22%5D%7Bline%2Dheight%3A53px%7D%7D%2Eform%2Dgroup%7Bmargin%2Dbottom%3A15px%7D%2Eradio%2C%2Echeckbox%7Bposition%3Arelative%3Bdisplay%3Ablock%3Bmargin%2Dtop%3A10px%3Bmargin%2Dbottom%3A10px%7D%2Eradio%20label%2C%2Echeckbox%20label%7Bmin%2Dheight%3A18px%3Bpadding%2Dleft%3A20px%3Bmargin%2Dbottom%3A0%3Bfont%2Dweight%3Anormal%3Bcursor%3Apointer%7D%2Eradio%20input%5Btype%3D%22radio%22%5D%2C%2Eradio%2Dinline%20input%5Btype%3D%22radio%22%5D%2C%2Echeckbox%20input%5Btype%3D%22checkbox%22%5D%2C%2Echeckbox%2Dinline%20input%5Btype%3D%22checkbox%22%5D%7Bposition%3Aabsolute%3Bmargin%2Dleft%3A%2D20px%3Bmargin%2Dtop%3A4px%20%5C9%7D%2Eradio%2B%2Eradio%2C%2Echeckbox%2B%2Echeckbox%7Bmargin%2Dtop%3A%2D5px%7D%2Eradio%2Dinline%2C%2Echeckbox%2Dinline%7Bposition%3Arelative%3Bdisplay%3Ainline%2Dblock%3Bpadding%2Dleft%3A20px%3Bmargin%2Dbottom%3A0%3Bvertical%2Dalign%3Amiddle%3Bfont%2Dweight%3Anormal%3Bcursor%3Apointer%7D%2Eradio%2Dinline%2B%2Eradio%2Dinline%2C%2Echeckbox%2Dinline%2B%2Echeckbox%2Dinline%7Bmargin%2Dtop%3A0%3Bmargin%2Dleft%3A10px%7Dinput%5Btype%3D%22radio%22%5D%5Bdisabled%5D%2Cinput%5Btype%3D%22checkbox%22%5D%5Bdisabled%5D%2Cinput%5Btype%3D%22radio%22%5D%2Edisabled%2Cinput%5Btype%3D%22checkbox%22%5D%2Edisabled%2Cfieldset%5Bdisabled%5D%20input%5Btype%3D%22radio%22%5D%2Cfieldset%5Bdisabled%5D%20input%5Btype%3D%22checkbox%22%5D%7Bcursor%3Anot%2Dallowed%7D%2Eradio%2Dinline%2Edisabled%2C%2Echeckbox%2Dinline%2Edisabled%2Cfieldset%5Bdisabled%5D%20%2Eradio%2Dinline%2Cfieldset%5Bdisabled%5D%20%2Echeckbox%2Dinline%7Bcursor%3Anot%2Dallowed%7D%2Eradio%2Edisabled%20label%2C%2Echeckbox%2Edisabled%20label%2Cfieldset%5Bdisabled%5D%20%2Eradio%20label%2Cfieldset%5Bdisabled%5D%20%2Echeckbox%20label%7Bcursor%3Anot%2Dallowed%7D%2Eform%2Dcontrol%2Dstatic%7Bpadding%2Dtop%3A9px%3Bpadding%2Dbottom%3A9px%3Bmargin%2Dbottom%3A0%3Bmin%2Dheight%3A31px%7D%2Eform%2Dcontrol%2Dstatic%2Einput%2Dlg%2C%2Eform%2Dcontrol%2Dstatic%2Einput%2Dsm%7Bpadding%2Dleft%3A0%3Bpadding%2Dright%3A0%7D%2Einput%2Dsm%7Bheight%3A30px%3Bpadding%3A5px%2010px%3Bfont%2Dsize%3A12px%3Bline%2Dheight%3A1%2E5%3Bborder%2Dradius%3A3px%7Dselect%2Einput%2Dsm%7Bheight%3A30px%3Bline%2Dheight%3A30px%7Dtextarea%2Einput%2Dsm%2Cselect%5Bmultiple%5D%2Einput%2Dsm%7Bheight%3Aauto%7D%2Eform%2Dgroup%2Dsm%20%2Eform%2Dcontrol%7Bheight%3A30px%3Bpadding%3A5px%2010px%3Bfont%2Dsize%3A12px%3Bline%2Dheight%3A1%2E5%3Bborder%2Dradius%3A3px%7D%2Eform%2Dgroup%2Dsm%20select%2Eform%2Dcontrol%7Bheight%3A30px%3Bline%2Dheight%3A30px%7D%2Eform%2Dgroup%2Dsm%20textarea%2Eform%2Dcontrol%2C%2Eform%2Dgroup%2Dsm%20select%5Bmultiple%5D%2Eform%2Dcontrol%7Bheight%3Aauto%7D%2Eform%2Dgroup%2Dsm%20%2Eform%2Dcontrol%2Dstatic%7Bheight%3A30px%3Bmin%2Dheight%3A30px%3Bpadding%3A6px%2010px%3Bfont%2Dsize%3A12px%3Bline%2Dheight%3A1%2E5%7D%2Einput%2Dlg%7Bheight%3A53px%3Bpadding%3A14px%2016px%3Bfont%2Dsize%3A17px%3Bline%2Dheight%3A1%2E3333333%3Bborder%2Dradius%3A6px%7Dselect%2Einput%2Dlg%7Bheight%3A53px%3Bline%2Dheight%3A53px%7Dtextarea%2Einput%2Dlg%2Cselect%5Bmultiple%5D%2Einput%2Dlg%7Bheight%3Aauto%7D%2Eform%2Dgroup%2Dlg%20%2Eform%2Dcontrol%7Bheight%3A53px%3Bpadding%3A14px%2016px%3Bfont%2Dsize%3A17px%3Bline%2Dheight%3A1%2E3333333%3Bborder%2Dradius%3A6px%7D%2Eform%2Dgroup%2Dlg%20select%2Eform%2Dcontrol%7Bheight%3A53px%3Bline%2Dheight%3A53px%7D%2Eform%2Dgroup%2Dlg%20textarea%2Eform%2Dcontrol%2C%2Eform%2Dgroup%2Dlg%20select%5Bmultiple%5D%2Eform%2Dcontrol%7Bheight%3Aauto%7D%2Eform%2Dgroup%2Dlg%20%2Eform%2Dcontrol%2Dstatic%7Bheight%3A53px%3Bmin%2Dheight%3A35px%3Bpadding%3A15px%2016px%3Bfont%2Dsize%3A17px%3Bline%2Dheight%3A1%2E3333333%7D%2Ehas%2Dfeedback%7Bposition%3Arelative%7D%2Ehas%2Dfeedback%20%2Eform%2Dcontrol%7Bpadding%2Dright%3A45px%7D%2Eform%2Dcontrol%2Dfeedback%7Bposition%3Aabsolute%3Btop%3A0%3Bright%3A0%3Bz%2Dindex%3A2%3Bdisplay%3Ablock%3Bwidth%3A36px%3Bheight%3A36px%3Bline%2Dheight%3A36px%3Btext%2Dalign%3Acenter%3Bpointer%2Devents%3Anone%7D%2Einput%2Dlg%2B%2Eform%2Dcontrol%2Dfeedback%2C%2Einput%2Dgroup%2Dlg%2B%2Eform%2Dcontrol%2Dfeedback%2C%2Eform%2Dgroup%2Dlg%20%2Eform%2Dcontrol%2B%2Eform%2Dcontrol%2Dfeedback%7Bwidth%3A53px%3Bheight%3A53px%3Bline%2Dheight%3A53px%7D%2Einput%2Dsm%2B%2Eform%2Dcontrol%2Dfeedback%2C%2Einput%2Dgroup%2Dsm%2B%2Eform%2Dcontrol%2Dfeedback%2C%2Eform%2Dgroup%2Dsm%20%2Eform%2Dcontrol%2B%2Eform%2Dcontrol%2Dfeedback%7Bwidth%3A30px%3Bheight%3A30px%3Bline%2Dheight%3A30px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7Bcolor%3A%23468847%7D%2Ehas%2Dsuccess%20%2Eform%2Dcontrol%7Bborder%2Dcolor%3A%23468847%3B%2Dwebkit%2Dbox%2Dshadow%3Ainset%200%201px%201px%20rgba%280%2C0%2C0%2C0%2E075%29%3Bbox%2Dshadow%3Ainset%200%201px%201px%20rgba%280%2C0%2C0%2C0%2E075%29%7D%2Ehas%2Dsuccess%20%2Eform%2Dcontrol%3Afocus%7Bborder%2Dcolor%3A%23356635%3B%2Dwebkit%2Dbox%2Dshadow%3Ainset%200%201px%201px%20rgba%280%2C0%2C0%2C0%2E075%29%2C0%200%206px%20%237aba7b%3Bbox%2Dshadow%3Ainset%200%201px%201px%20rgba%280%2C0%2C0%2C0%2E075%29%2C0%200%206px%20%237aba7b%7D%2Ehas%2Dsuccess%20%2Einput%2Dgroup%2Daddon%7Bcolor%3A%23468847%3Bborder%2Dcolor%3A%23468847%3Bbackground%2Dcolor%3A%23dff0d8%7D%2Ehas%2Dsuccess%20%2Eform%2Dcontrol%2Dfeedback%7Bcolor%3A%23468847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7Bcolor%3A%23c09853%7D%2Ehas%2Dwarning%20%2Eform%2Dcontrol%7Bborder%2Dcolor%3A%23c09853%3B%2Dwebkit%2Dbox%2Dshadow%3Ainset%200%201px%201px%20rgba%280%2C0%2C0%2C0%2E075%29%3Bbox%2Dshadow%3Ainset%200%201px%201px%20rgba%280%2C0%2C0%2C0%2E075%29%7D%2Ehas%2Dwarning%20%2Eform%2Dcontrol%3Afocus%7Bborder%2Dcolor%3A%23a47e3c%3B%2Dwebkit%2Dbox%2Dshadow%3Ainset%200%201px%201px%20rgba%280%2C0%2C0%2C0%2E075%29%2C0%200%206px%20%23dbc59e%3Bbox%2Dshadow%3Ainset%200%201px%201px%20rgba%280%2C0%2C0%2C0%2E075%29%2C0%200%206px%20%23dbc59e%7D%2Ehas%2Dwarning%20%2Einput%2Dgroup%2Daddon%7Bcolor%3A%23c09853%3Bborder%2Dcolor%3A%23c09853%3Bbackground%2Dcolor%3A%23fcf8e3%7D%2Ehas%2Dwarning%20%2Eform%2Dcontrol%2Dfeedback%7Bcolor%3A%23c09853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7Bcolor%3A%23b94a48%7D%2Ehas%2Derror%20%2Eform%2Dcontrol%7Bborder%2Dcolor%3A%23b94a48%3B%2Dwebkit%2Dbox%2Dshadow%3Ainset%200%201px%201px%20rgba%280%2C0%2C0%2C0%2E075%29%3Bbox%2Dshadow%3Ainset%200%201px%201px%20rgba%280%2C0%2C0%2C0%2E075%29%7D%2Ehas%2Derror%20%2Eform%2Dcontrol%3Afocus%7Bborder%2Dcolor%3A%23953b39%3B%2Dwebkit%2Dbox%2Dshadow%3Ainset%200%201px%201px%20rgba%280%2C0%2C0%2C0%2E075%29%2C0%200%206px%20%23d59392%3Bbox%2Dshadow%3Ainset%200%201px%201px%20rgba%280%2C0%2C0%2C0%2E075%29%2C0%200%206px%20%23d59392%7D%2Ehas%2Derror%20%2Einput%2Dgroup%2Daddon%7Bcolor%3A%23b94a48%3Bborder%2Dcolor%3A%23b94a48%3Bbackground%2Dcolor%3A%23f2dede%7D%2Ehas%2Derror%20%2Eform%2Dcontrol%2Dfeedback%7Bcolor%3A%23b94a48%7D%2Ehas%2Dfeedback%20label%7E%2Eform%2Dcontrol%2Dfeedback%7Btop%3A23px%7D%2Ehas%2Dfeedback%20label%2Esr%2Donly%7E%2Eform%2Dcontrol%2Dfeedback%7Btop%3A0%7D%2Ehelp%2Dblock%7Bdisplay%3Ablock%3Bmargin%2Dtop%3A5px%3Bmargin%2Dbottom%3A10px%3Bcolor%3A%23b7b7b7%7D%40media%20%28min%2Dwidth%3A768px%29%7B%2Eform%2Dinline%20%2Eform%2Dgroup%7Bdisplay%3Ainline%2Dblock%3Bmargin%2Dbottom%3A0%3Bvertical%2Dalign%3Amiddle%7D%2Eform%2Dinline%20%2Eform%2Dcontrol%7Bdisplay%3Ainline%2Dblock%3Bwidth%3Aauto%3Bvertical%2Dalign%3Amiddle%7D%2Eform%2Dinline%20%2Eform%2Dcontrol%2Dstatic%7Bdisplay%3Ainline%2Dblock%7D%2Eform%2Dinline%20%2Einput%2Dgroup%7Bdisplay%3Ainline%2Dtable%3Bvertical%2Dalign%3Amiddle%7D%2Eform%2Dinline%20%2Einput%2Dgroup%20%2Einput%2Dgroup%2Daddon%2C%2Eform%2Dinline%20%2Einput%2Dgroup%20%2Einput%2Dgroup%2Dbtn%2C%2Eform%2Dinline%20%2Einput%2Dgroup%20%2Eform%2Dcontrol%7Bwidth%3Aauto%7D%2Eform%2Dinline%20%2Einput%2Dgroup%3E%2Eform%2Dcontrol%7Bwidth%3A100%25%7D%2Eform%2Dinline%20%2Econtrol%2Dlabel%7Bmargin%2Dbottom%3A0%3Bvertical%2Dalign%3Amiddle%7D%2Eform%2Dinline%20%2Eradio%2C%2Eform%2Dinline%20%2Echeckbox%7Bdisplay%3Ainline%2Dblock%3Bmargin%2Dtop%3A0%3Bmargin%2Dbottom%3A0%3Bvertical%2Dalign%3Amiddle%7D%2Eform%2Dinline%20%2Eradio%20label%2C%2Eform%2Dinline%20%2Echeckbox%20label%7Bpadding%2Dleft%3A0%7D%2Eform%2Dinline%20%2Eradio%20input%5Btype%3D%22radio%22%5D%2C%2Eform%2Dinline%20%2Echeckbox%20input%5Btype%3D%22checkbox%22%5D%7Bposition%3Arelative%3Bmargin%2Dleft%3A0%7D%2Eform%2Dinline%20%2Ehas%2Dfeedback%20%2Eform%2Dcontrol%2Dfeedback%7Btop%3A0%7D%7D%2Eform%2Dhorizontal%20%2Eradio%2C%2Eform%2Dhorizontal%20%2Echeckbox%2C%2Eform%2Dhorizontal%20%2Eradio%2Dinline%2C%2Eform%2Dhorizontal%20%2Echeckbox%2Dinline%7Bmargin%2Dtop%3A0%3Bmargin%2Dbottom%3A0%3Bpadding%2Dtop%3A9px%7D%2Eform%2Dhorizontal%20%2Eradio%2C%2Eform%2Dhorizontal%20%2Echeckbox%7Bmin%2Dheight%3A27px%7D%2Eform%2Dhorizontal%20%2Eform%2Dgroup%7Bmargin%2Dleft%3A%2D15px%3Bmargin%2Dright%3A%2D15px%7D%40media%20%28min%2Dwidth%3A768px%29%7B%2Eform%2Dhorizontal%20%2Econtrol%2Dlabel%7Btext%2Dalign%3Aright%3Bmargin%2Dbottom%3A0%3Bpadding%2Dtop%3A9px%7D%7D%2Eform%2Dhorizontal%20%2Ehas%2Dfeedback%20%2Eform%2Dcontrol%2Dfeedback%7Bright%3A15px%7D%40media%20%28min%2Dwidth%3A768px%29%7B%2Eform%2Dhorizontal%20%2Eform%2Dgroup%2Dlg%20%2Econtrol%2Dlabel%7Bpadding%2Dtop%3A15px%3Bfont%2Dsize%3A17px%7D%7D%40media%20%28min%2Dwidth%3A768px%29%7B%2Eform%2Dhorizontal%20%2Eform%2Dgroup%2Dsm%20%2Econtrol%2Dlabel%7Bpadding%2Dtop%3A6px%3Bfont%2Dsize%3A12px%7D%7D%2Ebtn%7Bdisplay%3Ainline%2Dblock%3Bmargin%2Dbottom%3A0%3Bfont%2Dweight%3Anormal%3Btext%2Dalign%3Acenter%3Bvertical%2Dalign%3Amiddle%3B%2Dms%2Dtouch%2Daction%3Amanipulation%3Btouch%2Daction%3Amanipulation%3Bcursor%3Apointer%3Bbackground%2Dimage%3Anone%3Bborder%3A1px%20solid%20transparent%3Bwhite%2Dspace%3Anowrap%3Bpadding%3A8px%2012px%3Bfont%2Dsize%3A13px%3Bline%2Dheight%3A1%2E42857143%3Bborder%2Dradius%3A4px%3B%2Dwebkit%2Duser%2Dselect%3Anone%3B%2Dmoz%2Duser%2Dselect%3Anone%3B%2Dms%2Duser%2Dselect%3Anone%3Buser%2Dselect%3Anone%7D%2Ebtn%3Afocus%2C%2Ebtn%3Aactive%3Afocus%2C%2Ebtn%2Eactive%3Afocus%2C%2Ebtn%2Efocus%2C%2Ebtn%3Aactive%2Efocus%2C%2Ebtn%2Eactive%2Efocus%7Boutline%3Athin%20dotted%3Boutline%3A5px%20auto%20%2Dwebkit%2Dfocus%2Dring%2Dcolor%3Boutline%2Doffset%3A%2D2px%7D%2Ebtn%3Ahover%2C%2Ebtn%3Afocus%2C%2Ebtn%2Efocus%7Bcolor%3A%23ffffff%3Btext%2Ddecoration%3Anone%7D%2Ebtn%3Aactive%2C%2Ebtn%2Eactive%7Boutline%3A0%3Bbackground%2Dimage%3Anone%3B%2Dwebkit%2Dbox%2Dshadow%3Ainset%200%203px%205px%20rgba%280%2C0%2C0%2C0%2E125%29%3Bbox%2Dshadow%3Ainset%200%203px%205px%20rgba%280%2C0%2C0%2C0%2E125%29%7D%2Ebtn%2Edisabled%2C%2Ebtn%5Bdisabled%5D%2Cfieldset%5Bdisabled%5D%20%2Ebtn%7Bcursor%3Anot%2Dallowed%3Bopacity%3A0%2E65%3Bfilter%3Aalpha%28opacity%3D65%29%3B%2Dwebkit%2Dbox%2Dshadow%3Anone%3Bbox%2Dshadow%3Anone%7Da%2Ebtn%2Edisabled%2Cfieldset%5Bdisabled%5D%20a%2Ebtn%7Bpointer%2Devents%3Anone%7D%2Ebtn%2Ddefault%7Bcolor%3A%23ffffff%3Bbackground%2Dcolor%3A%23474949%3Bborder%2Dcolor%3A%23474949%7D%2Ebtn%2Ddefault%3Afocus%2C%2Ebtn%2Ddefault%2Efocus%7Bcolor%3A%23ffffff%3Bbackground%2Dcolor%3A%232e2f2f%3Bborder%2Dcolor%3A%23080808%7D%2Ebtn%2Ddefault%3Ahover%7Bcolor%3A%23ffffff%3Bbackground%2Dcolor%3A%232e2f2f%3Bborder%2Dcolor%3A%23292a2a%7D%2Ebtn%2Ddefault%3Aactive%2C%2Ebtn%2Ddefault%2Eactive%2C%2Eopen%3E%2Edropdown%2Dtoggle%2Ebtn%2Ddefault%7Bcolor%3A%23ffffff%3Bbackground%2Dcolor%3A%232e2f2f%3Bborder%2Dcolor%3A%23292a2a%7D%2Ebtn%2Ddefault%3Aactive%3Ahover%2C%2Ebtn%2Ddefault%2Eactive%3Ahover%2C%2Eopen%3E%2Edropdown%2Dtoggle%2Ebtn%2Ddefault%3Ahover%2C%2Ebtn%2Ddefault%3Aactive%3Afocus%2C%2Ebtn%2Ddefault%2Eactive%3Afocus%2C%2Eopen%3E%2Edropdown%2Dtoggle%2Ebtn%2Ddefault%3Afocus%2C%2Ebtn%2Ddefault%3Aactive%2Efocus%2C%2Ebtn%2Ddefault%2Eactive%2Efocus%2C%2Eopen%3E%2Edropdown%2Dtoggle%2Ebtn%2Ddefault%2Efocus%7Bcolor%3A%23ffffff%3Bbackground%2Dcolor%3A%231c1d1d%3Bborder%2Dcolor%3A%23080808%7D%2Ebtn%2Ddefault%3Aactive%2C%2Ebtn%2Ddefault%2Eactive%2C%2Eopen%3E%2Edropdown%2Dtoggle%2Ebtn%2Ddefault%7Bbackground%2Dimage%3Anone%7D%2Ebtn%2Ddefault%2Edisabled%3Ahover%2C%2Ebtn%2Ddefault%5Bdisabled%5D%3Ahover%2Cfieldset%5Bdisabled%5D%20%2Ebtn%2Ddefault%3Ahover%2C%2Ebtn%2Ddefault%2Edisabled%3Afocus%2C%2Ebtn%2Ddefault%5Bdisabled%5D%3Afocus%2Cfieldset%5Bdisabled%5D%20%2Ebtn%2Ddefault%3Afocus%2C%2Ebtn%2Ddefault%2Edisabled%2Efocus%2C%2Ebtn%2Ddefault%5Bdisabled%5D%2Efocus%2Cfieldset%5Bdisabled%5D%20%2Ebtn%2Ddefault%2Efocus%7Bbackground%2Dcolor%3A%23474949%3Bborder%2Dcolor%3A%23474949%7D%2Ebtn%2Ddefault%20%2Ebadge%7Bcolor%3A%23474949%3Bbackground%2Dcolor%3A%23ffffff%7D%2Ebtn%2Dprimary%7Bcolor%3A%23ffffff%3Bbackground%2Dcolor%3A%23d9230f%3Bborder%2Dcolor%3A%23d9230f%7D%2Ebtn%2Dprimary%3Afocus%2C%2Ebtn%2Dprimary%2Efocus%7Bcolor%3A%23ffffff%3Bbackground%2Dcolor%3A%23a91b0c%3Bborder%2Dcolor%3A%23621007%7D%2Ebtn%2Dprimary%3Ahover%7Bcolor%3A%23ffffff%3Bbackground%2Dcolor%3A%23a91b0c%3Bborder%2Dcolor%3A%23a01a0b%7D%2Ebtn%2Dprimary%3Aactive%2C%2Ebtn%2Dprimary%2Eactive%2C%2Eopen%3E%2Edropdown%2Dtoggle%2Ebtn%2Dprimary%7Bcolor%3A%23ffffff%3Bbackground%2Dcolor%3A%23a91b0c%3Bborder%2Dcolor%3A%23a01a0b%7D%2Ebtn%2Dprimary%3Aactive%3Ahover%2C%2Ebtn%2Dprimary%2Eactive%3Ahover%2C%2Eopen%3E%2Edropdown%2Dtoggle%2Ebtn%2Dprimary%3Ahover%2C%2Ebtn%2Dprimary%3Aactive%3Afocus%2C%2Ebtn%2Dprimary%2Eactive%3Afocus%2C%2Eopen%3E%2Edropdown%2Dtoggle%2Ebtn%2Dprimary%3Afocus%2C%2Ebtn%2Dprimary%3Aactive%2Efocus%2C%2Ebtn%2Dprimary%2Eactive%2Efocus%2C%2Eopen%3E%2Edropdown%2Dtoggle%2Ebtn%2Dprimary%2Efocus%7Bcolor%3A%23ffffff%3Bbackground%2Dcolor%3A%23881609%3Bborder%2Dcolor%3A%23621007%7D%2Ebtn%2Dprimary%3Aactive%2C%2Ebtn%2Dprimary%2Eactive%2C%2Eopen%3E%2Edropdown%2Dtoggle%2Ebtn%2Dprimary%7Bbackground%2Dimage%3Anone%7D%2Ebtn%2Dprimary%2Edisabled%3Ahover%2C%2Ebtn%2Dprimary%5Bdisabled%5D%3Ahover%2Cfieldset%5Bdisabled%5D%20%2Ebtn%2Dprimary%3Ahover%2C%2Ebtn%2Dprimary%2Edisabled%3Afocus%2C%2Ebtn%2Dprimary%5Bdisabled%5D%3Afocus%2Cfieldset%5Bdisabled%5D%20%2Ebtn%2Dprimary%3Afocus%2C%2Ebtn%2Dprimary%2Edisabled%2Efocus%2C%2Ebtn%2Dprimary%5Bdisabled%5D%2Efocus%2Cfieldset%5Bdisabled%5D%20%2Ebtn%2Dprimary%2Efocus%7Bbackground%2Dcolor%3A%23d9230f%3Bborder%2Dcolor%3A%23d9230f%7D%2Ebtn%2Dprimary%20%2Ebadge%7Bcolor%3A%23d9230f%3Bbackground%2Dcolor%3A%23ffffff%7D%2Ebtn%2Dsuccess%7Bcolor%3A%23ffffff%3Bbackground%2Dcolor%3A%23469408%3Bborder%2Dcolor%3A%23469408%7D%2Ebtn%2Dsuccess%3Afocus%2C%2Ebtn%2Dsuccess%2Efocus%7Bcolor%3A%23ffffff%3Bbackground%2Dcolor%3A%232f6405%3Bborder%2Dcolor%3A%230d1b01%7D%2Ebtn%2Dsuccess%3Ahover%7Bcolor%3A%23ffffff%3Bbackground%2Dcolor%3A%232f6405%3Bborder%2Dcolor%3A%232b5a05%7D%2Ebtn%2Dsuccess%3Aactive%2C%2Ebtn%2Dsuccess%2Eactive%2C%2Eopen%3E%2Edropdown%2Dtoggle%2Ebtn%2Dsuccess%7Bcolor%3A%23ffffff%3Bbackground%2Dcolor%3A%232f6405%3Bborder%2Dcolor%3A%232b5a05%7D%2Ebtn%2Dsuccess%3Aactive%3Ahover%2C%2Ebtn%2Dsuccess%2Eactive%3Ahover%2C%2Eopen%3E%2Edropdown%2Dtoggle%2Ebtn%2Dsuccess%3Ahover%2C%2Ebtn%2Dsuccess%3Aactive%3Afocus%2C%2Ebtn%2Dsuccess%2Eactive%3Afocus%2C%2Eopen%3E%2Edropdown%2Dtoggle%2Ebtn%2Dsuccess%3Afocus%2C%2Ebtn%2Dsuccess%3Aactive%2Efocus%2C%2Ebtn%2Dsuccess%2Eactive%2Efocus%2C%2Eopen%3E%2Edropdown%2Dtoggle%2Ebtn%2Dsuccess%2Efocus%7Bcolor%3A%23ffffff%3Bbackground%2Dcolor%3A%231f4204%3Bborder%2Dcolor%3A%230d1b01%7D%2Ebtn%2Dsuccess%3Aactive%2C%2Ebtn%2Dsuccess%2Eactive%2C%2Eopen%3E%2Edropdown%2Dtoggle%2Ebtn%2Dsuccess%7Bbackground%2Dimage%3Anone%7D%2Ebtn%2Dsuccess%2Edisabled%3Ahover%2C%2Ebtn%2Dsuccess%5Bdisabled%5D%3Ahover%2Cfieldset%5Bdisabled%5D%20%2Ebtn%2Dsuccess%3Ahover%2C%2Ebtn%2Dsuccess%2Edisabled%3Afocus%2C%2Ebtn%2Dsuccess%5Bdisabled%5D%3Afocus%2Cfieldset%5Bdisabled%5D%20%2Ebtn%2Dsuccess%3Afocus%2C%2Ebtn%2Dsuccess%2Edisabled%2Efocus%2C%2Ebtn%2Dsuccess%5Bdisabled%5D%2Efocus%2Cfieldset%5Bdisabled%5D%20%2Ebtn%2Dsuccess%2Efocus%7Bbackground%2Dcolor%3A%23469408%3Bborder%2Dcolor%3A%23469408%7D%2Ebtn%2Dsuccess%20%2Ebadge%7Bcolor%3A%23469408%3Bbackground%2Dcolor%3A%23ffffff%7D%2Ebtn%2Dinfo%7Bcolor%3A%23ffffff%3Bbackground%2Dcolor%3A%23029acf%3Bborder%2Dcolor%3A%23029acf%7D%2Ebtn%2Dinfo%3Afocus%2C%2Ebtn%2Dinfo%2Efocus%7Bcolor%3A%23ffffff%3Bbackground%2Dcolor%3A%2302749c%3Bborder%2Dcolor%3A%23013c51%7D%2Ebtn%2Dinfo%3Ahover%7Bcolor%3A%23ffffff%3Bbackground%2Dcolor%3A%2302749c%3Bborder%2Dcolor%3A%23016d92%7D%2Ebtn%2Dinfo%3Aactive%2C%2Ebtn%2Dinfo%2Eactive%2C%2Eopen%3E%2Edropdown%2Dtoggle%2Ebtn%2Dinfo%7Bcolor%3A%23ffffff%3Bbackground%2Dcolor%3A%2302749c%3Bborder%2Dcolor%3A%23016d92%7D%2Ebtn%2Dinfo%3Aactive%3Ahover%2C%2Ebtn%2Dinfo%2Eactive%3Ahover%2C%2Eopen%3E%2Edropdown%2Dtoggle%2Ebtn%2Dinfo%3Ahover%2C%2Ebtn%2Dinfo%3Aactive%3Afocus%2C%2Ebtn%2Dinfo%2Eactive%3Afocus%2C%2Eopen%3E%2Edropdown%2Dtoggle%2Ebtn%2Dinfo%3Afocus%2C%2Ebtn%2Dinfo%3Aactive%2Efocus%2C%2Ebtn%2Dinfo%2Eactive%2Efocus%2C%2Eopen%3E%2Edropdown%2Dtoggle%2Ebtn%2Dinfo%2Efocus%7Bcolor%3A%23ffffff%3Bbackground%2Dcolor%3A%23015a79%3Bborder%2Dcolor%3A%23013c51%7D%2Ebtn%2Dinfo%3Aactive%2C%2Ebtn%2Dinfo%2Eactive%2C%2Eopen%3E%2Edropdown%2Dtoggle%2Ebtn%2Dinfo%7Bbackground%2Dimage%3Anone%7D%2Ebtn%2Dinfo%2Edisabled%3Ahover%2C%2Ebtn%2Dinfo%5Bdisabled%5D%3Ahover%2Cfieldset%5Bdisabled%5D%20%2Ebtn%2Dinfo%3Ahover%2C%2Ebtn%2Dinfo%2Edisabled%3Afocus%2C%2Ebtn%2Dinfo%5Bdisabled%5D%3Afocus%2Cfieldset%5Bdisabled%5D%20%2Ebtn%2Dinfo%3Afocus%2C%2Ebtn%2Dinfo%2Edisabled%2Efocus%2C%2Ebtn%2Dinfo%5Bdisabled%5D%2Efocus%2Cfieldset%5Bdisabled%5D%20%2Ebtn%2Dinfo%2Efocus%7Bbackground%2Dcolor%3A%23029acf%3Bborder%2Dcolor%3A%23029acf%7D%2Ebtn%2Dinfo%20%2Ebadge%7Bcolor%3A%23029acf%3Bbackground%2Dcolor%3A%23ffffff%7D%2Ebtn%2Dwarning%7Bcolor%3A%23ffffff%3Bbackground%2Dcolor%3A%239b479f%3Bborder%2Dcolor%3A%239b479f%7D%2Ebtn%2Dwarning%3Afocus%2C%2Ebtn%2Dwarning%2Efocus%7Bcolor%3A%23ffffff%3Bbackground%2Dcolor%3A%2379377c%3Bborder%2Dcolor%3A%23452047%7D%2Ebtn%2Dwarning%3Ahover%7Bcolor%3A%23ffffff%3Bbackground%2Dcolor%3A%2379377c%3Bborder%2Dcolor%3A%23723475%7D%2Ebtn%2Dwarning%3Aactive%2C%2Ebtn%2Dwarning%2Eactive%2C%2Eopen%3E%2Edropdown%2Dtoggle%2Ebtn%2Dwarning%7Bcolor%3A%23ffffff%3Bbackground%2Dcolor%3A%2379377c%3Bborder%2Dcolor%3A%23723475%7D%2Ebtn%2Dwarning%3Aactive%3Ahover%2C%2Ebtn%2Dwarning%2Eactive%3Ahover%2C%2Eopen%3E%2Edropdown%2Dtoggle%2Ebtn%2Dwarning%3Ahover%2C%2Ebtn%2Dwarning%3Aactive%3Afocus%2C%2Ebtn%2Dwarning%2Eactive%3Afocus%2C%2Eopen%3E%2Edropdown%2Dtoggle%2Ebtn%2Dwarning%3Afocus%2C%2Ebtn%2Dwarning%3Aactive%2Efocus%2C%2Ebtn%2Dwarning%2Eactive%2Efocus%2C%2Eopen%3E%2Edropdown%2Dtoggle%2Ebtn%2Dwarning%2Efocus%7Bcolor%3A%23ffffff%3Bbackground%2Dcolor%3A%23612c63%3Bborder%2Dcolor%3A%23452047%7D%2Ebtn%2Dwarning%3Aactive%2C%2Ebtn%2Dwarning%2Eactive%2C%2Eopen%3E%2Edropdown%2Dtoggle%2Ebtn%2Dwarning%7Bbackground%2Dimage%3Anone%7D%2Ebtn%2Dwarning%2Edisabled%3Ahover%2C%2Ebtn%2Dwarning%5Bdisabled%5D%3Ahover%2Cfieldset%5Bdisabled%5D%20%2Ebtn%2Dwarning%3Ahover%2C%2Ebtn%2Dwarning%2Edisabled%3Afocus%2C%2Ebtn%2Dwarning%5Bdisabled%5D%3Afocus%2Cfieldset%5Bdisabled%5D%20%2Ebtn%2Dwarning%3Afocus%2C%2Ebtn%2Dwarning%2Edisabled%2Efocus%2C%2Ebtn%2Dwarning%5Bdisabled%5D%2Efocus%2Cfieldset%5Bdisabled%5D%20%2Ebtn%2Dwarning%2Efocus%7Bbackground%2Dcolor%3A%239b479f%3Bborder%2Dcolor%3A%239b479f%7D%2Ebtn%2Dwarning%20%2Ebadge%7Bcolor%3A%239b479f%3Bbackground%2Dcolor%3A%23ffffff%7D%2Ebtn%2Ddanger%7Bcolor%3A%23ffffff%3Bbackground%2Dcolor%3A%23d9831f%3Bborder%2Dcolor%3A%23d9831f%7D%2Ebtn%2Ddanger%3Afocus%2C%2Ebtn%2Ddanger%2Efocus%7Bcolor%3A%23ffffff%3Bbackground%2Dcolor%3A%23ac6819%3Bborder%2Dcolor%3A%2369400f%7D%2Ebtn%2Ddanger%3Ahover%7Bcolor%3A%23ffffff%3Bbackground%2Dcolor%3A%23ac6819%3Bborder%2Dcolor%3A%23a36317%7D%2Ebtn%2Ddanger%3Aactive%2C%2Ebtn%2Ddanger%2Eactive%2C%2Eopen%3E%2Edropdown%2Dtoggle%2Ebtn%2Ddanger%7Bcolor%3A%23ffffff%3Bbackground%2Dcolor%3A%23ac6819%3Bborder%2Dcolor%3A%23a36317%7D%2Ebtn%2Ddanger%3Aactive%3Ahover%2C%2Ebtn%2Ddanger%2Eactive%3Ahover%2C%2Eopen%3E%2Edropdown%2Dtoggle%2Ebtn%2Ddanger%3Ahover%2C%2Ebtn%2Ddanger%3Aactive%3Afocus%2C%2Ebtn%2Ddanger%2Eactive%3Afocus%2C%2Eopen%3E%2Edropdown%2Dtoggle%2Ebtn%2Ddanger%3Afocus%2C%2Ebtn%2Ddanger%3Aactive%2Efocus%2C%2Ebtn%2Ddanger%2Eactive%2Efocus%2C%2Eopen%3E%2Edropdown%2Dtoggle%2Ebtn%2Ddanger%2Efocus%7Bcolor%3A%23ffffff%3Bbackground%2Dcolor%3A%238d5514%3Bborder%2Dcolor%3A%2369400f%7D%2Ebtn%2Ddanger%3Aactive%2C%2Ebtn%2Ddanger%2Eactive%2C%2Eopen%3E%2Edropdown%2Dtoggle%2Ebtn%2Ddanger%7Bbackground%2Dimage%3Anone%7D%2Ebtn%2Ddanger%2Edisabled%3Ahover%2C%2Ebtn%2Ddanger%5Bdisabled%5D%3Ahover%2Cfieldset%5Bdisabled%5D%20%2Ebtn%2Ddanger%3Ahover%2C%2Ebtn%2Ddanger%2Edisabled%3Afocus%2C%2Ebtn%2Ddanger%5Bdisabled%5D%3Afocus%2Cfieldset%5Bdisabled%5D%20%2Ebtn%2Ddanger%3Afocus%2C%2Ebtn%2Ddanger%2Edisabled%2Efocus%2C%2Ebtn%2Ddanger%5Bdisabled%5D%2Efocus%2Cfieldset%5Bdisabled%5D%20%2Ebtn%2Ddanger%2Efocus%7Bbackground%2Dcolor%3A%23d9831f%3Bborder%2Dcolor%3A%23d9831f%7D%2Ebtn%2Ddanger%20%2Ebadge%7Bcolor%3A%23d9831f%3Bbackground%2Dcolor%3A%23ffffff%7D%2Ebtn%2Dlink%7Bcolor%3A%23d9230f%3Bfont%2Dweight%3Anormal%3Bborder%2Dradius%3A0%7D%2Ebtn%2Dlink%2C%2Ebtn%2Dlink%3Aactive%2C%2Ebtn%2Dlink%2Eactive%2C%2Ebtn%2Dlink%5Bdisabled%5D%2Cfieldset%5Bdisabled%5D%20%2Ebtn%2Dlink%7Bbackground%2Dcolor%3Atransparent%3B%2Dwebkit%2Dbox%2Dshadow%3Anone%3Bbox%2Dshadow%3Anone%7D%2Ebtn%2Dlink%2C%2Ebtn%2Dlink%3Ahover%2C%2Ebtn%2Dlink%3Afocus%2C%2Ebtn%2Dlink%3Aactive%7Bborder%2Dcolor%3Atransparent%7D%2Ebtn%2Dlink%3Ahover%2C%2Ebtn%2Dlink%3Afocus%7Bcolor%3A%2391170a%3Btext%2Ddecoration%3Aunderline%3Bbackground%2Dcolor%3Atransparent%7D%2Ebtn%2Dlink%5Bdisabled%5D%3Ahover%2Cfieldset%5Bdisabled%5D%20%2Ebtn%2Dlink%3Ahover%2C%2Ebtn%2Dlink%5Bdisabled%5D%3Afocus%2Cfieldset%5Bdisabled%5D%20%2Ebtn%2Dlink%3Afocus%7Bcolor%3A%23808080%3Btext%2Ddecoration%3Anone%7D%2Ebtn%2Dlg%2C%2Ebtn%2Dgroup%2Dlg%3E%2Ebtn%7Bpadding%3A14px%2016px%3Bfont%2Dsize%3A17px%3Bline%2Dheight%3A1%2E3333333%3Bborder%2Dradius%3A6px%7D%2Ebtn%2Dsm%2C%2Ebtn%2Dgroup%2Dsm%3E%2Ebtn%7Bpadding%3A5px%2010px%3Bfont%2Dsize%3A12px%3Bline%2Dheight%3A1%2E5%3Bborder%2Dradius%3A3px%7D%2Ebtn%2Dxs%2C%2Ebtn%2Dgroup%2Dxs%3E%2Ebtn%7Bpadding%3A1px%205px%3Bfont%2Dsize%3A12px%3Bline%2Dheight%3A1%2E5%3Bborder%2Dradius%3A3px%7D%2Ebtn%2Dblock%7Bdisplay%3Ablock%3Bwidth%3A100%25%7D%2Ebtn%2Dblock%2B%2Ebtn%2Dblock%7Bmargin%2Dtop%3A5px%7Dinput%5Btype%3D%22submit%22%5D%2Ebtn%2Dblock%2Cinput%5Btype%3D%22reset%22%5D%2Ebtn%2Dblock%2Cinput%5Btype%3D%22button%22%5D%2Ebtn%2Dblock%7Bwidth%3A100%25%7D%2Efade%7Bopacity%3A0%3B%2Dwebkit%2Dtransition%3Aopacity%200%2E15s%20linear%3B%2Do%2Dtransition%3Aopacity%200%2E15s%20linear%3Btransition%3Aopacity%200%2E15s%20linear%7D%2Efade%2Ein%7Bopacity%3A1%7D%2Ecollapse%7Bdisplay%3Anone%7D%2Ecollapse%2Ein%7Bdisplay%3Ablock%7Dtr%2Ecollapse%2Ein%7Bdisplay%3Atable%2Drow%7Dtbody%2Ecollapse%2Ein%7Bdisplay%3Atable%2Drow%2Dgroup%7D%2Ecollapsing%7Bposition%3Arelative%3Bheight%3A0%3Boverflow%3Ahidden%3B%2Dwebkit%2Dtransition%2Dproperty%3Aheight%2C%20visibility%3B%2Do%2Dtransition%2Dproperty%3Aheight%2C%20visibility%3Btransition%2Dproperty%3Aheight%2C%20visibility%3B%2Dwebkit%2Dtransition%2Dduration%3A0%2E35s%3B%2Do%2Dtransition%2Dduration%3A0%2E35s%3Btransition%2Dduration%3A0%2E35s%3B%2Dwebkit%2Dtransition%2Dtiming%2Dfunction%3Aease%3B%2Do%2Dtransition%2Dtiming%2Dfunction%3Aease%3Btransition%2Dtiming%2Dfunction%3Aease%7D%2Ecaret%7Bdisplay%3Ainline%2Dblock%3Bwidth%3A0%3Bheight%3A0%3Bmargin%2Dleft%3A2px%3Bvertical%2Dalign%3Amiddle%3Bborder%2Dtop%3A4px%20dashed%3Bborder%2Dtop%3A4px%20solid%20%5C9%3Bborder%2Dright%3A4px%20solid%20transparent%3Bborder%2Dleft%3A4px%20solid%20transparent%7D%2Edropup%2C%2Edropdown%7Bposition%3Arelative%7D%2Edropdown%2Dtoggle%3Afocus%7Boutline%3A0%7D%2Edropdown%2Dmenu%7Bposition%3Aabsolute%3Btop%3A100%25%3Bleft%3A0%3Bz%2Dindex%3A1000%3Bdisplay%3Anone%3Bfloat%3Aleft%3Bmin%2Dwidth%3A160px%3Bpadding%3A5px%200%3Bmargin%3A2px%200%200%3Blist%2Dstyle%3Anone%3Bfont%2Dsize%3A13px%3Btext%2Dalign%3Aleft%3Bbackground%2Dcolor%3A%23ffffff%3Bborder%3A1px%20solid%20%23cccccc%3Bborder%3A1px%20solid%20rgba%280%2C0%2C0%2C0%2E15%29%3Bborder%2Dradius%3A4px%3B%2Dwebkit%2Dbox%2Dshadow%3A0%206px%2012px%20rgba%280%2C0%2C0%2C0%2E175%29%3Bbox%2Dshadow%3A0%206px%2012px%20rgba%280%2C0%2C0%2C0%2E175%29%3B%2Dwebkit%2Dbackground%2Dclip%3Apadding%2Dbox%3Bbackground%2Dclip%3Apadding%2Dbox%7D%2Edropdown%2Dmenu%2Epull%2Dright%7Bright%3A0%3Bleft%3Aauto%7D%2Edropdown%2Dmenu%20%2Edivider%7Bheight%3A1px%3Bmargin%3A8px%200%3Boverflow%3Ahidden%3Bbackground%2Dcolor%3A%23e5e5e5%7D%2Edropdown%2Dmenu%3Eli%3Ea%7Bdisplay%3Ablock%3Bpadding%3A3px%2020px%3Bclear%3Aboth%3Bfont%2Dweight%3Anormal%3Bline%2Dheight%3A1%2E42857143%3Bcolor%3A%23444444%3Bwhite%2Dspace%3Anowrap%7D%2Edropdown%2Dmenu%3Eli%3Ea%3Ahover%2C%2Edropdown%2Dmenu%3Eli%3Ea%3Afocus%7Btext%2Ddecoration%3Anone%3Bcolor%3A%23ffffff%3Bbackground%2Dcolor%3A%23d9230f%7D%2Edropdown%2Dmenu%3E%2Eactive%3Ea%2C%2Edropdown%2Dmenu%3E%2Eactive%3Ea%3Ahover%2C%2Edropdown%2Dmenu%3E%2Eactive%3Ea%3Afocus%7Bcolor%3A%23ffffff%3Btext%2Ddecoration%3Anone%3Boutline%3A0%3Bbackground%2Dcolor%3A%23d9230f%7D%2Edropdown%2Dmenu%3E%2Edisabled%3Ea%2C%2Edropdown%2Dmenu%3E%2Edisabled%3Ea%3Ahover%2C%2Edropdown%2Dmenu%3E%2Edisabled%3Ea%3Afocus%7Bcolor%3A%23808080%7D%2Edropdown%2Dmenu%3E%2Edisabled%3Ea%3Ahover%2C%2Edropdown%2Dmenu%3E%2Edisabled%3Ea%3Afocus%7Btext%2Ddecoration%3Anone%3Bbackground%2Dcolor%3Atransparent%3Bbackground%2Dimage%3Anone%3Bfilter%3Aprogid%3ADXImageTransform%2EMicrosoft%2Egradient%28enabled%3Dfalse%29%3Bcursor%3Anot%2Dallowed%7D%2Eopen%3E%2Edropdown%2Dmenu%7Bdisplay%3Ablock%7D%2Eopen%3Ea%7Boutline%3A0%7D%2Edropdown%2Dmenu%2Dright%7Bleft%3Aauto%3Bright%3A0%7D%2Edropdown%2Dmenu%2Dleft%7Bleft%3A0%3Bright%3Aauto%7D%2Edropdown%2Dheader%7Bdisplay%3Ablock%3Bpadding%3A3px%2020px%3Bfont%2Dsize%3A12px%3Bline%2Dheight%3A1%2E42857143%3Bcolor%3A%23808080%3Bwhite%2Dspace%3Anowrap%7D%2Edropdown%2Dbackdrop%7Bposition%3Afixed%3Bleft%3A0%3Bright%3A0%3Bbottom%3A0%3Btop%3A0%3Bz%2Dindex%3A990%7D%2Epull%2Dright%3E%2Edropdown%2Dmenu%7Bright%3A0%3Bleft%3Aauto%7D%2Edropup%20%2Ecaret%2C%2Enavbar%2Dfixed%2Dbottom%20%2Edropdown%20%2Ecaret%7Bborder%2Dtop%3A0%3Bborder%2Dbottom%3A4px%20dashed%3Bborder%2Dbottom%3A4px%20solid%20%5C9%3Bcontent%3A%22%22%7D%2Edropup%20%2Edropdown%2Dmenu%2C%2Enavbar%2Dfixed%2Dbottom%20%2Edropdown%20%2Edropdown%2Dmenu%7Btop%3Aauto%3Bbottom%3A100%25%3Bmargin%2Dbottom%3A2px%7D%40media%20%28min%2Dwidth%3A768px%29%7B%2Enavbar%2Dright%20%2Edropdown%2Dmenu%7Bleft%3Aauto%3Bright%3A0%7D%2Enavbar%2Dright%20%2Edropdown%2Dmenu%2Dleft%7Bleft%3A0%3Bright%3Aauto%7D%7D%2Ebtn%2Dgroup%2C%2Ebtn%2Dgroup%2Dvertical%7Bposition%3Arelative%3Bdisplay%3Ainline%2Dblock%3Bvertical%2Dalign%3Amiddle%7D%2Ebtn%2Dgroup%3E%2Ebtn%2C%2Ebtn%2Dgroup%2Dvertical%3E%2Ebtn%7Bposition%3Arelative%3Bfloat%3Aleft%7D%2Ebtn%2Dgroup%3E%2Ebtn%3Ahover%2C%2Ebtn%2Dgroup%2Dvertical%3E%2Ebtn%3Ahover%2C%2Ebtn%2Dgroup%3E%2Ebtn%3Afocus%2C%2Ebtn%2Dgroup%2Dvertical%3E%2Ebtn%3Afocus%2C%2Ebtn%2Dgroup%3E%2Ebtn%3Aactive%2C%2Ebtn%2Dgroup%2Dvertical%3E%2Ebtn%3Aactive%2C%2Ebtn%2Dgroup%3E%2Ebtn%2Eactive%2C%2Ebtn%2Dgroup%2Dvertical%3E%2Ebtn%2Eactive%7Bz%2Dindex%3A2%7D%2Ebtn%2Dgroup%20%2Ebtn%2B%2Ebtn%2C%2Ebtn%2Dgroup%20%2Ebtn%2B%2Ebtn%2Dgroup%2C%2Ebtn%2Dgroup%20%2Ebtn%2Dgroup%2B%2Ebtn%2C%2Ebtn%2Dgroup%20%2Ebtn%2Dgroup%2B%2Ebtn%2Dgroup%7Bmargin%2Dleft%3A%2D1px%7D%2Ebtn%2Dtoolbar%7Bmargin%2Dleft%3A%2D5px%7D%2Ebtn%2Dtoolbar%20%2Ebtn%2C%2Ebtn%2Dtoolbar%20%2Ebtn%2Dgroup%2C%2Ebtn%2Dtoolbar%20%2Einput%2Dgroup%7Bfloat%3Aleft%7D%2Ebtn%2Dtoolbar%3E%2Ebtn%2C%2Ebtn%2Dtoolbar%3E%2Ebtn%2Dgroup%2C%2Ebtn%2Dtoolbar%3E%2Einput%2Dgroup%7Bmargin%2Dleft%3A5px%7D%2Ebtn%2Dgroup%3E%2Ebtn%3Anot%28%3Afirst%2Dchild%29%3Anot%28%3Alast%2Dchild%29%3Anot%28%2Edropdown%2Dtoggle%29%7Bborder%2Dradius%3A0%7D%2Ebtn%2Dgroup%3E%2Ebtn%3Afirst%2Dchild%7Bmargin%2Dleft%3A0%7D%2Ebtn%2Dgroup%3E%2Ebtn%3Afirst%2Dchild%3Anot%28%3Alast%2Dchild%29%3Anot%28%2Edropdown%2Dtoggle%29%7Bborder%2Dbottom%2Dright%2Dradius%3A0%3Bborder%2Dtop%2Dright%2Dradius%3A0%7D%2Ebtn%2Dgroup%3E%2Ebtn%3Alast%2Dchild%3Anot%28%3Afirst%2Dchild%29%2C%2Ebtn%2Dgroup%3E%2Edropdown%2Dtoggle%3Anot%28%3Afirst%2Dchild%29%7Bborder%2Dbottom%2Dleft%2Dradius%3A0%3Bborder%2Dtop%2Dleft%2Dradius%3A0%7D%2Ebtn%2Dgroup%3E%2Ebtn%2Dgroup%7Bfloat%3Aleft%7D%2Ebtn%2Dgroup%3E%2Ebtn%2Dgroup%3Anot%28%3Afirst%2Dchild%29%3Anot%28%3Alast%2Dchild%29%3E%2Ebtn%7Bborder%2Dradius%3A0%7D%2Ebtn%2Dgroup%3E%2Ebtn%2Dgroup%3Afirst%2Dchild%3Anot%28%3Alast%2Dchild%29%3E%2Ebtn%3Alast%2Dchild%2C%2Ebtn%2Dgroup%3E%2Ebtn%2Dgroup%3Afirst%2Dchild%3Anot%28%3Alast%2Dchild%29%3E%2Edropdown%2Dtoggle%7Bborder%2Dbottom%2Dright%2Dradius%3A0%3Bborder%2Dtop%2Dright%2Dradius%3A0%7D%2Ebtn%2Dgroup%3E%2Ebtn%2Dgroup%3Alast%2Dchild%3Anot%28%3Afirst%2Dchild%29%3E%2Ebtn%3Afirst%2Dchild%7Bborder%2Dbottom%2Dleft%2Dradius%3A0%3Bborder%2Dtop%2Dleft%2Dradius%3A0%7D%2Ebtn%2Dgroup%20%2Edropdown%2Dtoggle%3Aactive%2C%2Ebtn%2Dgroup%2Eopen%20%2Edropdown%2Dtoggle%7Boutline%3A0%7D%2Ebtn%2Dgroup%3E%2Ebtn%2B%2Edropdown%2Dtoggle%7Bpadding%2Dleft%3A8px%3Bpadding%2Dright%3A8px%7D%2Ebtn%2Dgroup%3E%2Ebtn%2Dlg%2B%2Edropdown%2Dtoggle%7Bpadding%2Dleft%3A12px%3Bpadding%2Dright%3A12px%7D%2Ebtn%2Dgroup%2Eopen%20%2Edropdown%2Dtoggle%7B%2Dwebkit%2Dbox%2Dshadow%3Ainset%200%203px%205px%20rgba%280%2C0%2C0%2C0%2E125%29%3Bbox%2Dshadow%3Ainset%200%203px%205px%20rgba%280%2C0%2C0%2C0%2E125%29%7D%2Ebtn%2Dgroup%2Eopen%20%2Edropdown%2Dtoggle%2Ebtn%2Dlink%7B%2Dwebkit%2Dbox%2Dshadow%3Anone%3Bbox%2Dshadow%3Anone%7D%2Ebtn%20%2Ecaret%7Bmargin%2Dleft%3A0%7D%2Ebtn%2Dlg%20%2Ecaret%7Bborder%2Dwidth%3A5px%205px%200%3Bborder%2Dbottom%2Dwidth%3A0%7D%2Edropup%20%2Ebtn%2Dlg%20%2Ecaret%7Bborder%2Dwidth%3A0%205px%205px%7D%2Ebtn%2Dgroup%2Dvertical%3E%2Ebtn%2C%2Ebtn%2Dgroup%2Dvertical%3E%2Ebtn%2Dgroup%2C%2Ebtn%2Dgroup%2Dvertical%3E%2Ebtn%2Dgroup%3E%2Ebtn%7Bdisplay%3Ablock%3Bfloat%3Anone%3Bwidth%3A100%25%3Bmax%2Dwidth%3A100%25%7D%2Ebtn%2Dgroup%2Dvertical%3E%2Ebtn%2Dgroup%3E%2Ebtn%7Bfloat%3Anone%7D%2Ebtn%2Dgroup%2Dvertical%3E%2Ebtn%2B%2Ebtn%2C%2Ebtn%2Dgroup%2Dvertical%3E%2Ebtn%2B%2Ebtn%2Dgroup%2C%2Ebtn%2Dgroup%2Dvertical%3E%2Ebtn%2Dgroup%2B%2Ebtn%2C%2Ebtn%2Dgroup%2Dvertical%3E%2Ebtn%2Dgroup%2B%2Ebtn%2Dgroup%7Bmargin%2Dtop%3A%2D1px%3Bmargin%2Dleft%3A0%7D%2Ebtn%2Dgroup%2Dvertical%3E%2Ebtn%3Anot%28%3Afirst%2Dchild%29%3Anot%28%3Alast%2Dchild%29%7Bborder%2Dradius%3A0%7D%2Ebtn%2Dgroup%2Dvertical%3E%2Ebtn%3Afirst%2Dchild%3Anot%28%3Alast%2Dchild%29%7Bborder%2Dtop%2Dright%2Dradius%3A4px%3Bborder%2Dtop%2Dleft%2Dradius%3A4px%3Bborder%2Dbottom%2Dright%2Dradius%3A0%3Bborder%2Dbottom%2Dleft%2Dradius%3A0%7D%2Ebtn%2Dgroup%2Dvertical%3E%2Ebtn%3Alast%2Dchild%3Anot%28%3Afirst%2Dchild%29%7Bborder%2Dtop%2Dright%2Dradius%3A0%3Bborder%2Dtop%2Dleft%2Dradius%3A0%3Bborder%2Dbottom%2Dright%2Dradius%3A4px%3Bborder%2Dbottom%2Dleft%2Dradius%3A4px%7D%2Ebtn%2Dgroup%2Dvertical%3E%2Ebtn%2Dgroup%3Anot%28%3Afirst%2Dchild%29%3Anot%28%3Alast%2Dchild%29%3E%2Ebtn%7Bborder%2Dradius%3A0%7D%2Ebtn%2Dgroup%2Dvertical%3E%2Ebtn%2Dgroup%3Afirst%2Dchild%3Anot%28%3Alast%2Dchild%29%3E%2Ebtn%3Alast%2Dchild%2C%2Ebtn%2Dgroup%2Dvertical%3E%2Ebtn%2Dgroup%3Afirst%2Dchild%3Anot%28%3Alast%2Dchild%29%3E%2Edropdown%2Dtoggle%7Bborder%2Dbottom%2Dright%2Dradius%3A0%3Bborder%2Dbottom%2Dleft%2Dradius%3A0%7D%2Ebtn%2Dgroup%2Dvertical%3E%2Ebtn%2Dgroup%3Alast%2Dchild%3Anot%28%3Afirst%2Dchild%29%3E%2Ebtn%3Afirst%2Dchild%7Bborder%2Dtop%2Dright%2Dradius%3A0%3Bborder%2Dtop%2Dleft%2Dradius%3A0%7D%2Ebtn%2Dgroup%2Djustified%7Bdisplay%3Atable%3Bwidth%3A100%25%3Btable%2Dlayout%3Afixed%3Bborder%2Dcollapse%3Aseparate%7D%2Ebtn%2Dgroup%2Djustified%3E%2Ebtn%2C%2Ebtn%2Dgroup%2Djustified%3E%2Ebtn%2Dgroup%7Bfloat%3Anone%3Bdisplay%3Atable%2Dcell%3Bwidth%3A1%25%7D%2Ebtn%2Dgroup%2Djustified%3E%2Ebtn%2Dgroup%20%2Ebtn%7Bwidth%3A100%25%7D%2Ebtn%2Dgroup%2Djustified%3E%2Ebtn%2Dgroup%20%2Edropdown%2Dmenu%7Bleft%3Aauto%7D%5Bdata%2Dtoggle%3D%22buttons%22%5D%3E%2Ebtn%20input%5Btype%3D%22radio%22%5D%2C%5Bdata%2Dtoggle%3D%22buttons%22%5D%3E%2Ebtn%2Dgroup%3E%2Ebtn%20input%5Btype%3D%22radio%22%5D%2C%5Bdata%2Dtoggle%3D%22buttons%22%5D%3E%2Ebtn%20input%5Btype%3D%22checkbox%22%5D%2C%5Bdata%2Dtoggle%3D%22buttons%22%5D%3E%2Ebtn%2Dgroup%3E%2Ebtn%20input%5Btype%3D%22checkbox%22%5D%7Bposition%3Aabsolute%3Bclip%3Arect%280%2C%200%2C%200%2C%200%29%3Bpointer%2Devents%3Anone%7D%2Einput%2Dgroup%7Bposition%3Arelative%3Bdisplay%3Atable%3Bborder%2Dcollapse%3Aseparate%7D%2Einput%2Dgroup%5Bclass%2A%3D%22col%2D%22%5D%7Bfloat%3Anone%3Bpadding%2Dleft%3A0%3Bpadding%2Dright%3A0%7D%2Einput%2Dgroup%20%2Eform%2Dcontrol%7Bposition%3Arelative%3Bz%2Dindex%3A2%3Bfloat%3Aleft%3Bwidth%3A100%25%3Bmargin%2Dbottom%3A0%7D%2Einput%2Dgroup%20%2Eform%2Dcontrol%3Afocus%7Bz%2Dindex%3A3%7D%2Einput%2Dgroup%2Dlg%3E%2Eform%2Dcontrol%2C%2Einput%2Dgroup%2Dlg%3E%2Einput%2Dgroup%2Daddon%2C%2Einput%2Dgroup%2Dlg%3E%2Einput%2Dgroup%2Dbtn%3E%2Ebtn%7Bheight%3A53px%3Bpadding%3A14px%2016px%3Bfont%2Dsize%3A17px%3Bline%2Dheight%3A1%2E3333333%3Bborder%2Dradius%3A6px%7Dselect%2Einput%2Dgroup%2Dlg%3E%2Eform%2Dcontrol%2Cselect%2Einput%2Dgroup%2Dlg%3E%2Einput%2Dgroup%2Daddon%2Cselect%2Einput%2Dgroup%2Dlg%3E%2Einput%2Dgroup%2Dbtn%3E%2Ebtn%7Bheight%3A53px%3Bline%2Dheight%3A53px%7Dtextarea%2Einput%2Dgroup%2Dlg%3E%2Eform%2Dcontrol%2Ctextarea%2Einput%2Dgroup%2Dlg%3E%2Einput%2Dgroup%2Daddon%2Ctextarea%2Einput%2Dgroup%2Dlg%3E%2Einput%2Dgroup%2Dbtn%3E%2Ebtn%2Cselect%5Bmultiple%5D%2Einput%2Dgroup%2Dlg%3E%2Eform%2Dcontrol%2Cselect%5Bmultiple%5D%2Einput%2Dgroup%2Dlg%3E%2Einput%2Dgroup%2Daddon%2Cselect%5Bmultiple%5D%2Einput%2Dgroup%2Dlg%3E%2Einput%2Dgroup%2Dbtn%3E%2Ebtn%7Bheight%3Aauto%7D%2Einput%2Dgroup%2Dsm%3E%2Eform%2Dcontrol%2C%2Einput%2Dgroup%2Dsm%3E%2Einput%2Dgroup%2Daddon%2C%2Einput%2Dgroup%2Dsm%3E%2Einput%2Dgroup%2Dbtn%3E%2Ebtn%7Bheight%3A30px%3Bpadding%3A5px%2010px%3Bfont%2Dsize%3A12px%3Bline%2Dheight%3A1%2E5%3Bborder%2Dradius%3A3px%7Dselect%2Einput%2Dgroup%2Dsm%3E%2Eform%2Dcontrol%2Cselect%2Einput%2Dgroup%2Dsm%3E%2Einput%2Dgroup%2Daddon%2Cselect%2Einput%2Dgroup%2Dsm%3E%2Einput%2Dgroup%2Dbtn%3E%2Ebtn%7Bheight%3A30px%3Bline%2Dheight%3A30px%7Dtextarea%2Einput%2Dgroup%2Dsm%3E%2Eform%2Dcontrol%2Ctextarea%2Einput%2Dgroup%2Dsm%3E%2Einput%2Dgroup%2Daddon%2Ctextarea%2Einput%2Dgroup%2Dsm%3E%2Einput%2Dgroup%2Dbtn%3E%2Ebtn%2Cselect%5Bmultiple%5D%2Einput%2Dgroup%2Dsm%3E%2Eform%2Dcontrol%2Cselect%5Bmultiple%5D%2Einput%2Dgroup%2Dsm%3E%2Einput%2Dgroup%2Daddon%2Cselect%5Bmultiple%5D%2Einput%2Dgroup%2Dsm%3E%2Einput%2Dgroup%2Dbtn%3E%2Ebtn%7Bheight%3Aauto%7D%2Einput%2Dgroup%2Daddon%2C%2Einput%2Dgroup%2Dbtn%2C%2Einput%2Dgroup%20%2Eform%2Dcontrol%7Bdisplay%3Atable%2Dcell%7D%2Einput%2Dgroup%2Daddon%3Anot%28%3Afirst%2Dchild%29%3Anot%28%3Alast%2Dchild%29%2C%2Einput%2Dgroup%2Dbtn%3Anot%28%3Afirst%2Dchild%29%3Anot%28%3Alast%2Dchild%29%2C%2Einput%2Dgroup%20%2Eform%2Dcontrol%3Anot%28%3Afirst%2Dchild%29%3Anot%28%3Alast%2Dchild%29%7Bborder%2Dradius%3A0%7D%2Einput%2Dgroup%2Daddon%2C%2Einput%2Dgroup%2Dbtn%7Bwidth%3A1%25%3Bwhite%2Dspace%3Anowrap%3Bvertical%2Dalign%3Amiddle%7D%2Einput%2Dgroup%2Daddon%7Bpadding%3A8px%2012px%3Bfont%2Dsize%3A13px%3Bfont%2Dweight%3Anormal%3Bline%2Dheight%3A1%3Bcolor%3A%23777777%3Btext%2Dalign%3Acenter%3Bbackground%2Dcolor%3A%23dddddd%3Bborder%3A1px%20solid%20%23dddddd%3Bborder%2Dradius%3A4px%7D%2Einput%2Dgroup%2Daddon%2Einput%2Dsm%7Bpadding%3A5px%2010px%3Bfont%2Dsize%3A12px%3Bborder%2Dradius%3A3px%7D%2Einput%2Dgroup%2Daddon%2Einput%2Dlg%7Bpadding%3A14px%2016px%3Bfont%2Dsize%3A17px%3Bborder%2Dradius%3A6px%7D%2Einput%2Dgroup%2Daddon%20input%5Btype%3D%22radio%22%5D%2C%2Einput%2Dgroup%2Daddon%20input%5Btype%3D%22checkbox%22%5D%7Bmargin%2Dtop%3A0%7D%2Einput%2Dgroup%20%2Eform%2Dcontrol%3Afirst%2Dchild%2C%2Einput%2Dgroup%2Daddon%3Afirst%2Dchild%2C%2Einput%2Dgroup%2Dbtn%3Afirst%2Dchild%3E%2Ebtn%2C%2Einput%2Dgroup%2Dbtn%3Afirst%2Dchild%3E%2Ebtn%2Dgroup%3E%2Ebtn%2C%2Einput%2Dgroup%2Dbtn%3Afirst%2Dchild%3E%2Edropdown%2Dtoggle%2C%2Einput%2Dgroup%2Dbtn%3Alast%2Dchild%3E%2Ebtn%3Anot%28%3Alast%2Dchild%29%3Anot%28%2Edropdown%2Dtoggle%29%2C%2Einput%2Dgroup%2Dbtn%3Alast%2Dchild%3E%2Ebtn%2Dgroup%3Anot%28%3Alast%2Dchild%29%3E%2Ebtn%7Bborder%2Dbottom%2Dright%2Dradius%3A0%3Bborder%2Dtop%2Dright%2Dradius%3A0%7D%2Einput%2Dgroup%2Daddon%3Afirst%2Dchild%7Bborder%2Dright%3A0%7D%2Einput%2Dgroup%20%2Eform%2Dcontrol%3Alast%2Dchild%2C%2Einput%2Dgroup%2Daddon%3Alast%2Dchild%2C%2Einput%2Dgroup%2Dbtn%3Alast%2Dchild%3E%2Ebtn%2C%2Einput%2Dgroup%2Dbtn%3Alast%2Dchild%3E%2Ebtn%2Dgroup%3E%2Ebtn%2C%2Einput%2Dgroup%2Dbtn%3Alast%2Dchild%3E%2Edropdown%2Dtoggle%2C%2Einput%2Dgroup%2Dbtn%3Afirst%2Dchild%3E%2Ebtn%3Anot%28%3Afirst%2Dchild%29%2C%2Einput%2Dgroup%2Dbtn%3Afirst%2Dchild%3E%2Ebtn%2Dgroup%3Anot%28%3Afirst%2Dchild%29%3E%2Ebtn%7Bborder%2Dbottom%2Dleft%2Dradius%3A0%3Bborder%2Dtop%2Dleft%2Dradius%3A0%7D%2Einput%2Dgroup%2Daddon%3Alast%2Dchild%7Bborder%2Dleft%3A0%7D%2Einput%2Dgroup%2Dbtn%7Bposition%3Arelative%3Bfont%2Dsize%3A0%3Bwhite%2Dspace%3Anowrap%7D%2Einput%2Dgroup%2Dbtn%3E%2Ebtn%7Bposition%3Arelative%7D%2Einput%2Dgroup%2Dbtn%3E%2Ebtn%2B%2Ebtn%7Bmargin%2Dleft%3A%2D1px%7D%2Einput%2Dgroup%2Dbtn%3E%2Ebtn%3Ahover%2C%2Einput%2Dgroup%2Dbtn%3E%2Ebtn%3Afocus%2C%2Einput%2Dgroup%2Dbtn%3E%2Ebtn%3Aactive%7Bz%2Dindex%3A2%7D%2Einput%2Dgroup%2Dbtn%3Afirst%2Dchild%3E%2Ebtn%2C%2Einput%2Dgroup%2Dbtn%3Afirst%2Dchild%3E%2Ebtn%2Dgroup%7Bmargin%2Dright%3A%2D1px%7D%2Einput%2Dgroup%2Dbtn%3Alast%2Dchild%3E%2Ebtn%2C%2Einput%2Dgroup%2Dbtn%3Alast%2Dchild%3E%2Ebtn%2Dgroup%7Bz%2Dindex%3A2%3Bmargin%2Dleft%3A%2D1px%7D%2Enav%7Bmargin%2Dbottom%3A0%3Bpadding%2Dleft%3A0%3Blist%2Dstyle%3Anone%7D%2Enav%3Eli%7Bposition%3Arelative%3Bdisplay%3Ablock%7D%2Enav%3Eli%3Ea%7Bposition%3Arelative%3Bdisplay%3Ablock%3Bpadding%3A10px%2015px%7D%2Enav%3Eli%3Ea%3Ahover%2C%2Enav%3Eli%3Ea%3Afocus%7Btext%2Ddecoration%3Anone%3Bbackground%2Dcolor%3A%23dddddd%7D%2Enav%3Eli%2Edisabled%3Ea%7Bcolor%3A%23808080%7D%2Enav%3Eli%2Edisabled%3Ea%3Ahover%2C%2Enav%3Eli%2Edisabled%3Ea%3Afocus%7Bcolor%3A%23808080%3Btext%2Ddecoration%3Anone%3Bbackground%2Dcolor%3Atransparent%3Bcursor%3Anot%2Dallowed%7D%2Enav%20%2Eopen%3Ea%2C%2Enav%20%2Eopen%3Ea%3Ahover%2C%2Enav%20%2Eopen%3Ea%3Afocus%7Bbackground%2Dcolor%3A%23dddddd%3Bborder%2Dcolor%3A%23d9230f%7D%2Enav%20%2Enav%2Ddivider%7Bheight%3A1px%3Bmargin%3A8px%200%3Boverflow%3Ahidden%3Bbackground%2Dcolor%3A%23e5e5e5%7D%2Enav%3Eli%3Ea%3Eimg%7Bmax%2Dwidth%3Anone%7D%2Enav%2Dtabs%7Bborder%2Dbottom%3A1px%20solid%20%23dddddd%7D%2Enav%2Dtabs%3Eli%7Bfloat%3Aleft%3Bmargin%2Dbottom%3A%2D1px%7D%2Enav%2Dtabs%3Eli%3Ea%7Bmargin%2Dright%3A2px%3Bline%2Dheight%3A1%2E42857143%3Bborder%3A1px%20solid%20transparent%3Bborder%2Dradius%3A4px%204px%200%200%7D%2Enav%2Dtabs%3Eli%3Ea%3Ahover%7Bborder%2Dcolor%3A%23dddddd%20%23dddddd%20%23dddddd%7D%2Enav%2Dtabs%3Eli%2Eactive%3Ea%2C%2Enav%2Dtabs%3Eli%2Eactive%3Ea%3Ahover%2C%2Enav%2Dtabs%3Eli%2Eactive%3Ea%3Afocus%7Bcolor%3A%23777777%3Bbackground%2Dcolor%3A%23fcfcfc%3Bborder%3A1px%20solid%20%23dddddd%3Bborder%2Dbottom%2Dcolor%3Atransparent%3Bcursor%3Adefault%7D%2Enav%2Dtabs%2Enav%2Djustified%7Bwidth%3A100%25%3Bborder%2Dbottom%3A0%7D%2Enav%2Dtabs%2Enav%2Djustified%3Eli%7Bfloat%3Anone%7D%2Enav%2Dtabs%2Enav%2Djustified%3Eli%3Ea%7Btext%2Dalign%3Acenter%3Bmargin%2Dbottom%3A5px%7D%2Enav%2Dtabs%2Enav%2Djustified%3E%2Edropdown%20%2Edropdown%2Dmenu%7Btop%3Aauto%3Bleft%3Aauto%7D%40media%20%28min%2Dwidth%3A768px%29%7B%2Enav%2Dtabs%2Enav%2Djustified%3Eli%7Bdisplay%3Atable%2Dcell%3Bwidth%3A1%25%7D%2Enav%2Dtabs%2Enav%2Djustified%3Eli%3Ea%7Bmargin%2Dbottom%3A0%7D%7D%2Enav%2Dtabs%2Enav%2Djustified%3Eli%3Ea%7Bmargin%2Dright%3A0%3Bborder%2Dradius%3A4px%7D%2Enav%2Dtabs%2Enav%2Djustified%3E%2Eactive%3Ea%2C%2Enav%2Dtabs%2Enav%2Djustified%3E%2Eactive%3Ea%3Ahover%2C%2Enav%2Dtabs%2Enav%2Djustified%3E%2Eactive%3Ea%3Afocus%7Bborder%3A1px%20solid%20%23dddddd%7D%40media%20%28min%2Dwidth%3A768px%29%7B%2Enav%2Dtabs%2Enav%2Djustified%3Eli%3Ea%7Bborder%2Dbottom%3A1px%20solid%20%23dddddd%3Bborder%2Dradius%3A4px%204px%200%200%7D%2Enav%2Dtabs%2Enav%2Djustified%3E%2Eactive%3Ea%2C%2Enav%2Dtabs%2Enav%2Djustified%3E%2Eactive%3Ea%3Ahover%2C%2Enav%2Dtabs%2Enav%2Djustified%3E%2Eactive%3Ea%3Afocus%7Bborder%2Dbottom%2Dcolor%3A%23fcfcfc%7D%7D%2Enav%2Dpills%3Eli%7Bfloat%3Aleft%7D%2Enav%2Dpills%3Eli%3Ea%7Bborder%2Dradius%3A4px%7D%2Enav%2Dpills%3Eli%2Bli%7Bmargin%2Dleft%3A2px%7D%2Enav%2Dpills%3Eli%2Eactive%3Ea%2C%2Enav%2Dpills%3Eli%2Eactive%3Ea%3Ahover%2C%2Enav%2Dpills%3Eli%2Eactive%3Ea%3Afocus%7Bcolor%3A%23ffffff%3Bbackground%2Dcolor%3A%23d9230f%7D%2Enav%2Dstacked%3Eli%7Bfloat%3Anone%7D%2Enav%2Dstacked%3Eli%2Bli%7Bmargin%2Dtop%3A2px%3Bmargin%2Dleft%3A0%7D%2Enav%2Djustified%7Bwidth%3A100%25%7D%2Enav%2Djustified%3Eli%7Bfloat%3Anone%7D%2Enav%2Djustified%3Eli%3Ea%7Btext%2Dalign%3Acenter%3Bmargin%2Dbottom%3A5px%7D%2Enav%2Djustified%3E%2Edropdown%20%2Edropdown%2Dmenu%7Btop%3Aauto%3Bleft%3Aauto%7D%40media%20%28min%2Dwidth%3A768px%29%7B%2Enav%2Djustified%3Eli%7Bdisplay%3Atable%2Dcell%3Bwidth%3A1%25%7D%2Enav%2Djustified%3Eli%3Ea%7Bmargin%2Dbottom%3A0%7D%7D%2Enav%2Dtabs%2Djustified%7Bborder%2Dbottom%3A0%7D%2Enav%2Dtabs%2Djustified%3Eli%3Ea%7Bmargin%2Dright%3A0%3Bborder%2Dradius%3A4px%7D%2Enav%2Dtabs%2Djustified%3E%2Eactive%3Ea%2C%2Enav%2Dtabs%2Djustified%3E%2Eactive%3Ea%3Ahover%2C%2Enav%2Dtabs%2Djustified%3E%2Eactive%3Ea%3Afocus%7Bborder%3A1px%20solid%20%23dddddd%7D%40media%20%28min%2Dwidth%3A768px%29%7B%2Enav%2Dtabs%2Djustified%3Eli%3Ea%7Bborder%2Dbottom%3A1px%20solid%20%23dddddd%3Bborder%2Dradius%3A4px%204px%200%200%7D%2Enav%2Dtabs%2Djustified%3E%2Eactive%3Ea%2C%2Enav%2Dtabs%2Djustified%3E%2Eactive%3Ea%3Ahover%2C%2Enav%2Dtabs%2Djustified%3E%2Eactive%3Ea%3Afocus%7Bborder%2Dbottom%2Dcolor%3A%23fcfcfc%7D%7D%2Etab%2Dcontent%3E%2Etab%2Dpane%7Bdisplay%3Anone%7D%2Etab%2Dcontent%3E%2Eactive%7Bdisplay%3Ablock%7D%2Enav%2Dtabs%20%2Edropdown%2Dmenu%7Bmargin%2Dtop%3A%2D1px%3Bborder%2Dtop%2Dright%2Dradius%3A0%3Bborder%2Dtop%2Dleft%2Dradius%3A0%7D%2Enavbar%7Bposition%3Arelative%3Bmin%2Dheight%3A40px%3Bmargin%2Dbottom%3A18px%3Bborder%3A1px%20solid%20transparent%7D%40media%20%28min%2Dwidth%3A768px%29%7B%2Enavbar%7Bborder%2Dradius%3A4px%7D%7D%40media%20%28min%2Dwidth%3A768px%29%7B%2Enavbar%2Dheader%7Bfloat%3Aleft%7D%7D%2Enavbar%2Dcollapse%7Boverflow%2Dx%3Avisible%3Bpadding%2Dright%3A15px%3Bpadding%2Dleft%3A15px%3Bborder%2Dtop%3A1px%20solid%20transparent%3B%2Dwebkit%2Dbox%2Dshadow%3Ainset%200%201px%200%20rgba%28255%2C255%2C255%2C0%2E1%29%3Bbox%2Dshadow%3Ainset%200%201px%200%20rgba%28255%2C255%2C255%2C0%2E1%29%3B%2Dwebkit%2Doverflow%2Dscrolling%3Atouch%7D%2Enavbar%2Dcollapse%2Ein%7Boverflow%2Dy%3Aauto%7D%40media%20%28min%2Dwidth%3A768px%29%7B%2Enavbar%2Dcollapse%7Bwidth%3Aauto%3Bborder%2Dtop%3A0%3B%2Dwebkit%2Dbox%2Dshadow%3Anone%3Bbox%2Dshadow%3Anone%7D%2Enavbar%2Dcollapse%2Ecollapse%7Bdisplay%3Ablock%20%21important%3Bheight%3Aauto%20%21important%3Bpadding%2Dbottom%3A0%3Boverflow%3Avisible%20%21important%7D%2Enavbar%2Dcollapse%2Ein%7Boverflow%2Dy%3Avisible%7D%2Enavbar%2Dfixed%2Dtop%20%2Enavbar%2Dcollapse%2C%2Enavbar%2Dstatic%2Dtop%20%2Enavbar%2Dcollapse%2C%2Enavbar%2Dfixed%2Dbottom%20%2Enavbar%2Dcollapse%7Bpadding%2Dleft%3A0%3Bpadding%2Dright%3A0%7D%7D%2Enavbar%2Dfixed%2Dtop%20%2Enavbar%2Dcollapse%2C%2Enavbar%2Dfixed%2Dbottom%20%2Enavbar%2Dcollapse%7Bmax%2Dheight%3A340px%7D%40media%20%28max%2Ddevice%2Dwidth%3A480px%29%20and%20%28orientation%3Alandscape%29%7B%2Enavbar%2Dfixed%2Dtop%20%2Enavbar%2Dcollapse%2C%2Enavbar%2Dfixed%2Dbottom%20%2Enavbar%2Dcollapse%7Bmax%2Dheight%3A200px%7D%7D%2Econtainer%3E%2Enavbar%2Dheader%2C%2Econtainer%2Dfluid%3E%2Enavbar%2Dheader%2C%2Econtainer%3E%2Enavbar%2Dcollapse%2C%2Econtainer%2Dfluid%3E%2Enavbar%2Dcollapse%7Bmargin%2Dright%3A%2D15px%3Bmargin%2Dleft%3A%2D15px%7D%40media%20%28min%2Dwidth%3A768px%29%7B%2Econtainer%3E%2Enavbar%2Dheader%2C%2Econtainer%2Dfluid%3E%2Enavbar%2Dheader%2C%2Econtainer%3E%2Enavbar%2Dcollapse%2C%2Econtainer%2Dfluid%3E%2Enavbar%2Dcollapse%7Bmargin%2Dright%3A0%3Bmargin%2Dleft%3A0%7D%7D%2Enavbar%2Dstatic%2Dtop%7Bz%2Dindex%3A1000%3Bborder%2Dwidth%3A0%200%201px%7D%40media%20%28min%2Dwidth%3A768px%29%7B%2Enavbar%2Dstatic%2Dtop%7Bborder%2Dradius%3A0%7D%7D%2Enavbar%2Dfixed%2Dtop%2C%2Enavbar%2Dfixed%2Dbottom%7Bposition%3Afixed%3Bright%3A0%3Bleft%3A0%3Bz%2Dindex%3A1030%7D%40media%20%28min%2Dwidth%3A768px%29%7B%2Enavbar%2Dfixed%2Dtop%2C%2Enavbar%2Dfixed%2Dbottom%7Bborder%2Dradius%3A0%7D%7D%2Enavbar%2Dfixed%2Dtop%7Btop%3A0%3Bborder%2Dwidth%3A0%200%201px%7D%2Enavbar%2Dfixed%2Dbottom%7Bbottom%3A0%3Bmargin%2Dbottom%3A0%3Bborder%2Dwidth%3A1px%200%200%7D%2Enavbar%2Dbrand%7Bfloat%3Aleft%3Bpadding%3A11px%2015px%3Bfont%2Dsize%3A17px%3Bline%2Dheight%3A18px%3Bheight%3A40px%7D%2Enavbar%2Dbrand%3Ahover%2C%2Enavbar%2Dbrand%3Afocus%7Btext%2Ddecoration%3Anone%7D%2Enavbar%2Dbrand%3Eimg%7Bdisplay%3Ablock%7D%40media%20%28min%2Dwidth%3A768px%29%7B%2Enavbar%3E%2Econtainer%20%2Enavbar%2Dbrand%2C%2Enavbar%3E%2Econtainer%2Dfluid%20%2Enavbar%2Dbrand%7Bmargin%2Dleft%3A%2D15px%7D%7D%2Enavbar%2Dtoggle%7Bposition%3Arelative%3Bfloat%3Aright%3Bmargin%2Dright%3A15px%3Bpadding%3A9px%2010px%3Bmargin%2Dtop%3A3px%3Bmargin%2Dbottom%3A3px%3Bbackground%2Dcolor%3Atransparent%3Bbackground%2Dimage%3Anone%3Bborder%3A1px%20solid%20transparent%3Bborder%2Dradius%3A4px%7D%2Enavbar%2Dtoggle%3Afocus%7Boutline%3A0%7D%2Enavbar%2Dtoggle%20%2Eicon%2Dbar%7Bdisplay%3Ablock%3Bwidth%3A22px%3Bheight%3A2px%3Bborder%2Dradius%3A1px%7D%2Enavbar%2Dtoggle%20%2Eicon%2Dbar%2B%2Eicon%2Dbar%7Bmargin%2Dtop%3A4px%7D%40media%20%28min%2Dwidth%3A768px%29%7B%2Enavbar%2Dtoggle%7Bdisplay%3Anone%7D%7D%2Enavbar%2Dnav%7Bmargin%3A5%2E5px%20%2D15px%7D%2Enavbar%2Dnav%3Eli%3Ea%7Bpadding%2Dtop%3A10px%3Bpadding%2Dbottom%3A10px%3Bline%2Dheight%3A18px%7D%40media%20%28max%2Dwidth%3A767px%29%7B%2Enavbar%2Dnav%20%2Eopen%20%2Edropdown%2Dmenu%7Bposition%3Astatic%3Bfloat%3Anone%3Bwidth%3Aauto%3Bmargin%2Dtop%3A0%3Bbackground%2Dcolor%3Atransparent%3Bborder%3A0%3B%2Dwebkit%2Dbox%2Dshadow%3Anone%3Bbox%2Dshadow%3Anone%7D%2Enavbar%2Dnav%20%2Eopen%20%2Edropdown%2Dmenu%3Eli%3Ea%2C%2Enavbar%2Dnav%20%2Eopen%20%2Edropdown%2Dmenu%20%2Edropdown%2Dheader%7Bpadding%3A5px%2015px%205px%2025px%7D%2Enavbar%2Dnav%20%2Eopen%20%2Edropdown%2Dmenu%3Eli%3Ea%7Bline%2Dheight%3A18px%7D%2Enavbar%2Dnav%20%2Eopen%20%2Edropdown%2Dmenu%3Eli%3Ea%3Ahover%2C%2Enavbar%2Dnav%20%2Eopen%20%2Edropdown%2Dmenu%3Eli%3Ea%3Afocus%7Bbackground%2Dimage%3Anone%7D%7D%40media%20%28min%2Dwidth%3A768px%29%7B%2Enavbar%2Dnav%7Bfloat%3Aleft%3Bmargin%3A0%7D%2Enavbar%2Dnav%3Eli%7Bfloat%3Aleft%7D%2Enavbar%2Dnav%3Eli%3Ea%7Bpadding%2Dtop%3A11px%3Bpadding%2Dbottom%3A11px%7D%7D%2Enavbar%2Dform%7Bmargin%2Dleft%3A%2D15px%3Bmargin%2Dright%3A%2D15px%3Bpadding%3A10px%2015px%3Bborder%2Dtop%3A1px%20solid%20transparent%3Bborder%2Dbottom%3A1px%20solid%20transparent%3B%2Dwebkit%2Dbox%2Dshadow%3Ainset%200%201px%200%20rgba%28255%2C255%2C255%2C0%2E1%29%2C0%201px%200%20rgba%28255%2C255%2C255%2C0%2E1%29%3Bbox%2Dshadow%3Ainset%200%201px%200%20rgba%28255%2C255%2C255%2C0%2E1%29%2C0%201px%200%20rgba%28255%2C255%2C255%2C0%2E1%29%3Bmargin%2Dtop%3A2px%3Bmargin%2Dbottom%3A2px%7D%40media%20%28min%2Dwidth%3A768px%29%7B%2Enavbar%2Dform%20%2Eform%2Dgroup%7Bdisplay%3Ainline%2Dblock%3Bmargin%2Dbottom%3A0%3Bvertical%2Dalign%3Amiddle%7D%2Enavbar%2Dform%20%2Eform%2Dcontrol%7Bdisplay%3Ainline%2Dblock%3Bwidth%3Aauto%3Bvertical%2Dalign%3Amiddle%7D%2Enavbar%2Dform%20%2Eform%2Dcontrol%2Dstatic%7Bdisplay%3Ainline%2Dblock%7D%2Enavbar%2Dform%20%2Einput%2Dgroup%7Bdisplay%3Ainline%2Dtable%3Bvertical%2Dalign%3Amiddle%7D%2Enavbar%2Dform%20%2Einput%2Dgroup%20%2Einput%2Dgroup%2Daddon%2C%2Enavbar%2Dform%20%2Einput%2Dgroup%20%2Einput%2Dgroup%2Dbtn%2C%2Enavbar%2Dform%20%2Einput%2Dgroup%20%2Eform%2Dcontrol%7Bwidth%3Aauto%7D%2Enavbar%2Dform%20%2Einput%2Dgroup%3E%2Eform%2Dcontrol%7Bwidth%3A100%25%7D%2Enavbar%2Dform%20%2Econtrol%2Dlabel%7Bmargin%2Dbottom%3A0%3Bvertical%2Dalign%3Amiddle%7D%2Enavbar%2Dform%20%2Eradio%2C%2Enavbar%2Dform%20%2Echeckbox%7Bdisplay%3Ainline%2Dblock%3Bmargin%2Dtop%3A0%3Bmargin%2Dbottom%3A0%3Bvertical%2Dalign%3Amiddle%7D%2Enavbar%2Dform%20%2Eradio%20label%2C%2Enavbar%2Dform%20%2Echeckbox%20label%7Bpadding%2Dleft%3A0%7D%2Enavbar%2Dform%20%2Eradio%20input%5Btype%3D%22radio%22%5D%2C%2Enavbar%2Dform%20%2Echeckbox%20input%5Btype%3D%22checkbox%22%5D%7Bposition%3Arelative%3Bmargin%2Dleft%3A0%7D%2Enavbar%2Dform%20%2Ehas%2Dfeedback%20%2Eform%2Dcontrol%2Dfeedback%7Btop%3A0%7D%7D%40media%20%28max%2Dwidth%3A767px%29%7B%2Enavbar%2Dform%20%2Eform%2Dgroup%7Bmargin%2Dbottom%3A5px%7D%2Enavbar%2Dform%20%2Eform%2Dgroup%3Alast%2Dchild%7Bmargin%2Dbottom%3A0%7D%7D%40media%20%28min%2Dwidth%3A768px%29%7B%2Enavbar%2Dform%7Bwidth%3Aauto%3Bborder%3A0%3Bmargin%2Dleft%3A0%3Bmargin%2Dright%3A0%3Bpadding%2Dtop%3A0%3Bpadding%2Dbottom%3A0%3B%2Dwebkit%2Dbox%2Dshadow%3Anone%3Bbox%2Dshadow%3Anone%7D%7D%2Enavbar%2Dnav%3Eli%3E%2Edropdown%2Dmenu%7Bmargin%2Dtop%3A0%3Bborder%2Dtop%2Dright%2Dradius%3A0%3Bborder%2Dtop%2Dleft%2Dradius%3A0%7D%2Enavbar%2Dfixed%2Dbottom%20%2Enavbar%2Dnav%3Eli%3E%2Edropdown%2Dmenu%7Bmargin%2Dbottom%3A0%3Bborder%2Dtop%2Dright%2Dradius%3A4px%3Bborder%2Dtop%2Dleft%2Dradius%3A4px%3Bborder%2Dbottom%2Dright%2Dradius%3A0%3Bborder%2Dbottom%2Dleft%2Dradius%3A0%7D%2Enavbar%2Dbtn%7Bmargin%2Dtop%3A2px%3Bmargin%2Dbottom%3A2px%7D%2Enavbar%2Dbtn%2Ebtn%2Dsm%7Bmargin%2Dtop%3A5px%3Bmargin%2Dbottom%3A5px%7D%2Enavbar%2Dbtn%2Ebtn%2Dxs%7Bmargin%2Dtop%3A9px%3Bmargin%2Dbottom%3A9px%7D%2Enavbar%2Dtext%7Bmargin%2Dtop%3A11px%3Bmargin%2Dbottom%3A11px%7D%40media%20%28min%2Dwidth%3A768px%29%7B%2Enavbar%2Dtext%7Bfloat%3Aleft%3Bmargin%2Dleft%3A15px%3Bmargin%2Dright%3A15px%7D%7D%40media%20%28min%2Dwidth%3A768px%29%7B%2Enavbar%2Dleft%7Bfloat%3Aleft%20%21important%7D%2Enavbar%2Dright%7Bfloat%3Aright%20%21important%3Bmargin%2Dright%3A%2D15px%7D%2Enavbar%2Dright%7E%2Enavbar%2Dright%7Bmargin%2Dright%3A0%7D%7D%2Enavbar%2Ddefault%7Bbackground%2Dcolor%3A%23ffffff%3Bborder%2Dcolor%3A%23eeeeee%7D%2Enavbar%2Ddefault%20%2Enavbar%2Dbrand%7Bcolor%3A%23777777%7D%2Enavbar%2Ddefault%20%2Enavbar%2Dbrand%3Ahover%2C%2Enavbar%2Ddefault%20%2Enavbar%2Dbrand%3Afocus%7Bcolor%3A%23d9230f%3Bbackground%2Dcolor%3Atransparent%7D%2Enavbar%2Ddefault%20%2Enavbar%2Dtext%7Bcolor%3A%23777777%7D%2Enavbar%2Ddefault%20%2Enavbar%2Dnav%3Eli%3Ea%7Bcolor%3A%23777777%7D%2Enavbar%2Ddefault%20%2Enavbar%2Dnav%3Eli%3Ea%3Ahover%2C%2Enavbar%2Ddefault%20%2Enavbar%2Dnav%3Eli%3Ea%3Afocus%7Bcolor%3A%23d9230f%3Bbackground%2Dcolor%3Atransparent%7D%2Enavbar%2Ddefault%20%2Enavbar%2Dnav%3E%2Eactive%3Ea%2C%2Enavbar%2Ddefault%20%2Enavbar%2Dnav%3E%2Eactive%3Ea%3Ahover%2C%2Enavbar%2Ddefault%20%2Enavbar%2Dnav%3E%2Eactive%3Ea%3Afocus%7Bcolor%3A%23d9230f%3Bbackground%2Dcolor%3Atransparent%7D%2Enavbar%2Ddefault%20%2Enavbar%2Dnav%3E%2Edisabled%3Ea%2C%2Enavbar%2Ddefault%20%2Enavbar%2Dnav%3E%2Edisabled%3Ea%3Ahover%2C%2Enavbar%2Ddefault%20%2Enavbar%2Dnav%3E%2Edisabled%3Ea%3Afocus%7Bcolor%3A%23444444%3Bbackground%2Dcolor%3Atransparent%7D%2Enavbar%2Ddefault%20%2Enavbar%2Dtoggle%7Bborder%2Dcolor%3A%23dddddd%7D%2Enavbar%2Ddefault%20%2Enavbar%2Dtoggle%3Ahover%2C%2Enavbar%2Ddefault%20%2Enavbar%2Dtoggle%3Afocus%7Bbackground%2Dcolor%3A%23dddddd%7D%2Enavbar%2Ddefault%20%2Enavbar%2Dtoggle%20%2Eicon%2Dbar%7Bbackground%2Dcolor%3A%23cccccc%7D%2Enavbar%2Ddefault%20%2Enavbar%2Dcollapse%2C%2Enavbar%2Ddefault%20%2Enavbar%2Dform%7Bborder%2Dcolor%3A%23eeeeee%7D%2Enavbar%2Ddefault%20%2Enavbar%2Dnav%3E%2Eopen%3Ea%2C%2Enavbar%2Ddefault%20%2Enavbar%2Dnav%3E%2Eopen%3Ea%3Ahover%2C%2Enavbar%2Ddefault%20%2Enavbar%2Dnav%3E%2Eopen%3Ea%3Afocus%7Bbackground%2Dcolor%3Atransparent%3Bcolor%3A%23d9230f%7D%40media%20%28max%2Dwidth%3A767px%29%7B%2Enavbar%2Ddefault%20%2Enavbar%2Dnav%20%2Eopen%20%2Edropdown%2Dmenu%3Eli%3Ea%7Bcolor%3A%23777777%7D%2Enavbar%2Ddefault%20%2Enavbar%2Dnav%20%2Eopen%20%2Edropdown%2Dmenu%3Eli%3Ea%3Ahover%2C%2Enavbar%2Ddefault%20%2Enavbar%2Dnav%20%2Eopen%20%2Edropdown%2Dmenu%3Eli%3Ea%3Afocus%7Bcolor%3A%23d9230f%3Bbackground%2Dcolor%3Atransparent%7D%2Enavbar%2Ddefault%20%2Enavbar%2Dnav%20%2Eopen%20%2Edropdown%2Dmenu%3E%2Eactive%3Ea%2C%2Enavbar%2Ddefault%20%2Enavbar%2Dnav%20%2Eopen%20%2Edropdown%2Dmenu%3E%2Eactive%3Ea%3Ahover%2C%2Enavbar%2Ddefault%20%2Enavbar%2Dnav%20%2Eopen%20%2Edropdown%2Dmenu%3E%2Eactive%3Ea%3Afocus%7Bcolor%3A%23d9230f%3Bbackground%2Dcolor%3Atransparent%7D%2Enavbar%2Ddefault%20%2Enavbar%2Dnav%20%2Eopen%20%2Edropdown%2Dmenu%3E%2Edisabled%3Ea%2C%2Enavbar%2Ddefault%20%2Enavbar%2Dnav%20%2Eopen%20%2Edropdown%2Dmenu%3E%2Edisabled%3Ea%3Ahover%2C%2Enavbar%2Ddefault%20%2Enavbar%2Dnav%20%2Eopen%20%2Edropdown%2Dmenu%3E%2Edisabled%3Ea%3Afocus%7Bcolor%3A%23444444%3Bbackground%2Dcolor%3Atransparent%7D%7D%2Enavbar%2Ddefault%20%2Enavbar%2Dlink%7Bcolor%3A%23777777%7D%2Enavbar%2Ddefault%20%2Enavbar%2Dlink%3Ahover%7Bcolor%3A%23d9230f%7D%2Enavbar%2Ddefault%20%2Ebtn%2Dlink%7Bcolor%3A%23777777%7D%2Enavbar%2Ddefault%20%2Ebtn%2Dlink%3Ahover%2C%2Enavbar%2Ddefault%20%2Ebtn%2Dlink%3Afocus%7Bcolor%3A%23d9230f%7D%2Enavbar%2Ddefault%20%2Ebtn%2Dlink%5Bdisabled%5D%3Ahover%2Cfieldset%5Bdisabled%5D%20%2Enavbar%2Ddefault%20%2Ebtn%2Dlink%3Ahover%2C%2Enavbar%2Ddefault%20%2Ebtn%2Dlink%5Bdisabled%5D%3Afocus%2Cfieldset%5Bdisabled%5D%20%2Enavbar%2Ddefault%20%2Ebtn%2Dlink%3Afocus%7Bcolor%3A%23444444%7D%2Enavbar%2Dinverse%7Bbackground%2Dcolor%3A%23d9230f%3Bborder%2Dcolor%3A%23a91b0c%7D%2Enavbar%2Dinverse%20%2Enavbar%2Dbrand%7Bcolor%3A%23fac0ba%7D%2Enavbar%2Dinverse%20%2Enavbar%2Dbrand%3Ahover%2C%2Enavbar%2Dinverse%20%2Enavbar%2Dbrand%3Afocus%7Bcolor%3A%23ffffff%3Bbackground%2Dcolor%3Atransparent%7D%2Enavbar%2Dinverse%20%2Enavbar%2Dtext%7Bcolor%3A%23fac0ba%7D%2Enavbar%2Dinverse%20%2Enavbar%2Dnav%3Eli%3Ea%7Bcolor%3A%23fac0ba%7D%2Enavbar%2Dinverse%20%2Enavbar%2Dnav%3Eli%3Ea%3Ahover%2C%2Enavbar%2Dinverse%20%2Enavbar%2Dnav%3Eli%3Ea%3Afocus%7Bcolor%3A%23ffffff%3Bbackground%2Dcolor%3Atransparent%7D%2Enavbar%2Dinverse%20%2Enavbar%2Dnav%3E%2Eactive%3Ea%2C%2Enavbar%2Dinverse%20%2Enavbar%2Dnav%3E%2Eactive%3Ea%3Ahover%2C%2Enavbar%2Dinverse%20%2Enavbar%2Dnav%3E%2Eactive%3Ea%3Afocus%7Bcolor%3A%23ffffff%3Bbackground%2Dcolor%3Atransparent%7D%2Enavbar%2Dinverse%20%2Enavbar%2Dnav%3E%2Edisabled%3Ea%2C%2Enavbar%2Dinverse%20%2Enavbar%2Dnav%3E%2Edisabled%3Ea%3Ahover%2C%2Enavbar%2Dinverse%20%2Enavbar%2Dnav%3E%2Edisabled%3Ea%3Afocus%7Bcolor%3A%23cccccc%3Bbackground%2Dcolor%3Atransparent%7D%2Enavbar%2Dinverse%20%2Enavbar%2Dtoggle%7Bborder%2Dcolor%3A%23a91b0c%7D%2Enavbar%2Dinverse%20%2Enavbar%2Dtoggle%3Ahover%2C%2Enavbar%2Dinverse%20%2Enavbar%2Dtoggle%3Afocus%7Bbackground%2Dcolor%3A%23a91b0c%7D%2Enavbar%2Dinverse%20%2Enavbar%2Dtoggle%20%2Eicon%2Dbar%7Bbackground%2Dcolor%3A%23ffffff%7D%2Enavbar%2Dinverse%20%2Enavbar%2Dcollapse%2C%2Enavbar%2Dinverse%20%2Enavbar%2Dform%7Bborder%2Dcolor%3A%23b81e0d%7D%2Enavbar%2Dinverse%20%2Enavbar%2Dnav%3E%2Eopen%3Ea%2C%2Enavbar%2Dinverse%20%2Enavbar%2Dnav%3E%2Eopen%3Ea%3Ahover%2C%2Enavbar%2Dinverse%20%2Enavbar%2Dnav%3E%2Eopen%3Ea%3Afocus%7Bbackground%2Dcolor%3Atransparent%3Bcolor%3A%23ffffff%7D%40media%20%28max%2Dwidth%3A767px%29%7B%2Enavbar%2Dinverse%20%2Enavbar%2Dnav%20%2Eopen%20%2Edropdown%2Dmenu%3E%2Edropdown%2Dheader%7Bborder%2Dcolor%3A%23a91b0c%7D%2Enavbar%2Dinverse%20%2Enavbar%2Dnav%20%2Eopen%20%2Edropdown%2Dmenu%20%2Edivider%7Bbackground%2Dcolor%3A%23a91b0c%7D%2Enavbar%2Dinverse%20%2Enavbar%2Dnav%20%2Eopen%20%2Edropdown%2Dmenu%3Eli%3Ea%7Bcolor%3A%23fac0ba%7D%2Enavbar%2Dinverse%20%2Enavbar%2Dnav%20%2Eopen%20%2Edropdown%2Dmenu%3Eli%3Ea%3Ahover%2C%2Enavbar%2Dinverse%20%2Enavbar%2Dnav%20%2Eopen%20%2Edropdown%2Dmenu%3Eli%3Ea%3Afocus%7Bcolor%3A%23ffffff%3Bbackground%2Dcolor%3Atransparent%7D%2Enavbar%2Dinverse%20%2Enavbar%2Dnav%20%2Eopen%20%2Edropdown%2Dmenu%3E%2Eactive%3Ea%2C%2Enavbar%2Dinverse%20%2Enavbar%2Dnav%20%2Eopen%20%2Edropdown%2Dmenu%3E%2Eactive%3Ea%3Ahover%2C%2Enavbar%2Dinverse%20%2Enavbar%2Dnav%20%2Eopen%20%2Edropdown%2Dmenu%3E%2Eactive%3Ea%3Afocus%7Bcolor%3A%23ffffff%3Bbackground%2Dcolor%3Atransparent%7D%2Enavbar%2Dinverse%20%2Enavbar%2Dnav%20%2Eopen%20%2Edropdown%2Dmenu%3E%2Edisabled%3Ea%2C%2Enavbar%2Dinverse%20%2Enavbar%2Dnav%20%2Eopen%20%2Edropdown%2Dmenu%3E%2Edisabled%3Ea%3Ahover%2C%2Enavbar%2Dinverse%20%2Enavbar%2Dnav%20%2Eopen%20%2Edropdown%2Dmenu%3E%2Edisabled%3Ea%3Afocus%7Bcolor%3A%23cccccc%3Bbackground%2Dcolor%3Atransparent%7D%7D%2Enavbar%2Dinverse%20%2Enavbar%2Dlink%7Bcolor%3A%23fac0ba%7D%2Enavbar%2Dinverse%20%2Enavbar%2Dlink%3Ahover%7Bcolor%3A%23ffffff%7D%2Enavbar%2Dinverse%20%2Ebtn%2Dlink%7Bcolor%3A%23fac0ba%7D%2Enavbar%2Dinverse%20%2Ebtn%2Dlink%3Ahover%2C%2Enavbar%2Dinverse%20%2Ebtn%2Dlink%3Afocus%7Bcolor%3A%23ffffff%7D%2Enavbar%2Dinverse%20%2Ebtn%2Dlink%5Bdisabled%5D%3Ahover%2Cfieldset%5Bdisabled%5D%20%2Enavbar%2Dinverse%20%2Ebtn%2Dlink%3Ahover%2C%2Enavbar%2Dinverse%20%2Ebtn%2Dlink%5Bdisabled%5D%3Afocus%2Cfieldset%5Bdisabled%5D%20%2Enavbar%2Dinverse%20%2Ebtn%2Dlink%3Afocus%7Bcolor%3A%23cccccc%7D%2Ebreadcrumb%7Bpadding%3A8px%2015px%3Bmargin%2Dbottom%3A18px%3Blist%2Dstyle%3Anone%3Bbackground%2Dcolor%3Atransparent%3Bborder%2Dradius%3A4px%7D%2Ebreadcrumb%3Eli%7Bdisplay%3Ainline%2Dblock%7D%2Ebreadcrumb%3Eli%2Bli%3Abefore%7Bcontent%3A%22%2F%5C00a0%22%3Bpadding%3A0%205px%3Bcolor%3A%23cccccc%7D%2Ebreadcrumb%3E%2Eactive%7Bcolor%3A%23808080%7D%2Epagination%7Bdisplay%3Ainline%2Dblock%3Bpadding%2Dleft%3A0%3Bmargin%3A18px%200%3Bborder%2Dradius%3A4px%7D%2Epagination%3Eli%7Bdisplay%3Ainline%7D%2Epagination%3Eli%3Ea%2C%2Epagination%3Eli%3Espan%7Bposition%3Arelative%3Bfloat%3Aleft%3Bpadding%3A8px%2012px%3Bline%2Dheight%3A1%2E42857143%3Btext%2Ddecoration%3Anone%3Bcolor%3A%23444444%3Bbackground%2Dcolor%3A%23ffffff%3Bborder%3A1px%20solid%20%23dddddd%3Bmargin%2Dleft%3A%2D1px%7D%2Epagination%3Eli%3Afirst%2Dchild%3Ea%2C%2Epagination%3Eli%3Afirst%2Dchild%3Espan%7Bmargin%2Dleft%3A0%3Bborder%2Dbottom%2Dleft%2Dradius%3A4px%3Bborder%2Dtop%2Dleft%2Dradius%3A4px%7D%2Epagination%3Eli%3Alast%2Dchild%3Ea%2C%2Epagination%3Eli%3Alast%2Dchild%3Espan%7Bborder%2Dbottom%2Dright%2Dradius%3A4px%3Bborder%2Dtop%2Dright%2Dradius%3A4px%7D%2Epagination%3Eli%3Ea%3Ahover%2C%2Epagination%3Eli%3Espan%3Ahover%2C%2Epagination%3Eli%3Ea%3Afocus%2C%2Epagination%3Eli%3Espan%3Afocus%7Bz%2Dindex%3A2%3Bcolor%3A%23ffffff%3Bbackground%2Dcolor%3A%23d9230f%3Bborder%2Dcolor%3A%23d9230f%7D%2Epagination%3E%2Eactive%3Ea%2C%2Epagination%3E%2Eactive%3Espan%2C%2Epagination%3E%2Eactive%3Ea%3Ahover%2C%2Epagination%3E%2Eactive%3Espan%3Ahover%2C%2Epagination%3E%2Eactive%3Ea%3Afocus%2C%2Epagination%3E%2Eactive%3Espan%3Afocus%7Bz%2Dindex%3A3%3Bcolor%3A%23ffffff%3Bbackground%2Dcolor%3A%23d9230f%3Bborder%2Dcolor%3A%23d9230f%3Bcursor%3Adefault%7D%2Epagination%3E%2Edisabled%3Espan%2C%2Epagination%3E%2Edisabled%3Espan%3Ahover%2C%2Epagination%3E%2Edisabled%3Espan%3Afocus%2C%2Epagination%3E%2Edisabled%3Ea%2C%2Epagination%3E%2Edisabled%3Ea%3Ahover%2C%2Epagination%3E%2Edisabled%3Ea%3Afocus%7Bcolor%3A%23dddddd%3Bbackground%2Dcolor%3A%23ffffff%3Bborder%2Dcolor%3A%23dddddd%3Bcursor%3Anot%2Dallowed%7D%2Epagination%2Dlg%3Eli%3Ea%2C%2Epagination%2Dlg%3Eli%3Espan%7Bpadding%3A14px%2016px%3Bfont%2Dsize%3A17px%3Bline%2Dheight%3A1%2E3333333%7D%2Epagination%2Dlg%3Eli%3Afirst%2Dchild%3Ea%2C%2Epagination%2Dlg%3Eli%3Afirst%2Dchild%3Espan%7Bborder%2Dbottom%2Dleft%2Dradius%3A6px%3Bborder%2Dtop%2Dleft%2Dradius%3A6px%7D%2Epagination%2Dlg%3Eli%3Alast%2Dchild%3Ea%2C%2Epagination%2Dlg%3Eli%3Alast%2Dchild%3Espan%7Bborder%2Dbottom%2Dright%2Dradius%3A6px%3Bborder%2Dtop%2Dright%2Dradius%3A6px%7D%2Epagination%2Dsm%3Eli%3Ea%2C%2Epagination%2Dsm%3Eli%3Espan%7Bpadding%3A5px%2010px%3Bfont%2Dsize%3A12px%3Bline%2Dheight%3A1%2E5%7D%2Epagination%2Dsm%3Eli%3Afirst%2Dchild%3Ea%2C%2Epagination%2Dsm%3Eli%3Afirst%2Dchild%3Espan%7Bborder%2Dbottom%2Dleft%2Dradius%3A3px%3Bborder%2Dtop%2Dleft%2Dradius%3A3px%7D%2Epagination%2Dsm%3Eli%3Alast%2Dchild%3Ea%2C%2Epagination%2Dsm%3Eli%3Alast%2Dchild%3Espan%7Bborder%2Dbottom%2Dright%2Dradius%3A3px%3Bborder%2Dtop%2Dright%2Dradius%3A3px%7D%2Epager%7Bpadding%2Dleft%3A0%3Bmargin%3A18px%200%3Blist%2Dstyle%3Anone%3Btext%2Dalign%3Acenter%7D%2Epager%20li%7Bdisplay%3Ainline%7D%2Epager%20li%3Ea%2C%2Epager%20li%3Espan%7Bdisplay%3Ainline%2Dblock%3Bpadding%3A5px%2014px%3Bbackground%2Dcolor%3A%23ffffff%3Bborder%3A1px%20solid%20%23dddddd%3Bborder%2Dradius%3A15px%7D%2Epager%20li%3Ea%3Ahover%2C%2Epager%20li%3Ea%3Afocus%7Btext%2Ddecoration%3Anone%3Bbackground%2Dcolor%3A%23d9230f%7D%2Epager%20%2Enext%3Ea%2C%2Epager%20%2Enext%3Espan%7Bfloat%3Aright%7D%2Epager%20%2Eprevious%3Ea%2C%2Epager%20%2Eprevious%3Espan%7Bfloat%3Aleft%7D%2Epager%20%2Edisabled%3Ea%2C%2Epager%20%2Edisabled%3Ea%3Ahover%2C%2Epager%20%2Edisabled%3Ea%3Afocus%2C%2Epager%20%2Edisabled%3Espan%7Bcolor%3A%23dddddd%3Bbackground%2Dcolor%3A%23ffffff%3Bcursor%3Anot%2Dallowed%7D%2Elabel%7Bdisplay%3Ainline%3Bpadding%3A%2E2em%20%2E6em%20%2E3em%3Bfont%2Dsize%3A75%25%3Bfont%2Dweight%3Abold%3Bline%2Dheight%3A1%3Bcolor%3A%23ffffff%3Btext%2Dalign%3Acenter%3Bwhite%2Dspace%3Anowrap%3Bvertical%2Dalign%3Abaseline%3Bborder%2Dradius%3A%2E25em%7Da%2Elabel%3Ahover%2Ca%2Elabel%3Afocus%7Bcolor%3A%23ffffff%3Btext%2Ddecoration%3Anone%3Bcursor%3Apointer%7D%2Elabel%3Aempty%7Bdisplay%3Anone%7D%2Ebtn%20%2Elabel%7Bposition%3Arelative%3Btop%3A%2D1px%7D%2Elabel%2Ddefault%7Bbackground%2Dcolor%3A%23474949%7D%2Elabel%2Ddefault%5Bhref%5D%3Ahover%2C%2Elabel%2Ddefault%5Bhref%5D%3Afocus%7Bbackground%2Dcolor%3A%232e2f2f%7D%2Elabel%2Dprimary%7Bbackground%2Dcolor%3A%23d9230f%7D%2Elabel%2Dprimary%5Bhref%5D%3Ahover%2C%2Elabel%2Dprimary%5Bhref%5D%3Afocus%7Bbackground%2Dcolor%3A%23a91b0c%7D%2Elabel%2Dsuccess%7Bbackground%2Dcolor%3A%23469408%7D%2Elabel%2Dsuccess%5Bhref%5D%3Ahover%2C%2Elabel%2Dsuccess%5Bhref%5D%3Afocus%7Bbackground%2Dcolor%3A%232f6405%7D%2Elabel%2Dinfo%7Bbackground%2Dcolor%3A%23029acf%7D%2Elabel%2Dinfo%5Bhref%5D%3Ahover%2C%2Elabel%2Dinfo%5Bhref%5D%3Afocus%7Bbackground%2Dcolor%3A%2302749c%7D%2Elabel%2Dwarning%7Bbackground%2Dcolor%3A%239b479f%7D%2Elabel%2Dwarning%5Bhref%5D%3Ahover%2C%2Elabel%2Dwarning%5Bhref%5D%3Afocus%7Bbackground%2Dcolor%3A%2379377c%7D%2Elabel%2Ddanger%7Bbackground%2Dcolor%3A%23d9831f%7D%2Elabel%2Ddanger%5Bhref%5D%3Ahover%2C%2Elabel%2Ddanger%5Bhref%5D%3Afocus%7Bbackground%2Dcolor%3A%23ac6819%7D%2Ebadge%7Bdisplay%3Ainline%2Dblock%3Bmin%2Dwidth%3A10px%3Bpadding%3A3px%207px%3Bfont%2Dsize%3A12px%3Bfont%2Dweight%3Abold%3Bcolor%3A%23ffffff%3Bline%2Dheight%3A1%3Bvertical%2Dalign%3Amiddle%3Bwhite%2Dspace%3Anowrap%3Btext%2Dalign%3Acenter%3Bbackground%2Dcolor%3A%23d9230f%3Bborder%2Dradius%3A10px%7D%2Ebadge%3Aempty%7Bdisplay%3Anone%7D%2Ebtn%20%2Ebadge%7Bposition%3Arelative%3Btop%3A%2D1px%7D%2Ebtn%2Dxs%20%2Ebadge%2C%2Ebtn%2Dgroup%2Dxs%3E%2Ebtn%20%2Ebadge%7Btop%3A0%3Bpadding%3A1px%205px%7Da%2Ebadge%3Ahover%2Ca%2Ebadge%3Afocus%7Bcolor%3A%23ffffff%3Btext%2Ddecoration%3Anone%3Bcursor%3Apointer%7D%2Elist%2Dgroup%2Ditem%2Eactive%3E%2Ebadge%2C%2Enav%2Dpills%3E%2Eactive%3Ea%3E%2Ebadge%7Bcolor%3A%23d9230f%3Bbackground%2Dcolor%3A%23ffffff%7D%2Elist%2Dgroup%2Ditem%3E%2Ebadge%7Bfloat%3Aright%7D%2Elist%2Dgroup%2Ditem%3E%2Ebadge%2B%2Ebadge%7Bmargin%2Dright%3A5px%7D%2Enav%2Dpills%3Eli%3Ea%3E%2Ebadge%7Bmargin%2Dleft%3A3px%7D%2Ejumbotron%7Bpadding%2Dtop%3A30px%3Bpadding%2Dbottom%3A30px%3Bmargin%2Dbottom%3A30px%3Bcolor%3Ainherit%3Bbackground%2Dcolor%3A%23f4f4f4%7D%2Ejumbotron%20h1%2C%2Ejumbotron%20%2Eh1%7Bcolor%3Ainherit%7D%2Ejumbotron%20p%7Bmargin%2Dbottom%3A15px%3Bfont%2Dsize%3A20px%3Bfont%2Dweight%3A200%7D%2Ejumbotron%3Ehr%7Bborder%2Dtop%2Dcolor%3A%23dbdbdb%7D%2Econtainer%20%2Ejumbotron%2C%2Econtainer%2Dfluid%20%2Ejumbotron%7Bborder%2Dradius%3A6px%3Bpadding%2Dleft%3A15px%3Bpadding%2Dright%3A15px%7D%2Ejumbotron%20%2Econtainer%7Bmax%2Dwidth%3A100%25%7D%40media%20screen%20and%20%28min%2Dwidth%3A768px%29%7B%2Ejumbotron%7Bpadding%2Dtop%3A48px%3Bpadding%2Dbottom%3A48px%7D%2Econtainer%20%2Ejumbotron%2C%2Econtainer%2Dfluid%20%2Ejumbotron%7Bpadding%2Dleft%3A60px%3Bpadding%2Dright%3A60px%7D%2Ejumbotron%20h1%2C%2Ejumbotron%20%2Eh1%7Bfont%2Dsize%3A59px%7D%7D%2Ethumbnail%7Bdisplay%3Ablock%3Bpadding%3A4px%3Bmargin%2Dbottom%3A18px%3Bline%2Dheight%3A1%2E42857143%3Bbackground%2Dcolor%3A%23fcfcfc%3Bborder%3A1px%20solid%20%23dddddd%3Bborder%2Dradius%3A4px%3B%2Dwebkit%2Dtransition%3Aborder%20%2E2s%20ease%2Din%2Dout%3B%2Do%2Dtransition%3Aborder%20%2E2s%20ease%2Din%2Dout%3Btransition%3Aborder%20%2E2s%20ease%2Din%2Dout%7D%2Ethumbnail%3Eimg%2C%2Ethumbnail%20a%3Eimg%7Bmargin%2Dleft%3Aauto%3Bmargin%2Dright%3Aauto%7Da%2Ethumbnail%3Ahover%2Ca%2Ethumbnail%3Afocus%2Ca%2Ethumbnail%2Eactive%7Bborder%2Dcolor%3A%23d9230f%7D%2Ethumbnail%20%2Ecaption%7Bpadding%3A9px%3Bcolor%3A%23777777%7D%2Ealert%7Bpadding%3A15px%3Bmargin%2Dbottom%3A18px%3Bborder%3A1px%20solid%20transparent%3Bborder%2Dradius%3A4px%7D%2Ealert%20h4%7Bmargin%2Dtop%3A0%3Bcolor%3Ainherit%7D%2Ealert%20%2Ealert%2Dlink%7Bfont%2Dweight%3Abold%7D%2Ealert%3Ep%2C%2Ealert%3Eul%7Bmargin%2Dbottom%3A0%7D%2Ealert%3Ep%2Bp%7Bmargin%2Dtop%3A5px%7D%2Ealert%2Ddismissable%2C%2Ealert%2Ddismissible%7Bpadding%2Dright%3A35px%7D%2Ealert%2Ddismissable%20%2Eclose%2C%2Ealert%2Ddismissible%20%2Eclose%7Bposition%3Arelative%3Btop%3A%2D2px%3Bright%3A%2D21px%3Bcolor%3Ainherit%7D%2Ealert%2Dsuccess%7Bbackground%2Dcolor%3A%23dff0d8%3Bborder%2Dcolor%3A%23d6e9c6%3Bcolor%3A%23468847%7D%2Ealert%2Dsuccess%20hr%7Bborder%2Dtop%2Dcolor%3A%23c9e2b3%7D%2Ealert%2Dsuccess%20%2Ealert%2Dlink%7Bcolor%3A%23356635%7D%2Ealert%2Dinfo%7Bbackground%2Dcolor%3A%23d9edf7%3Bborder%2Dcolor%3A%23bce8f1%3Bcolor%3A%233a87ad%7D%2Ealert%2Dinfo%20hr%7Bborder%2Dtop%2Dcolor%3A%23a6e1ec%7D%2Ealert%2Dinfo%20%2Ealert%2Dlink%7Bcolor%3A%232d6987%7D%2Ealert%2Dwarning%7Bbackground%2Dcolor%3A%23fcf8e3%3Bborder%2Dcolor%3A%23fbeed5%3Bcolor%3A%23c09853%7D%2Ealert%2Dwarning%20hr%7Bborder%2Dtop%2Dcolor%3A%23f8e5be%7D%2Ealert%2Dwarning%20%2Ealert%2Dlink%7Bcolor%3A%23a47e3c%7D%2Ealert%2Ddanger%7Bbackground%2Dcolor%3A%23f2dede%3Bborder%2Dcolor%3A%23eed3d7%3Bcolor%3A%23b94a48%7D%2Ealert%2Ddanger%20hr%7Bborder%2Dtop%2Dcolor%3A%23e6c1c7%7D%2Ealert%2Ddanger%20%2Ealert%2Dlink%7Bcolor%3A%23953b39%7D%40%2Dwebkit%2Dkeyframes%20progress%2Dbar%2Dstripes%7Bfrom%7Bbackground%2Dposition%3A40px%200%7Dto%7Bbackground%2Dposition%3A0%200%7D%7D%40%2Do%2Dkeyframes%20progress%2Dbar%2Dstripes%7Bfrom%7Bbackground%2Dposition%3A40px%200%7Dto%7Bbackground%2Dposition%3A0%200%7D%7D%40keyframes%20progress%2Dbar%2Dstripes%7Bfrom%7Bbackground%2Dposition%3A40px%200%7Dto%7Bbackground%2Dposition%3A0%200%7D%7D%2Eprogress%7Boverflow%3Ahidden%3Bheight%3A18px%3Bmargin%2Dbottom%3A18px%3Bbackground%2Dcolor%3A%23f5f5f5%3Bborder%2Dradius%3A4px%3B%2Dwebkit%2Dbox%2Dshadow%3Ainset%200%201px%202px%20rgba%280%2C0%2C0%2C0%2E1%29%3Bbox%2Dshadow%3Ainset%200%201px%202px%20rgba%280%2C0%2C0%2C0%2E1%29%7D%2Eprogress%2Dbar%7Bfloat%3Aleft%3Bwidth%3A0%25%3Bheight%3A100%25%3Bfont%2Dsize%3A12px%3Bline%2Dheight%3A18px%3Bcolor%3A%23ffffff%3Btext%2Dalign%3Acenter%3Bbackground%2Dcolor%3A%23d9230f%3B%2Dwebkit%2Dbox%2Dshadow%3Ainset%200%20%2D1px%200%20rgba%280%2C0%2C0%2C0%2E15%29%3Bbox%2Dshadow%3Ainset%200%20%2D1px%200%20rgba%280%2C0%2C0%2C0%2E15%29%3B%2Dwebkit%2Dtransition%3Awidth%200%2E6s%20ease%3B%2Do%2Dtransition%3Awidth%200%2E6s%20ease%3Btransition%3Awidth%200%2E6s%20ease%7D%2Eprogress%2Dstriped%20%2Eprogress%2Dbar%2C%2Eprogress%2Dbar%2Dstriped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3B%2Dwebkit%2Dbackground%2Dsize%3A40px%2040px%3Bbackground%2Dsize%3A40px%2040px%7D%2Eprogress%2Eactive%20%2Eprogress%2Dbar%2C%2Eprogress%2Dbar%2Eactive%7B%2Dwebkit%2Danimation%3Aprogress%2Dbar%2Dstripes%202s%20linear%20infinite%3B%2Do%2Danimation%3Aprogress%2Dbar%2Dstripes%202s%20linear%20infinite%3Banimation%3Aprogress%2Dbar%2Dstripes%202s%20linear%20infinite%7D%2Eprogress%2Dbar%2Dsuccess%7Bbackground%2Dcolor%3A%23469408%7D%2Eprogress%2Dstriped%20%2Eprogress%2Dbar%2Dsuccess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info%7Bbackground%2Dcolor%3A%23029acf%7D%2Eprogress%2Dstriped%20%2Eprogress%2Dbar%2Dinfo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warning%7Bbackground%2Dcolor%3A%239b479f%7D%2Eprogress%2Dstriped%20%2Eprogress%2Dbar%2Dwarning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danger%7Bbackground%2Dcolor%3A%23d9831f%7D%2Eprogress%2Dstriped%20%2Eprogress%2Dbar%2Ddanger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media%7Bmargin%2Dtop%3A15px%7D%2Emedia%3Afirst%2Dchild%7Bmargin%2Dtop%3A0%7D%2Emedia%2C%2Emedia%2Dbody%7Bzoom%3A1%3Boverflow%3Ahidden%7D%2Emedia%2Dbody%7Bwidth%3A10000px%7D%2Emedia%2Dobject%7Bdisplay%3Ablock%7D%2Emedia%2Dobject%2Eimg%2Dthumbnail%7Bmax%2Dwidth%3Anone%7D%2Emedia%2Dright%2C%2Emedia%3E%2Epull%2Dright%7Bpadding%2Dleft%3A10px%7D%2Emedia%2Dleft%2C%2Emedia%3E%2Epull%2Dleft%7Bpadding%2Dright%3A10px%7D%2Emedia%2Dleft%2C%2Emedia%2Dright%2C%2Emedia%2Dbody%7Bdisplay%3Atable%2Dcell%3Bvertical%2Dalign%3Atop%7D%2Emedia%2Dmiddle%7Bvertical%2Dalign%3Amiddle%7D%2Emedia%2Dbottom%7Bvertical%2Dalign%3Abottom%7D%2Emedia%2Dheading%7Bmargin%2Dtop%3A0%3Bmargin%2Dbottom%3A5px%7D%2Emedia%2Dlist%7Bpadding%2Dleft%3A0%3Blist%2Dstyle%3Anone%7D%2Elist%2Dgroup%7Bmargin%2Dbottom%3A20px%3Bpadding%2Dleft%3A0%7D%2Elist%2Dgroup%2Ditem%7Bposition%3Arelative%3Bdisplay%3Ablock%3Bpadding%3A10px%2015px%3Bmargin%2Dbottom%3A%2D1px%3Bbackground%2Dcolor%3A%23ffffff%3Bborder%3A1px%20solid%20%23dddddd%7D%2Elist%2Dgroup%2Ditem%3Afirst%2Dchild%7Bborder%2Dtop%2Dright%2Dradius%3A4px%3Bborder%2Dtop%2Dleft%2Dradius%3A4px%7D%2Elist%2Dgroup%2Ditem%3Alast%2Dchild%7Bmargin%2Dbottom%3A0%3Bborder%2Dbottom%2Dright%2Dradius%3A4px%3Bborder%2Dbottom%2Dleft%2Dradius%3A4px%7Da%2Elist%2Dgroup%2Ditem%2Cbutton%2Elist%2Dgroup%2Ditem%7Bcolor%3A%23555555%7Da%2Elist%2Dgroup%2Ditem%20%2Elist%2Dgroup%2Ditem%2Dheading%2Cbutton%2Elist%2Dgroup%2Ditem%20%2Elist%2Dgroup%2Ditem%2Dheading%7Bcolor%3A%23333333%7Da%2Elist%2Dgroup%2Ditem%3Ahover%2Cbutton%2Elist%2Dgroup%2Ditem%3Ahover%2Ca%2Elist%2Dgroup%2Ditem%3Afocus%2Cbutton%2Elist%2Dgroup%2Ditem%3Afocus%7Btext%2Ddecoration%3Anone%3Bcolor%3A%23555555%3Bbackground%2Dcolor%3A%23f5f5f5%7Dbutton%2Elist%2Dgroup%2Ditem%7Bwidth%3A100%25%3Btext%2Dalign%3Aleft%7D%2Elist%2Dgroup%2Ditem%2Edisabled%2C%2Elist%2Dgroup%2Ditem%2Edisabled%3Ahover%2C%2Elist%2Dgroup%2Ditem%2Edisabled%3Afocus%7Bbackground%2Dcolor%3A%23dddddd%3Bcolor%3A%23808080%3Bcursor%3Anot%2Dallowed%7D%2Elist%2Dgroup%2Ditem%2Edisabled%20%2Elist%2Dgroup%2Ditem%2Dheading%2C%2Elist%2Dgroup%2Ditem%2Edisabled%3Ahover%20%2Elist%2Dgroup%2Ditem%2Dheading%2C%2Elist%2Dgroup%2Ditem%2Edisabled%3Afocus%20%2Elist%2Dgroup%2Ditem%2Dheading%7Bcolor%3Ainherit%7D%2Elist%2Dgroup%2Ditem%2Edisabled%20%2Elist%2Dgroup%2Ditem%2Dtext%2C%2Elist%2Dgroup%2Ditem%2Edisabled%3Ahover%20%2Elist%2Dgroup%2Ditem%2Dtext%2C%2Elist%2Dgroup%2Ditem%2Edisabled%3Afocus%20%2Elist%2Dgroup%2Ditem%2Dtext%7Bcolor%3A%23808080%7D%2Elist%2Dgroup%2Ditem%2Eactive%2C%2Elist%2Dgroup%2Ditem%2Eactive%3Ahover%2C%2Elist%2Dgroup%2Ditem%2Eactive%3Afocus%7Bz%2Dindex%3A2%3Bcolor%3A%23ffffff%3Bbackground%2Dcolor%3A%23d9230f%3Bborder%2Dcolor%3A%23d9230f%7D%2Elist%2Dgroup%2Ditem%2Eactive%20%2Elist%2Dgroup%2Ditem%2Dheading%2C%2Elist%2Dgroup%2Ditem%2Eactive%3Ahover%20%2Elist%2Dgroup%2Ditem%2Dheading%2C%2Elist%2Dgroup%2Ditem%2Eactive%3Afocus%20%2Elist%2Dgroup%2Ditem%2Dheading%2C%2Elist%2Dgroup%2Ditem%2Eactive%20%2Elist%2Dgroup%2Ditem%2Dheading%3Esmall%2C%2Elist%2Dgroup%2Ditem%2Eactive%3Ahover%20%2Elist%2Dgroup%2Ditem%2Dheading%3Esmall%2C%2Elist%2Dgroup%2Ditem%2Eactive%3Afocus%20%2Elist%2Dgroup%2Ditem%2Dheading%3Esmall%2C%2Elist%2Dgroup%2Ditem%2Eactive%20%2Elist%2Dgroup%2Ditem%2Dheading%3E%2Esmall%2C%2Elist%2Dgroup%2Ditem%2Eactive%3Ahover%20%2Elist%2Dgroup%2Ditem%2Dheading%3E%2Esmall%2C%2Elist%2Dgroup%2Ditem%2Eactive%3Afocus%20%2Elist%2Dgroup%2Ditem%2Dheading%3E%2Esmall%7Bcolor%3Ainherit%7D%2Elist%2Dgroup%2Ditem%2Eactive%20%2Elist%2Dgroup%2Ditem%2Dtext%2C%2Elist%2Dgroup%2Ditem%2Eactive%3Ahover%20%2Elist%2Dgroup%2Ditem%2Dtext%2C%2Elist%2Dgroup%2Ditem%2Eactive%3Afocus%20%2Elist%2Dgroup%2Ditem%2Dtext%7Bcolor%3A%23fac0ba%7D%2Elist%2Dgroup%2Ditem%2Dsuccess%7Bcolor%3A%23468847%3Bbackground%2Dcolor%3A%23dff0d8%7Da%2Elist%2Dgroup%2Ditem%2Dsuccess%2Cbutton%2Elist%2Dgroup%2Ditem%2Dsuccess%7Bcolor%3A%23468847%7Da%2Elist%2Dgroup%2Ditem%2Dsuccess%20%2Elist%2Dgroup%2Ditem%2Dheading%2Cbutton%2Elist%2Dgroup%2Ditem%2Dsuccess%20%2Elist%2Dgroup%2Ditem%2Dheading%7Bcolor%3Ainherit%7Da%2Elist%2Dgroup%2Ditem%2Dsuccess%3Ahover%2Cbutton%2Elist%2Dgroup%2Ditem%2Dsuccess%3Ahover%2Ca%2Elist%2Dgroup%2Ditem%2Dsuccess%3Afocus%2Cbutton%2Elist%2Dgroup%2Ditem%2Dsuccess%3Afocus%7Bcolor%3A%23468847%3Bbackground%2Dcolor%3A%23d0e9c6%7Da%2Elist%2Dgroup%2Ditem%2Dsuccess%2Eactive%2Cbutton%2Elist%2Dgroup%2Ditem%2Dsuccess%2Eactive%2Ca%2Elist%2Dgroup%2Ditem%2Dsuccess%2Eactive%3Ahover%2Cbutton%2Elist%2Dgroup%2Ditem%2Dsuccess%2Eactive%3Ahover%2Ca%2Elist%2Dgroup%2Ditem%2Dsuccess%2Eactive%3Afocus%2Cbutton%2Elist%2Dgroup%2Ditem%2Dsuccess%2Eactive%3Afocus%7Bcolor%3A%23fff%3Bbackground%2Dcolor%3A%23468847%3Bborder%2Dcolor%3A%23468847%7D%2Elist%2Dgroup%2Ditem%2Dinfo%7Bcolor%3A%233a87ad%3Bbackground%2Dcolor%3A%23d9edf7%7Da%2Elist%2Dgroup%2Ditem%2Dinfo%2Cbutton%2Elist%2Dgroup%2Ditem%2Dinfo%7Bcolor%3A%233a87ad%7Da%2Elist%2Dgroup%2Ditem%2Dinfo%20%2Elist%2Dgroup%2Ditem%2Dheading%2Cbutton%2Elist%2Dgroup%2Ditem%2Dinfo%20%2Elist%2Dgroup%2Ditem%2Dheading%7Bcolor%3Ainherit%7Da%2Elist%2Dgroup%2Ditem%2Dinfo%3Ahover%2Cbutton%2Elist%2Dgroup%2Ditem%2Dinfo%3Ahover%2Ca%2Elist%2Dgroup%2Ditem%2Dinfo%3Afocus%2Cbutton%2Elist%2Dgroup%2Ditem%2Dinfo%3Afocus%7Bcolor%3A%233a87ad%3Bbackground%2Dcolor%3A%23c4e3f3%7Da%2Elist%2Dgroup%2Ditem%2Dinfo%2Eactive%2Cbutton%2Elist%2Dgroup%2Ditem%2Dinfo%2Eactive%2Ca%2Elist%2Dgroup%2Ditem%2Dinfo%2Eactive%3Ahover%2Cbutton%2Elist%2Dgroup%2Ditem%2Dinfo%2Eactive%3Ahover%2Ca%2Elist%2Dgroup%2Ditem%2Dinfo%2Eactive%3Afocus%2Cbutton%2Elist%2Dgroup%2Ditem%2Dinfo%2Eactive%3Afocus%7Bcolor%3A%23fff%3Bbackground%2Dcolor%3A%233a87ad%3Bborder%2Dcolor%3A%233a87ad%7D%2Elist%2Dgroup%2Ditem%2Dwarning%7Bcolor%3A%23c09853%3Bbackground%2Dcolor%3A%23fcf8e3%7Da%2Elist%2Dgroup%2Ditem%2Dwarning%2Cbutton%2Elist%2Dgroup%2Ditem%2Dwarning%7Bcolor%3A%23c09853%7Da%2Elist%2Dgroup%2Ditem%2Dwarning%20%2Elist%2Dgroup%2Ditem%2Dheading%2Cbutton%2Elist%2Dgroup%2Ditem%2Dwarning%20%2Elist%2Dgroup%2Ditem%2Dheading%7Bcolor%3Ainherit%7Da%2Elist%2Dgroup%2Ditem%2Dwarning%3Ahover%2Cbutton%2Elist%2Dgroup%2Ditem%2Dwarning%3Ahover%2Ca%2Elist%2Dgroup%2Ditem%2Dwarning%3Afocus%2Cbutton%2Elist%2Dgroup%2Ditem%2Dwarning%3Afocus%7Bcolor%3A%23c09853%3Bbackground%2Dcolor%3A%23faf2cc%7Da%2Elist%2Dgroup%2Ditem%2Dwarning%2Eactive%2Cbutton%2Elist%2Dgroup%2Ditem%2Dwarning%2Eactive%2Ca%2Elist%2Dgroup%2Ditem%2Dwarning%2Eactive%3Ahover%2Cbutton%2Elist%2Dgroup%2Ditem%2Dwarning%2Eactive%3Ahover%2Ca%2Elist%2Dgroup%2Ditem%2Dwarning%2Eactive%3Afocus%2Cbutton%2Elist%2Dgroup%2Ditem%2Dwarning%2Eactive%3Afocus%7Bcolor%3A%23fff%3Bbackground%2Dcolor%3A%23c09853%3Bborder%2Dcolor%3A%23c09853%7D%2Elist%2Dgroup%2Ditem%2Ddanger%7Bcolor%3A%23b94a48%3Bbackground%2Dcolor%3A%23f2dede%7Da%2Elist%2Dgroup%2Ditem%2Ddanger%2Cbutton%2Elist%2Dgroup%2Ditem%2Ddanger%7Bcolor%3A%23b94a48%7Da%2Elist%2Dgroup%2Ditem%2Ddanger%20%2Elist%2Dgroup%2Ditem%2Dheading%2Cbutton%2Elist%2Dgroup%2Ditem%2Ddanger%20%2Elist%2Dgroup%2Ditem%2Dheading%7Bcolor%3Ainherit%7Da%2Elist%2Dgroup%2Ditem%2Ddanger%3Ahover%2Cbutton%2Elist%2Dgroup%2Ditem%2Ddanger%3Ahover%2Ca%2Elist%2Dgroup%2Ditem%2Ddanger%3Afocus%2Cbutton%2Elist%2Dgroup%2Ditem%2Ddanger%3Afocus%7Bcolor%3A%23b94a48%3Bbackground%2Dcolor%3A%23ebcccc%7Da%2Elist%2Dgroup%2Ditem%2Ddanger%2Eactive%2Cbutton%2Elist%2Dgroup%2Ditem%2Ddanger%2Eactive%2Ca%2Elist%2Dgroup%2Ditem%2Ddanger%2Eactive%3Ahover%2Cbutton%2Elist%2Dgroup%2Ditem%2Ddanger%2Eactive%3Ahover%2Ca%2Elist%2Dgroup%2Ditem%2Ddanger%2Eactive%3Afocus%2Cbutton%2Elist%2Dgroup%2Ditem%2Ddanger%2Eactive%3Afocus%7Bcolor%3A%23fff%3Bbackground%2Dcolor%3A%23b94a48%3Bborder%2Dcolor%3A%23b94a48%7D%2Elist%2Dgroup%2Ditem%2Dheading%7Bmargin%2Dtop%3A0%3Bmargin%2Dbottom%3A5px%7D%2Elist%2Dgroup%2Ditem%2Dtext%7Bmargin%2Dbottom%3A0%3Bline%2Dheight%3A1%2E3%7D%2Epanel%7Bmargin%2Dbottom%3A18px%3Bbackground%2Dcolor%3A%23ffffff%3Bborder%3A1px%20solid%20transparent%3Bborder%2Dradius%3A4px%3B%2Dwebkit%2Dbox%2Dshadow%3A0%201px%201px%20rgba%280%2C0%2C0%2C0%2E05%29%3Bbox%2Dshadow%3A0%201px%201px%20rgba%280%2C0%2C0%2C0%2E05%29%7D%2Epanel%2Dbody%7Bpadding%3A15px%7D%2Epanel%2Dheading%7Bpadding%3A10px%2015px%3Bborder%2Dbottom%3A1px%20solid%20transparent%3Bborder%2Dtop%2Dright%2Dradius%3A3px%3Bborder%2Dtop%2Dleft%2Dradius%3A3px%7D%2Epanel%2Dheading%3E%2Edropdown%20%2Edropdown%2Dtoggle%7Bcolor%3Ainherit%7D%2Epanel%2Dtitle%7Bmargin%2Dtop%3A0%3Bmargin%2Dbottom%3A0%3Bfont%2Dsize%3A15px%3Bcolor%3Ainherit%7D%2Epanel%2Dtitle%3Ea%2C%2Epanel%2Dtitle%3Esmall%2C%2Epanel%2Dtitle%3E%2Esmall%2C%2Epanel%2Dtitle%3Esmall%3Ea%2C%2Epanel%2Dtitle%3E%2Esmall%3Ea%7Bcolor%3Ainherit%7D%2Epanel%2Dfooter%7Bpadding%3A10px%2015px%3Bbackground%2Dcolor%3A%23fcfcfc%3Bborder%2Dtop%3A1px%20solid%20%23dddddd%3Bborder%2Dbottom%2Dright%2Dradius%3A3px%3Bborder%2Dbottom%2Dleft%2Dradius%3A3px%7D%2Epanel%3E%2Elist%2Dgroup%2C%2Epanel%3E%2Epanel%2Dcollapse%3E%2Elist%2Dgroup%7Bmargin%2Dbottom%3A0%7D%2Epanel%3E%2Elist%2Dgroup%20%2Elist%2Dgroup%2Ditem%2C%2Epanel%3E%2Epanel%2Dcollapse%3E%2Elist%2Dgroup%20%2Elist%2Dgroup%2Ditem%7Bborder%2Dwidth%3A1px%200%3Bborder%2Dradius%3A0%7D%2Epanel%3E%2Elist%2Dgroup%3Afirst%2Dchild%20%2Elist%2Dgroup%2Ditem%3Afirst%2Dchild%2C%2Epanel%3E%2Epanel%2Dcollapse%3E%2Elist%2Dgroup%3Afirst%2Dchild%20%2Elist%2Dgroup%2Ditem%3Afirst%2Dchild%7Bborder%2Dtop%3A0%3Bborder%2Dtop%2Dright%2Dradius%3A3px%3Bborder%2Dtop%2Dleft%2Dradius%3A3px%7D%2Epanel%3E%2Elist%2Dgroup%3Alast%2Dchild%20%2Elist%2Dgroup%2Ditem%3Alast%2Dchild%2C%2Epanel%3E%2Epanel%2Dcollapse%3E%2Elist%2Dgroup%3Alast%2Dchild%20%2Elist%2Dgroup%2Ditem%3Alast%2Dchild%7Bborder%2Dbottom%3A0%3Bborder%2Dbottom%2Dright%2Dradius%3A3px%3Bborder%2Dbottom%2Dleft%2Dradius%3A3px%7D%2Epanel%3E%2Epanel%2Dheading%2B%2Epanel%2Dcollapse%3E%2Elist%2Dgroup%20%2Elist%2Dgroup%2Ditem%3Afirst%2Dchild%7Bborder%2Dtop%2Dright%2Dradius%3A0%3Bborder%2Dtop%2Dleft%2Dradius%3A0%7D%2Epanel%2Dheading%2B%2Elist%2Dgroup%20%2Elist%2Dgroup%2Ditem%3Afirst%2Dchild%7Bborder%2Dtop%2Dwidth%3A0%7D%2Elist%2Dgroup%2B%2Epanel%2Dfooter%7Bborder%2Dtop%2Dwidth%3A0%7D%2Epanel%3E%2Etable%2C%2Epanel%3E%2Etable%2Dresponsive%3E%2Etable%2C%2Epanel%3E%2Epanel%2Dcollapse%3E%2Etable%7Bmargin%2Dbottom%3A0%7D%2Epanel%3E%2Etable%20caption%2C%2Epanel%3E%2Etable%2Dresponsive%3E%2Etable%20caption%2C%2Epanel%3E%2Epanel%2Dcollapse%3E%2Etable%20caption%7Bpadding%2Dleft%3A15px%3Bpadding%2Dright%3A15px%7D%2Epanel%3E%2Etable%3Afirst%2Dchild%2C%2Epanel%3E%2Etable%2Dresponsive%3Afirst%2Dchild%3E%2Etable%3Afirst%2Dchild%7Bborder%2Dtop%2Dright%2Dradius%3A3px%3Bborder%2Dtop%2Dleft%2Dradius%3A3px%7D%2Epanel%3E%2Etable%3Afirst%2Dchild%3Ethead%3Afirst%2Dchild%3Etr%3Afirst%2Dchild%2C%2Epanel%3E%2Etable%2Dresponsive%3Afirst%2Dchild%3E%2Etable%3Afirst%2Dchild%3Ethead%3Afirst%2Dchild%3Etr%3Afirst%2Dchild%2C%2Epanel%3E%2Etable%3Afirst%2Dchild%3Etbody%3Afirst%2Dchild%3Etr%3Afirst%2Dchild%2C%2Epanel%3E%2Etable%2Dresponsive%3Afirst%2Dchild%3E%2Etable%3Afirst%2Dchild%3Etbody%3Afirst%2Dchild%3Etr%3Afirst%2Dchild%7Bborder%2Dtop%2Dleft%2Dradius%3A3px%3Bborder%2Dtop%2Dright%2Dradius%3A3px%7D%2Epanel%3E%2Etable%3Afirst%2Dchild%3Ethead%3Afirst%2Dchild%3Etr%3Afirst%2Dchild%20td%3Afirst%2Dchild%2C%2Epanel%3E%2Etable%2Dresponsive%3Afirst%2Dchild%3E%2Etable%3Afirst%2Dchild%3Ethead%3Afirst%2Dchild%3Etr%3Afirst%2Dchild%20td%3Afirst%2Dchild%2C%2Epanel%3E%2Etable%3Afirst%2Dchild%3Etbody%3Afirst%2Dchild%3Etr%3Afirst%2Dchild%20td%3Afirst%2Dchild%2C%2Epanel%3E%2Etable%2Dresponsive%3Afirst%2Dchild%3E%2Etable%3Afirst%2Dchild%3Etbody%3Afirst%2Dchild%3Etr%3Afirst%2Dchild%20td%3Afirst%2Dchild%2C%2Epanel%3E%2Etable%3Afirst%2Dchild%3Ethead%3Afirst%2Dchild%3Etr%3Afirst%2Dchild%20th%3Afirst%2Dchild%2C%2Epanel%3E%2Etable%2Dresponsive%3Afirst%2Dchild%3E%2Etable%3Afirst%2Dchild%3Ethead%3Afirst%2Dchild%3Etr%3Afirst%2Dchild%20th%3Afirst%2Dchild%2C%2Epanel%3E%2Etable%3Afirst%2Dchild%3Etbody%3Afirst%2Dchild%3Etr%3Afirst%2Dchild%20th%3Afirst%2Dchild%2C%2Epanel%3E%2Etable%2Dresponsive%3Afirst%2Dchild%3E%2Etable%3Afirst%2Dchild%3Etbody%3Afirst%2Dchild%3Etr%3Afirst%2Dchild%20th%3Afirst%2Dchild%7Bborder%2Dtop%2Dleft%2Dradius%3A3px%7D%2Epanel%3E%2Etable%3Afirst%2Dchild%3Ethead%3Afirst%2Dchild%3Etr%3Afirst%2Dchild%20td%3Alast%2Dchild%2C%2Epanel%3E%2Etable%2Dresponsive%3Afirst%2Dchild%3E%2Etable%3Afirst%2Dchild%3Ethead%3Afirst%2Dchild%3Etr%3Afirst%2Dchild%20td%3Alast%2Dchild%2C%2Epanel%3E%2Etable%3Afirst%2Dchild%3Etbody%3Afirst%2Dchild%3Etr%3Afirst%2Dchild%20td%3Alast%2Dchild%2C%2Epanel%3E%2Etable%2Dresponsive%3Afirst%2Dchild%3E%2Etable%3Afirst%2Dchild%3Etbody%3Afirst%2Dchild%3Etr%3Afirst%2Dchild%20td%3Alast%2Dchild%2C%2Epanel%3E%2Etable%3Afirst%2Dchild%3Ethead%3Afirst%2Dchild%3Etr%3Afirst%2Dchild%20th%3Alast%2Dchild%2C%2Epanel%3E%2Etable%2Dresponsive%3Afirst%2Dchild%3E%2Etable%3Afirst%2Dchild%3Ethead%3Afirst%2Dchild%3Etr%3Afirst%2Dchild%20th%3Alast%2Dchild%2C%2Epanel%3E%2Etable%3Afirst%2Dchild%3Etbody%3Afirst%2Dchild%3Etr%3Afirst%2Dchild%20th%3Alast%2Dchild%2C%2Epanel%3E%2Etable%2Dresponsive%3Afirst%2Dchild%3E%2Etable%3Afirst%2Dchild%3Etbody%3Afirst%2Dchild%3Etr%3Afirst%2Dchild%20th%3Alast%2Dchild%7Bborder%2Dtop%2Dright%2Dradius%3A3px%7D%2Epanel%3E%2Etable%3Alast%2Dchild%2C%2Epanel%3E%2Etable%2Dresponsive%3Alast%2Dchild%3E%2Etable%3Alast%2Dchild%7Bborder%2Dbottom%2Dright%2Dradius%3A3px%3Bborder%2Dbottom%2Dleft%2Dradius%3A3px%7D%2Epanel%3E%2Etable%3Alast%2Dchild%3Etbody%3Alast%2Dchild%3Etr%3Alast%2Dchild%2C%2Epanel%3E%2Etable%2Dresponsive%3Alast%2Dchild%3E%2Etable%3Alast%2Dchild%3Etbody%3Alast%2Dchild%3Etr%3Alast%2Dchild%2C%2Epanel%3E%2Etable%3Alast%2Dchild%3Etfoot%3Alast%2Dchild%3Etr%3Alast%2Dchild%2C%2Epanel%3E%2Etable%2Dresponsive%3Alast%2Dchild%3E%2Etable%3Alast%2Dchild%3Etfoot%3Alast%2Dchild%3Etr%3Alast%2Dchild%7Bborder%2Dbottom%2Dleft%2Dradius%3A3px%3Bborder%2Dbottom%2Dright%2Dradius%3A3px%7D%2Epanel%3E%2Etable%3Alast%2Dchild%3Etbody%3Alast%2Dchild%3Etr%3Alast%2Dchild%20td%3Afirst%2Dchild%2C%2Epanel%3E%2Etable%2Dresponsive%3Alast%2Dchild%3E%2Etable%3Alast%2Dchild%3Etbody%3Alast%2Dchild%3Etr%3Alast%2Dchild%20td%3Afirst%2Dchild%2C%2Epanel%3E%2Etable%3Alast%2Dchild%3Etfoot%3Alast%2Dchild%3Etr%3Alast%2Dchild%20td%3Afirst%2Dchild%2C%2Epanel%3E%2Etable%2Dresponsive%3Alast%2Dchild%3E%2Etable%3Alast%2Dchild%3Etfoot%3Alast%2Dchild%3Etr%3Alast%2Dchild%20td%3Afirst%2Dchild%2C%2Epanel%3E%2Etable%3Alast%2Dchild%3Etbody%3Alast%2Dchild%3Etr%3Alast%2Dchild%20th%3Afirst%2Dchild%2C%2Epanel%3E%2Etable%2Dresponsive%3Alast%2Dchild%3E%2Etable%3Alast%2Dchild%3Etbody%3Alast%2Dchild%3Etr%3Alast%2Dchild%20th%3Afirst%2Dchild%2C%2Epanel%3E%2Etable%3Alast%2Dchild%3Etfoot%3Alast%2Dchild%3Etr%3Alast%2Dchild%20th%3Afirst%2Dchild%2C%2Epanel%3E%2Etable%2Dresponsive%3Alast%2Dchild%3E%2Etable%3Alast%2Dchild%3Etfoot%3Alast%2Dchild%3Etr%3Alast%2Dchild%20th%3Afirst%2Dchild%7Bborder%2Dbottom%2Dleft%2Dradius%3A3px%7D%2Epanel%3E%2Etable%3Alast%2Dchild%3Etbody%3Alast%2Dchild%3Etr%3Alast%2Dchild%20td%3Alast%2Dchild%2C%2Epanel%3E%2Etable%2Dresponsive%3Alast%2Dchild%3E%2Etable%3Alast%2Dchild%3Etbody%3Alast%2Dchild%3Etr%3Alast%2Dchild%20td%3Alast%2Dchild%2C%2Epanel%3E%2Etable%3Alast%2Dchild%3Etfoot%3Alast%2Dchild%3Etr%3Alast%2Dchild%20td%3Alast%2Dchild%2C%2Epanel%3E%2Etable%2Dresponsive%3Alast%2Dchild%3E%2Etable%3Alast%2Dchild%3Etfoot%3Alast%2Dchild%3Etr%3Alast%2Dchild%20td%3Alast%2Dchild%2C%2Epanel%3E%2Etable%3Alast%2Dchild%3Etbody%3Alast%2Dchild%3Etr%3Alast%2Dchild%20th%3Alast%2Dchild%2C%2Epanel%3E%2Etable%2Dresponsive%3Alast%2Dchild%3E%2Etable%3Alast%2Dchild%3Etbody%3Alast%2Dchild%3Etr%3Alast%2Dchild%20th%3Alast%2Dchild%2C%2Epanel%3E%2Etable%3Alast%2Dchild%3Etfoot%3Alast%2Dchild%3Etr%3Alast%2Dchild%20th%3Alast%2Dchild%2C%2Epanel%3E%2Etable%2Dresponsive%3Alast%2Dchild%3E%2Etable%3Alast%2Dchild%3Etfoot%3Alast%2Dchild%3Etr%3Alast%2Dchild%20th%3Alast%2Dchild%7Bborder%2Dbottom%2Dright%2Dradius%3A3px%7D%2Epanel%3E%2Epanel%2Dbody%2B%2Etable%2C%2Epanel%3E%2Epanel%2Dbody%2B%2Etable%2Dresponsive%2C%2Epanel%3E%2Etable%2B%2Epanel%2Dbody%2C%2Epanel%3E%2Etable%2Dresponsive%2B%2Epanel%2Dbody%7Bborder%2Dtop%3A1px%20solid%20%23dddddd%7D%2Epanel%3E%2Etable%3Etbody%3Afirst%2Dchild%3Etr%3Afirst%2Dchild%20th%2C%2Epanel%3E%2Etable%3Etbody%3Afirst%2Dchild%3Etr%3Afirst%2Dchild%20td%7Bborder%2Dtop%3A0%7D%2Epanel%3E%2Etable%2Dbordered%2C%2Epanel%3E%2Etable%2Dresponsive%3E%2Etable%2Dbordered%7Bborder%3A0%7D%2Epanel%3E%2Etable%2Dbordered%3Ethead%3Etr%3Eth%3Afirst%2Dchild%2C%2Epanel%3E%2Etable%2Dresponsive%3E%2Etable%2Dbordered%3Ethead%3Etr%3Eth%3Afirst%2Dchild%2C%2Epanel%3E%2Etable%2Dbordered%3Etbody%3Etr%3Eth%3Afirst%2Dchild%2C%2Epanel%3E%2Etable%2Dresponsive%3E%2Etable%2Dbordered%3Etbody%3Etr%3Eth%3Afirst%2Dchild%2C%2Epanel%3E%2Etable%2Dbordered%3Etfoot%3Etr%3Eth%3Afirst%2Dchild%2C%2Epanel%3E%2Etable%2Dresponsive%3E%2Etable%2Dbordered%3Etfoot%3Etr%3Eth%3Afirst%2Dchild%2C%2Epanel%3E%2Etable%2Dbordered%3Ethead%3Etr%3Etd%3Afirst%2Dchild%2C%2Epanel%3E%2Etable%2Dresponsive%3E%2Etable%2Dbordered%3Ethead%3Etr%3Etd%3Afirst%2Dchild%2C%2Epanel%3E%2Etable%2Dbordered%3Etbody%3Etr%3Etd%3Afirst%2Dchild%2C%2Epanel%3E%2Etable%2Dresponsive%3E%2Etable%2Dbordered%3Etbody%3Etr%3Etd%3Afirst%2Dchild%2C%2Epanel%3E%2Etable%2Dbordered%3Etfoot%3Etr%3Etd%3Afirst%2Dchild%2C%2Epanel%3E%2Etable%2Dresponsive%3E%2Etable%2Dbordered%3Etfoot%3Etr%3Etd%3Afirst%2Dchild%7Bborder%2Dleft%3A0%7D%2Epanel%3E%2Etable%2Dbordered%3Ethead%3Etr%3Eth%3Alast%2Dchild%2C%2Epanel%3E%2Etable%2Dresponsive%3E%2Etable%2Dbordered%3Ethead%3Etr%3Eth%3Alast%2Dchild%2C%2Epanel%3E%2Etable%2Dbordered%3Etbody%3Etr%3Eth%3Alast%2Dchild%2C%2Epanel%3E%2Etable%2Dresponsive%3E%2Etable%2Dbordered%3Etbody%3Etr%3Eth%3Alast%2Dchild%2C%2Epanel%3E%2Etable%2Dbordered%3Etfoot%3Etr%3Eth%3Alast%2Dchild%2C%2Epanel%3E%2Etable%2Dresponsive%3E%2Etable%2Dbordered%3Etfoot%3Etr%3Eth%3Alast%2Dchild%2C%2Epanel%3E%2Etable%2Dbordered%3Ethead%3Etr%3Etd%3Alast%2Dchild%2C%2Epanel%3E%2Etable%2Dresponsive%3E%2Etable%2Dbordered%3Ethead%3Etr%3Etd%3Alast%2Dchild%2C%2Epanel%3E%2Etable%2Dbordered%3Etbody%3Etr%3Etd%3Alast%2Dchild%2C%2Epanel%3E%2Etable%2Dresponsive%3E%2Etable%2Dbordered%3Etbody%3Etr%3Etd%3Alast%2Dchild%2C%2Epanel%3E%2Etable%2Dbordered%3Etfoot%3Etr%3Etd%3Alast%2Dchild%2C%2Epanel%3E%2Etable%2Dresponsive%3E%2Etable%2Dbordered%3Etfoot%3Etr%3Etd%3Alast%2Dchild%7Bborder%2Dright%3A0%7D%2Epanel%3E%2Etable%2Dbordered%3Ethead%3Etr%3Afirst%2Dchild%3Etd%2C%2Epanel%3E%2Etable%2Dresponsive%3E%2Etable%2Dbordered%3Ethead%3Etr%3Afirst%2Dchild%3Etd%2C%2Epanel%3E%2Etable%2Dbordered%3Etbody%3Etr%3Afirst%2Dchild%3Etd%2C%2Epanel%3E%2Etable%2Dresponsive%3E%2Etable%2Dbordered%3Etbody%3Etr%3Afirst%2Dchild%3Etd%2C%2Epanel%3E%2Etable%2Dbordered%3Ethead%3Etr%3Afirst%2Dchild%3Eth%2C%2Epanel%3E%2Etable%2Dresponsive%3E%2Etable%2Dbordered%3Ethead%3Etr%3Afirst%2Dchild%3Eth%2C%2Epanel%3E%2Etable%2Dbordered%3Etbody%3Etr%3Afirst%2Dchild%3Eth%2C%2Epanel%3E%2Etable%2Dresponsive%3E%2Etable%2Dbordered%3Etbody%3Etr%3Afirst%2Dchild%3Eth%7Bborder%2Dbottom%3A0%7D%2Epanel%3E%2Etable%2Dbordered%3Etbody%3Etr%3Alast%2Dchild%3Etd%2C%2Epanel%3E%2Etable%2Dresponsive%3E%2Etable%2Dbordered%3Etbody%3Etr%3Alast%2Dchild%3Etd%2C%2Epanel%3E%2Etable%2Dbordered%3Etfoot%3Etr%3Alast%2Dchild%3Etd%2C%2Epanel%3E%2Etable%2Dresponsive%3E%2Etable%2Dbordered%3Etfoot%3Etr%3Alast%2Dchild%3Etd%2C%2Epanel%3E%2Etable%2Dbordered%3Etbody%3Etr%3Alast%2Dchild%3Eth%2C%2Epanel%3E%2Etable%2Dresponsive%3E%2Etable%2Dbordered%3Etbody%3Etr%3Alast%2Dchild%3Eth%2C%2Epanel%3E%2Etable%2Dbordered%3Etfoot%3Etr%3Alast%2Dchild%3Eth%2C%2Epanel%3E%2Etable%2Dresponsive%3E%2Etable%2Dbordered%3Etfoot%3Etr%3Alast%2Dchild%3Eth%7Bborder%2Dbottom%3A0%7D%2Epanel%3E%2Etable%2Dresponsive%7Bborder%3A0%3Bmargin%2Dbottom%3A0%7D%2Epanel%2Dgroup%7Bmargin%2Dbottom%3A18px%7D%2Epanel%2Dgroup%20%2Epanel%7Bmargin%2Dbottom%3A0%3Bborder%2Dradius%3A4px%7D%2Epanel%2Dgroup%20%2Epanel%2B%2Epanel%7Bmargin%2Dtop%3A5px%7D%2Epanel%2Dgroup%20%2Epanel%2Dheading%7Bborder%2Dbottom%3A0%7D%2Epanel%2Dgroup%20%2Epanel%2Dheading%2B%2Epanel%2Dcollapse%3E%2Epanel%2Dbody%2C%2Epanel%2Dgroup%20%2Epanel%2Dheading%2B%2Epanel%2Dcollapse%3E%2Elist%2Dgroup%7Bborder%2Dtop%3A1px%20solid%20%23dddddd%7D%2Epanel%2Dgroup%20%2Epanel%2Dfooter%7Bborder%2Dtop%3A0%7D%2Epanel%2Dgroup%20%2Epanel%2Dfooter%2B%2Epanel%2Dcollapse%20%2Epanel%2Dbody%7Bborder%2Dbottom%3A1px%20solid%20%23dddddd%7D%2Epanel%2Ddefault%7Bborder%2Dcolor%3A%23dddddd%7D%2Epanel%2Ddefault%3E%2Epanel%2Dheading%7Bcolor%3A%23444444%3Bbackground%2Dcolor%3A%23fcfcfc%3Bborder%2Dcolor%3A%23dddddd%7D%2Epanel%2Ddefault%3E%2Epanel%2Dheading%2B%2Epanel%2Dcollapse%3E%2Epanel%2Dbody%7Bborder%2Dtop%2Dcolor%3A%23dddddd%7D%2Epanel%2Ddefault%3E%2Epanel%2Dheading%20%2Ebadge%7Bcolor%3A%23fcfcfc%3Bbackground%2Dcolor%3A%23444444%7D%2Epanel%2Ddefault%3E%2Epanel%2Dfooter%2B%2Epanel%2Dcollapse%3E%2Epanel%2Dbody%7Bborder%2Dbottom%2Dcolor%3A%23dddddd%7D%2Epanel%2Dprimary%7Bborder%2Dcolor%3A%23d9230f%7D%2Epanel%2Dprimary%3E%2Epanel%2Dheading%7Bcolor%3A%23ffffff%3Bbackground%2Dcolor%3A%23d9230f%3Bborder%2Dcolor%3A%23d9230f%7D%2Epanel%2Dprimary%3E%2Epanel%2Dheading%2B%2Epanel%2Dcollapse%3E%2Epanel%2Dbody%7Bborder%2Dtop%2Dcolor%3A%23d9230f%7D%2Epanel%2Dprimary%3E%2Epanel%2Dheading%20%2Ebadge%7Bcolor%3A%23d9230f%3Bbackground%2Dcolor%3A%23ffffff%7D%2Epanel%2Dprimary%3E%2Epanel%2Dfooter%2B%2Epanel%2Dcollapse%3E%2Epanel%2Dbody%7Bborder%2Dbottom%2Dcolor%3A%23d9230f%7D%2Epanel%2Dsuccess%7Bborder%2Dcolor%3A%23469408%7D%2Epanel%2Dsuccess%3E%2Epanel%2Dheading%7Bcolor%3A%23ffffff%3Bbackground%2Dcolor%3A%23469408%3Bborder%2Dcolor%3A%23469408%7D%2Epanel%2Dsuccess%3E%2Epanel%2Dheading%2B%2Epanel%2Dcollapse%3E%2Epanel%2Dbody%7Bborder%2Dtop%2Dcolor%3A%23469408%7D%2Epanel%2Dsuccess%3E%2Epanel%2Dheading%20%2Ebadge%7Bcolor%3A%23469408%3Bbackground%2Dcolor%3A%23ffffff%7D%2Epanel%2Dsuccess%3E%2Epanel%2Dfooter%2B%2Epanel%2Dcollapse%3E%2Epanel%2Dbody%7Bborder%2Dbottom%2Dcolor%3A%23469408%7D%2Epanel%2Dinfo%7Bborder%2Dcolor%3A%23029acf%7D%2Epanel%2Dinfo%3E%2Epanel%2Dheading%7Bcolor%3A%23ffffff%3Bbackground%2Dcolor%3A%23029acf%3Bborder%2Dcolor%3A%23029acf%7D%2Epanel%2Dinfo%3E%2Epanel%2Dheading%2B%2Epanel%2Dcollapse%3E%2Epanel%2Dbody%7Bborder%2Dtop%2Dcolor%3A%23029acf%7D%2Epanel%2Dinfo%3E%2Epanel%2Dheading%20%2Ebadge%7Bcolor%3A%23029acf%3Bbackground%2Dcolor%3A%23ffffff%7D%2Epanel%2Dinfo%3E%2Epanel%2Dfooter%2B%2Epanel%2Dcollapse%3E%2Epanel%2Dbody%7Bborder%2Dbottom%2Dcolor%3A%23029acf%7D%2Epanel%2Dwarning%7Bborder%2Dcolor%3A%239b479f%7D%2Epanel%2Dwarning%3E%2Epanel%2Dheading%7Bcolor%3A%23ffffff%3Bbackground%2Dcolor%3A%239b479f%3Bborder%2Dcolor%3A%239b479f%7D%2Epanel%2Dwarning%3E%2Epanel%2Dheading%2B%2Epanel%2Dcollapse%3E%2Epanel%2Dbody%7Bborder%2Dtop%2Dcolor%3A%239b479f%7D%2Epanel%2Dwarning%3E%2Epanel%2Dheading%20%2Ebadge%7Bcolor%3A%239b479f%3Bbackground%2Dcolor%3A%23ffffff%7D%2Epanel%2Dwarning%3E%2Epanel%2Dfooter%2B%2Epanel%2Dcollapse%3E%2Epanel%2Dbody%7Bborder%2Dbottom%2Dcolor%3A%239b479f%7D%2Epanel%2Ddanger%7Bborder%2Dcolor%3A%23d9831f%7D%2Epanel%2Ddanger%3E%2Epanel%2Dheading%7Bcolor%3A%23ffffff%3Bbackground%2Dcolor%3A%23d9831f%3Bborder%2Dcolor%3A%23d9831f%7D%2Epanel%2Ddanger%3E%2Epanel%2Dheading%2B%2Epanel%2Dcollapse%3E%2Epanel%2Dbody%7Bborder%2Dtop%2Dcolor%3A%23d9831f%7D%2Epanel%2Ddanger%3E%2Epanel%2Dheading%20%2Ebadge%7Bcolor%3A%23d9831f%3Bbackground%2Dcolor%3A%23ffffff%7D%2Epanel%2Ddanger%3E%2Epanel%2Dfooter%2B%2Epanel%2Dcollapse%3E%2Epanel%2Dbody%7Bborder%2Dbottom%2Dcolor%3A%23d9831f%7D%2Eembed%2Dresponsive%7Bposition%3Arelative%3Bdisplay%3Ablock%3Bheight%3A0%3Bpadding%3A0%3Boverflow%3Ahidden%7D%2Eembed%2Dresponsive%20%2Eembed%2Dresponsive%2Ditem%2C%2Eembed%2Dresponsive%20iframe%2C%2Eembed%2Dresponsive%20embed%2C%2Eembed%2Dresponsive%20object%2C%2Eembed%2Dresponsive%20video%7Bposition%3Aabsolute%3Btop%3A0%3Bleft%3A0%3Bbottom%3A0%3Bheight%3A100%25%3Bwidth%3A100%25%3Bborder%3A0%7D%2Eembed%2Dresponsive%2D16by9%7Bpadding%2Dbottom%3A56%2E25%25%7D%2Eembed%2Dresponsive%2D4by3%7Bpadding%2Dbottom%3A75%25%7D%2Ewell%7Bmin%2Dheight%3A20px%3Bpadding%3A19px%3Bmargin%2Dbottom%3A20px%3Bbackground%2Dcolor%3A%23f4f4f4%3Bborder%3A1px%20solid%20%23e3e3e3%3Bborder%2Dradius%3A4px%3B%2Dwebkit%2Dbox%2Dshadow%3Ainset%200%201px%201px%20rgba%280%2C0%2C0%2C0%2E05%29%3Bbox%2Dshadow%3Ainset%200%201px%201px%20rgba%280%2C0%2C0%2C0%2E05%29%7D%2Ewell%20blockquote%7Bborder%2Dcolor%3A%23ddd%3Bborder%2Dcolor%3Argba%280%2C0%2C0%2C0%2E15%29%7D%2Ewell%2Dlg%7Bpadding%3A24px%3Bborder%2Dradius%3A6px%7D%2Ewell%2Dsm%7Bpadding%3A9px%3Bborder%2Dradius%3A3px%7D%2Eclose%7Bfloat%3Aright%3Bfont%2Dsize%3A19%2E5px%3Bfont%2Dweight%3Abold%3Bline%2Dheight%3A1%3Bcolor%3A%23000000%3Btext%2Dshadow%3A0%201px%200%20%23ffffff%3Bopacity%3A0%2E2%3Bfilter%3Aalpha%28opacity%3D20%29%7D%2Eclose%3Ahover%2C%2Eclose%3Afocus%7Bcolor%3A%23000000%3Btext%2Ddecoration%3Anone%3Bcursor%3Apointer%3Bopacity%3A0%2E5%3Bfilter%3Aalpha%28opacity%3D50%29%7Dbutton%2Eclose%7Bpadding%3A0%3Bcursor%3Apointer%3Bbackground%3Atransparent%3Bborder%3A0%3B%2Dwebkit%2Dappearance%3Anone%7D%2Emodal%2Dopen%7Boverflow%3Ahidden%7D%2Emodal%7Bdisplay%3Anone%3Boverflow%3Ahidden%3Bposition%3Afixed%3Btop%3A0%3Bright%3A0%3Bbottom%3A0%3Bleft%3A0%3Bz%2Dindex%3A1050%3B%2Dwebkit%2Doverflow%2Dscrolling%3Atouch%3Boutline%3A0%7D%2Emodal%2Efade%20%2Emodal%2Ddialog%7B%2Dwebkit%2Dtransform%3Atranslate%280%2C%20%2D25%25%29%3B%2Dms%2Dtransform%3Atranslate%280%2C%20%2D25%25%29%3B%2Do%2Dtransform%3Atranslate%280%2C%20%2D25%25%29%3Btransform%3Atranslate%280%2C%20%2D25%25%29%3B%2Dwebkit%2Dtransition%3A%2Dwebkit%2Dtransform%20%2E3s%20ease%2Dout%3B%2Do%2Dtransition%3A%2Do%2Dtransform%20%2E3s%20ease%2Dout%3Btransition%3Atransform%20%2E3s%20ease%2Dout%7D%2Emodal%2Ein%20%2Emodal%2Ddialog%7B%2Dwebkit%2Dtransform%3Atranslate%280%2C%200%29%3B%2Dms%2Dtransform%3Atranslate%280%2C%200%29%3B%2Do%2Dtransform%3Atranslate%280%2C%200%29%3Btransform%3Atranslate%280%2C%200%29%7D%2Emodal%2Dopen%20%2Emodal%7Boverflow%2Dx%3Ahidden%3Boverflow%2Dy%3Aauto%7D%2Emodal%2Ddialog%7Bposition%3Arelative%3Bwidth%3Aauto%3Bmargin%3A10px%7D%2Emodal%2Dcontent%7Bposition%3Arelative%3Bbackground%2Dcolor%3A%23ffffff%3Bborder%3A1px%20solid%20%23999999%3Bborder%3A1px%20solid%20rgba%280%2C0%2C0%2C0%2E2%29%3Bborder%2Dradius%3A6px%3B%2Dwebkit%2Dbox%2Dshadow%3A0%203px%209px%20rgba%280%2C0%2C0%2C0%2E5%29%3Bbox%2Dshadow%3A0%203px%209px%20rgba%280%2C0%2C0%2C0%2E5%29%3B%2Dwebkit%2Dbackground%2Dclip%3Apadding%2Dbox%3Bbackground%2Dclip%3Apadding%2Dbox%3Boutline%3A0%7D%2Emodal%2Dbackdrop%7Bposition%3Afixed%3Btop%3A0%3Bright%3A0%3Bbottom%3A0%3Bleft%3A0%3Bz%2Dindex%3A1040%3Bbackground%2Dcolor%3A%23000000%7D%2Emodal%2Dbackdrop%2Efade%7Bopacity%3A0%3Bfilter%3Aalpha%28opacity%3D0%29%7D%2Emodal%2Dbackdrop%2Ein%7Bopacity%3A0%2E5%3Bfilter%3Aalpha%28opacity%3D50%29%7D%2Emodal%2Dheader%7Bpadding%3A15px%3Bborder%2Dbottom%3A1px%20solid%20%23e5e5e5%7D%2Emodal%2Dheader%20%2Eclose%7Bmargin%2Dtop%3A%2D2px%7D%2Emodal%2Dtitle%7Bmargin%3A0%3Bline%2Dheight%3A1%2E42857143%7D%2Emodal%2Dbody%7Bposition%3Arelative%3Bpadding%3A20px%7D%2Emodal%2Dfooter%7Bpadding%3A20px%3Btext%2Dalign%3Aright%3Bborder%2Dtop%3A1px%20solid%20%23e5e5e5%7D%2Emodal%2Dfooter%20%2Ebtn%2B%2Ebtn%7Bmargin%2Dleft%3A5px%3Bmargin%2Dbottom%3A0%7D%2Emodal%2Dfooter%20%2Ebtn%2Dgroup%20%2Ebtn%2B%2Ebtn%7Bmargin%2Dleft%3A%2D1px%7D%2Emodal%2Dfooter%20%2Ebtn%2Dblock%2B%2Ebtn%2Dblock%7Bmargin%2Dleft%3A0%7D%2Emodal%2Dscrollbar%2Dmeasure%7Bposition%3Aabsolute%3Btop%3A%2D9999px%3Bwidth%3A50px%3Bheight%3A50px%3Boverflow%3Ascroll%7D%40media%20%28min%2Dwidth%3A768px%29%7B%2Emodal%2Ddialog%7Bwidth%3A600px%3Bmargin%3A30px%20auto%7D%2Emodal%2Dcontent%7B%2Dwebkit%2Dbox%2Dshadow%3A0%205px%2015px%20rgba%280%2C0%2C0%2C0%2E5%29%3Bbox%2Dshadow%3A0%205px%2015px%20rgba%280%2C0%2C0%2C0%2E5%29%7D%2Emodal%2Dsm%7Bwidth%3A300px%7D%7D%40media%20%28min%2Dwidth%3A992px%29%7B%2Emodal%2Dlg%7Bwidth%3A900px%7D%7D%2Etooltip%7Bposition%3Aabsolute%3Bz%2Dindex%3A1070%3Bdisplay%3Ablock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2px%3Bopacity%3A0%3Bfilter%3Aalpha%28opacity%3D0%29%7D%2Etooltip%2Ein%7Bopacity%3A0%2E9%3Bfilter%3Aalpha%28opacity%3D90%29%7D%2Etooltip%2Etop%7Bmargin%2Dtop%3A%2D3px%3Bpadding%3A5px%200%7D%2Etooltip%2Eright%7Bmargin%2Dleft%3A3px%3Bpadding%3A0%205px%7D%2Etooltip%2Ebottom%7Bmargin%2Dtop%3A3px%3Bpadding%3A5px%200%7D%2Etooltip%2Eleft%7Bmargin%2Dleft%3A%2D3px%3Bpadding%3A0%205px%7D%2Etooltip%2Dinner%7Bmax%2Dwidth%3A200px%3Bpadding%3A3px%208px%3Bcolor%3A%23ffffff%3Btext%2Dalign%3Acenter%3Bbackground%2Dcolor%3A%23000000%3Bborder%2Dradius%3A4px%7D%2Etooltip%2Darrow%7Bposition%3Aabsolute%3Bwidth%3A0%3Bheight%3A0%3Bborder%2Dcolor%3Atransparent%3Bborder%2Dstyle%3Asolid%7D%2Etooltip%2Etop%20%2Etooltip%2Darrow%7Bbottom%3A0%3Bleft%3A50%25%3Bmargin%2Dleft%3A%2D5px%3Bborder%2Dwidth%3A5px%205px%200%3Bborder%2Dtop%2Dcolor%3A%23000000%7D%2Etooltip%2Etop%2Dleft%20%2Etooltip%2Darrow%7Bbottom%3A0%3Bright%3A5px%3Bmargin%2Dbottom%3A%2D5px%3Bborder%2Dwidth%3A5px%205px%200%3Bborder%2Dtop%2Dcolor%3A%23000000%7D%2Etooltip%2Etop%2Dright%20%2Etooltip%2Darrow%7Bbottom%3A0%3Bleft%3A5px%3Bmargin%2Dbottom%3A%2D5px%3Bborder%2Dwidth%3A5px%205px%200%3Bborder%2Dtop%2Dcolor%3A%23000000%7D%2Etooltip%2Eright%20%2Etooltip%2Darrow%7Btop%3A50%25%3Bleft%3A0%3Bmargin%2Dtop%3A%2D5px%3Bborder%2Dwidth%3A5px%205px%205px%200%3Bborder%2Dright%2Dcolor%3A%23000000%7D%2Etooltip%2Eleft%20%2Etooltip%2Darrow%7Btop%3A50%25%3Bright%3A0%3Bmargin%2Dtop%3A%2D5px%3Bborder%2Dwidth%3A5px%200%205px%205px%3Bborder%2Dleft%2Dcolor%3A%23000000%7D%2Etooltip%2Ebottom%20%2Etooltip%2Darrow%7Btop%3A0%3Bleft%3A50%25%3Bmargin%2Dleft%3A%2D5px%3Bborder%2Dwidth%3A0%205px%205px%3Bborder%2Dbottom%2Dcolor%3A%23000000%7D%2Etooltip%2Ebottom%2Dleft%20%2Etooltip%2Darrow%7Btop%3A0%3Bright%3A5px%3Bmargin%2Dtop%3A%2D5px%3Bborder%2Dwidth%3A0%205px%205px%3Bborder%2Dbottom%2Dcolor%3A%23000000%7D%2Etooltip%2Ebottom%2Dright%20%2Etooltip%2Darrow%7Btop%3A0%3Bleft%3A5px%3Bmargin%2Dtop%3A%2D5px%3Bborder%2Dwidth%3A0%205px%205px%3Bborder%2Dbottom%2Dcolor%3A%23000000%7D%2Epopover%7Bposition%3Aabsolute%3Btop%3A0%3Bleft%3A0%3Bz%2Dindex%3A1060%3Bdisplay%3Anone%3Bmax%2Dwidth%3A276px%3Bpadding%3A1px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3px%3Bbackground%2Dcolor%3A%23ffffff%3B%2Dwebkit%2Dbackground%2Dclip%3Apadding%2Dbox%3Bbackground%2Dclip%3Apadding%2Dbox%3Bborder%3A1px%20solid%20%23cccccc%3Bborder%3A1px%20solid%20rgba%280%2C0%2C0%2C0%2E2%29%3Bborder%2Dradius%3A6px%3B%2Dwebkit%2Dbox%2Dshadow%3A0%205px%2010px%20rgba%280%2C0%2C0%2C0%2E2%29%3Bbox%2Dshadow%3A0%205px%2010px%20rgba%280%2C0%2C0%2C0%2E2%29%7D%2Epopover%2Etop%7Bmargin%2Dtop%3A%2D10px%7D%2Epopover%2Eright%7Bmargin%2Dleft%3A10px%7D%2Epopover%2Ebottom%7Bmargin%2Dtop%3A10px%7D%2Epopover%2Eleft%7Bmargin%2Dleft%3A%2D10px%7D%2Epopover%2Dtitle%7Bmargin%3A0%3Bpadding%3A8px%2014px%3Bfont%2Dsize%3A13px%3Bbackground%2Dcolor%3A%23f7f7f7%3Bborder%2Dbottom%3A1px%20solid%20%23ebebeb%3Bborder%2Dradius%3A5px%205px%200%200%7D%2Epopover%2Dcontent%7Bpadding%3A9px%2014px%7D%2Epopover%3E%2Earrow%2C%2Epopover%3E%2Earrow%3Aafter%7Bposition%3Aabsolute%3Bdisplay%3Ablock%3Bwidth%3A0%3Bheight%3A0%3Bborder%2Dcolor%3Atransparent%3Bborder%2Dstyle%3Asolid%7D%2Epopover%3E%2Earrow%7Bborder%2Dwidth%3A11px%7D%2Epopover%3E%2Earrow%3Aafter%7Bborder%2Dwidth%3A10px%3Bcontent%3A%22%22%7D%2Epopover%2Etop%3E%2Earrow%7Bleft%3A50%25%3Bmargin%2Dleft%3A%2D11px%3Bborder%2Dbottom%2Dwidth%3A0%3Bborder%2Dtop%2Dcolor%3A%23999999%3Bborder%2Dtop%2Dcolor%3Argba%280%2C0%2C0%2C0%2E25%29%3Bbottom%3A%2D11px%7D%2Epopover%2Etop%3E%2Earrow%3Aafter%7Bcontent%3A%22%20%22%3Bbottom%3A1px%3Bmargin%2Dleft%3A%2D10px%3Bborder%2Dbottom%2Dwidth%3A0%3Bborder%2Dtop%2Dcolor%3A%23ffffff%7D%2Epopover%2Eright%3E%2Earrow%7Btop%3A50%25%3Bleft%3A%2D11px%3Bmargin%2Dtop%3A%2D11px%3Bborder%2Dleft%2Dwidth%3A0%3Bborder%2Dright%2Dcolor%3A%23999999%3Bborder%2Dright%2Dcolor%3Argba%280%2C0%2C0%2C0%2E25%29%7D%2Epopover%2Eright%3E%2Earrow%3Aafter%7Bcontent%3A%22%20%22%3Bleft%3A1px%3Bbottom%3A%2D10px%3Bborder%2Dleft%2Dwidth%3A0%3Bborder%2Dright%2Dcolor%3A%23ffffff%7D%2Epopover%2Ebottom%3E%2Earrow%7Bleft%3A50%25%3Bmargin%2Dleft%3A%2D11px%3Bborder%2Dtop%2Dwidth%3A0%3Bborder%2Dbottom%2Dcolor%3A%23999999%3Bborder%2Dbottom%2Dcolor%3Argba%280%2C0%2C0%2C0%2E25%29%3Btop%3A%2D11px%7D%2Epopover%2Ebottom%3E%2Earrow%3Aafter%7Bcontent%3A%22%20%22%3Btop%3A1px%3Bmargin%2Dleft%3A%2D10px%3Bborder%2Dtop%2Dwidth%3A0%3Bborder%2Dbottom%2Dcolor%3A%23ffffff%7D%2Epopover%2Eleft%3E%2Earrow%7Btop%3A50%25%3Bright%3A%2D11px%3Bmargin%2Dtop%3A%2D11px%3Bborder%2Dright%2Dwidth%3A0%3Bborder%2Dleft%2Dcolor%3A%23999999%3Bborder%2Dleft%2Dcolor%3Argba%280%2C0%2C0%2C0%2E25%29%7D%2Epopover%2Eleft%3E%2Earrow%3Aafter%7Bcontent%3A%22%20%22%3Bright%3A1px%3Bborder%2Dright%2Dwidth%3A0%3Bborder%2Dleft%2Dcolor%3A%23ffffff%3Bbottom%3A%2D10px%7D%2Ecarousel%7Bposition%3Arelative%7D%2Ecarousel%2Dinner%7Bposition%3Arelative%3Boverflow%3Ahidden%3Bwidth%3A100%25%7D%2Ecarousel%2Dinner%3E%2Eitem%7Bdisplay%3Anone%3Bposition%3Arelative%3B%2Dwebkit%2Dtransition%3A%2E6s%20ease%2Din%2Dout%20left%3B%2Do%2Dtransition%3A%2E6s%20ease%2Din%2Dout%20left%3Btransition%3A%2E6s%20ease%2Din%2Dout%20left%7D%2Ecarousel%2Dinner%3E%2Eitem%3Eimg%2C%2Ecarousel%2Dinner%3E%2Eitem%3Ea%3Eimg%7Bline%2Dheight%3A1%7D%40media%20all%20and%20%28transform%2D3d%29%2C%28%2Dwebkit%2Dtransform%2D3d%29%7B%2Ecarousel%2Dinner%3E%2Eitem%7B%2Dwebkit%2Dtransition%3A%2Dwebkit%2Dtransform%20%2E6s%20ease%2Din%2Dout%3B%2Do%2Dtransition%3A%2Do%2Dtransform%20%2E6s%20ease%2Din%2Dout%3Btransition%3Atransform%20%2E6s%20ease%2Din%2Dout%3B%2Dwebkit%2Dbackface%2Dvisibility%3Ahidden%3Bbackface%2Dvisibility%3Ahidden%3B%2Dwebkit%2Dperspective%3A1000px%3Bperspective%3A1000px%7D%2Ecarousel%2Dinner%3E%2Eitem%2Enext%2C%2Ecarousel%2Dinner%3E%2Eitem%2Eactive%2Eright%7B%2Dwebkit%2Dtransform%3Atranslate3d%28100%25%2C%200%2C%200%29%3Btransform%3Atranslate3d%28100%25%2C%200%2C%200%29%3Bleft%3A0%7D%2Ecarousel%2Dinner%3E%2Eitem%2Eprev%2C%2Ecarousel%2Dinner%3E%2Eitem%2Eactive%2Eleft%7B%2Dwebkit%2Dtransform%3Atranslate3d%28%2D100%25%2C%200%2C%200%29%3Btransform%3Atranslate3d%28%2D100%25%2C%200%2C%200%29%3Bleft%3A0%7D%2Ecarousel%2Dinner%3E%2Eitem%2Enext%2Eleft%2C%2Ecarousel%2Dinner%3E%2Eitem%2Eprev%2Eright%2C%2Ecarousel%2Dinner%3E%2Eitem%2Eactive%7B%2Dwebkit%2Dtransform%3Atranslate3d%280%2C%200%2C%200%29%3Btransform%3Atranslate3d%280%2C%200%2C%200%29%3Bleft%3A0%7D%7D%2Ecarousel%2Dinner%3E%2Eactive%2C%2Ecarousel%2Dinner%3E%2Enext%2C%2Ecarousel%2Dinner%3E%2Eprev%7Bdisplay%3Ablock%7D%2Ecarousel%2Dinner%3E%2Eactive%7Bleft%3A0%7D%2Ecarousel%2Dinner%3E%2Enext%2C%2Ecarousel%2Dinner%3E%2Eprev%7Bposition%3Aabsolute%3Btop%3A0%3Bwidth%3A100%25%7D%2Ecarousel%2Dinner%3E%2Enext%7Bleft%3A100%25%7D%2Ecarousel%2Dinner%3E%2Eprev%7Bleft%3A%2D100%25%7D%2Ecarousel%2Dinner%3E%2Enext%2Eleft%2C%2Ecarousel%2Dinner%3E%2Eprev%2Eright%7Bleft%3A0%7D%2Ecarousel%2Dinner%3E%2Eactive%2Eleft%7Bleft%3A%2D100%25%7D%2Ecarousel%2Dinner%3E%2Eactive%2Eright%7Bleft%3A100%25%7D%2Ecarousel%2Dcontrol%7Bposition%3Aabsolute%3Btop%3A0%3Bleft%3A0%3Bbottom%3A0%3Bwidth%3A15%25%3Bopacity%3A0%2E5%3Bfilter%3Aalpha%28opacity%3D50%29%3Bfont%2Dsize%3A20px%3Bcolor%3A%23ffffff%3Btext%2Dalign%3Acenter%3Btext%2Dshadow%3A0%201px%202px%20rgba%280%2C0%2C0%2C0%2E6%29%3Bbackground%2Dcolor%3Argba%280%2C0%2C0%2C0%29%7D%2Ecarousel%2Dcontrol%2Eleft%7Bbackground%2Dimage%3A%2Dwebkit%2Dlinear%2Dgradient%28left%2C%20rgba%280%2C0%2C0%2C0%2E5%29%200%2C%20rgba%280%2C0%2C0%2C0%2E0001%29%20100%25%29%3Bbackground%2Dimage%3A%2Do%2Dlinear%2Dgradient%28left%2C%20rgba%280%2C0%2C0%2C0%2E5%29%200%2C%20rgba%280%2C0%2C0%2C0%2E0001%29%20100%25%29%3Bbackground%2Dimage%3A%2Dwebkit%2Dgradient%28linear%2C%20left%20top%2C%20right%20top%2C%20from%28rgba%280%2C0%2C0%2C0%2E5%29%29%2C%20to%28rgba%280%2C0%2C0%2C0%2E0001%29%29%29%3Bbackground%2Dimage%3Alinear%2Dgradient%28to%20right%2C%20rgba%280%2C0%2C0%2C0%2E5%29%200%2C%20rgba%280%2C0%2C0%2C0%2E0001%29%20100%25%29%3Bbackground%2Drepeat%3Arepeat%2Dx%3Bfilter%3Aprogid%3ADXImageTransform%2EMicrosoft%2Egradient%28startColorstr%3D%27%2380000000%27%2C%20endColorstr%3D%27%2300000000%27%2C%20GradientType%3D1%29%7D%2Ecarousel%2Dcontrol%2Eright%7Bleft%3Aauto%3Bright%3A0%3Bbackground%2Dimage%3A%2Dwebkit%2Dlinear%2Dgradient%28left%2C%20rgba%280%2C0%2C0%2C0%2E0001%29%200%2C%20rgba%280%2C0%2C0%2C0%2E5%29%20100%25%29%3Bbackground%2Dimage%3A%2Do%2Dlinear%2Dgradient%28left%2C%20rgba%280%2C0%2C0%2C0%2E0001%29%200%2C%20rgba%280%2C0%2C0%2C0%2E5%29%20100%25%29%3Bbackground%2Dimage%3A%2Dwebkit%2Dgradient%28linear%2C%20left%20top%2C%20right%20top%2C%20from%28rgba%280%2C0%2C0%2C0%2E0001%29%29%2C%20to%28rgba%280%2C0%2C0%2C0%2E5%29%29%29%3Bbackground%2Dimage%3Alinear%2Dgradient%28to%20right%2C%20rgba%280%2C0%2C0%2C0%2E0001%29%200%2C%20rgba%280%2C0%2C0%2C0%2E5%29%20100%25%29%3Bbackground%2Drepeat%3Arepeat%2Dx%3Bfilter%3Aprogid%3ADXImageTransform%2EMicrosoft%2Egradient%28startColorstr%3D%27%2300000000%27%2C%20endColorstr%3D%27%2380000000%27%2C%20GradientType%3D1%29%7D%2Ecarousel%2Dcontrol%3Ahover%2C%2Ecarousel%2Dcontrol%3Afocus%7Boutline%3A0%3Bcolor%3A%23ffffff%3Btext%2Ddecoration%3Anone%3Bopacity%3A0%2E9%3Bfilter%3Aalpha%28opacity%3D90%29%7D%2Ecarousel%2Dcontrol%20%2Eicon%2Dprev%2C%2Ecarousel%2Dcontrol%20%2Eicon%2Dnext%2C%2Ecarousel%2Dcontrol%20%2Eglyphicon%2Dchevron%2Dleft%2C%2Ecarousel%2Dcontrol%20%2Eglyphicon%2Dchevron%2Dright%7Bposition%3Aabsolute%3Btop%3A50%25%3Bmargin%2Dtop%3A%2D10px%3Bz%2Dindex%3A5%3Bdisplay%3Ainline%2Dblock%7D%2Ecarousel%2Dcontrol%20%2Eicon%2Dprev%2C%2Ecarousel%2Dcontrol%20%2Eglyphicon%2Dchevron%2Dleft%7Bleft%3A50%25%3Bmargin%2Dleft%3A%2D10px%7D%2Ecarousel%2Dcontrol%20%2Eicon%2Dnext%2C%2Ecarousel%2Dcontrol%20%2Eglyphicon%2Dchevron%2Dright%7Bright%3A50%25%3Bmargin%2Dright%3A%2D10px%7D%2Ecarousel%2Dcontrol%20%2Eicon%2Dprev%2C%2Ecarousel%2Dcontrol%20%2Eicon%2Dnext%7Bwidth%3A20px%3Bheight%3A20px%3Bline%2Dheight%3A1%3Bfont%2Dfamily%3Aserif%7D%2Ecarousel%2Dcontrol%20%2Eicon%2Dprev%3Abefore%7Bcontent%3A%27%5C2039%27%7D%2Ecarousel%2Dcontrol%20%2Eicon%2Dnext%3Abefore%7Bcontent%3A%27%5C203a%27%7D%2Ecarousel%2Dindicators%7Bposition%3Aabsolute%3Bbottom%3A10px%3Bleft%3A50%25%3Bz%2Dindex%3A15%3Bwidth%3A60%25%3Bmargin%2Dleft%3A%2D30%25%3Bpadding%2Dleft%3A0%3Blist%2Dstyle%3Anone%3Btext%2Dalign%3Acenter%7D%2Ecarousel%2Dindicators%20li%7Bdisplay%3Ainline%2Dblock%3Bwidth%3A10px%3Bheight%3A10px%3Bmargin%3A1px%3Btext%2Dindent%3A%2D999px%3Bborder%3A1px%20solid%20%23ffffff%3Bborder%2Dradius%3A10px%3Bcursor%3Apointer%3Bbackground%2Dcolor%3A%23000%20%5C9%3Bbackground%2Dcolor%3Argba%280%2C0%2C0%2C0%29%7D%2Ecarousel%2Dindicators%20%2Eactive%7Bmargin%3A0%3Bwidth%3A12px%3Bheight%3A12px%3Bbackground%2Dcolor%3A%23ffffff%7D%2Ecarousel%2Dcaption%7Bposition%3Aabsolute%3Bleft%3A15%25%3Bright%3A15%25%3Bbottom%3A20px%3Bz%2Dindex%3A10%3Bpadding%2Dtop%3A20px%3Bpadding%2Dbottom%3A20px%3Bcolor%3A%23ffffff%3Btext%2Dalign%3Acenter%3Btext%2Dshadow%3A0%201px%202px%20rgba%280%2C0%2C0%2C0%2E6%29%7D%2Ecarousel%2Dcaption%20%2Ebtn%7Btext%2Dshadow%3Anone%7D%40media%20screen%20and%20%28min%2Dwidth%3A768px%29%7B%2Ecarousel%2Dcontrol%20%2Eglyphicon%2Dchevron%2Dleft%2C%2Ecarousel%2Dcontrol%20%2Eglyphicon%2Dchevron%2Dright%2C%2Ecarousel%2Dcontrol%20%2Eicon%2Dprev%2C%2Ecarousel%2Dcontrol%20%2Eicon%2Dnext%7Bwidth%3A30px%3Bheight%3A30px%3Bmargin%2Dtop%3A%2D10px%3Bfont%2Dsize%3A30px%7D%2Ecarousel%2Dcontrol%20%2Eglyphicon%2Dchevron%2Dleft%2C%2Ecarousel%2Dcontrol%20%2Eicon%2Dprev%7Bmargin%2Dleft%3A%2D10px%7D%2Ecarousel%2Dcontrol%20%2Eglyphicon%2Dchevron%2Dright%2C%2Ecarousel%2Dcontrol%20%2Eicon%2Dnext%7Bmargin%2Dright%3A%2D10px%7D%2Ecarousel%2Dcaption%7Bleft%3A20%25%3Bright%3A20%25%3Bpadding%2Dbottom%3A30px%7D%2Ecarousel%2Dindicators%7Bbottom%3A20px%7D%7D%2Eclearfix%3Abefore%2C%2Eclearfix%3Aafter%2C%2Edl%2Dhorizontal%20dd%3Abefore%2C%2Edl%2Dhorizontal%20dd%3Aafter%2C%2Econtainer%3Abefore%2C%2Econtainer%3Aafter%2C%2Econtainer%2Dfluid%3Abefore%2C%2Econtainer%2Dfluid%3Aafter%2C%2Erow%3Abefore%2C%2Erow%3Aafter%2C%2Eform%2Dhorizontal%20%2Eform%2Dgroup%3Abefore%2C%2Eform%2Dhorizontal%20%2Eform%2Dgroup%3Aafter%2C%2Ebtn%2Dtoolbar%3Abefore%2C%2Ebtn%2Dtoolbar%3Aafter%2C%2Ebtn%2Dgroup%2Dvertical%3E%2Ebtn%2Dgroup%3Abefore%2C%2Ebtn%2Dgroup%2Dvertical%3E%2Ebtn%2Dgroup%3Aafter%2C%2Enav%3Abefore%2C%2Enav%3Aafter%2C%2Enavbar%3Abefore%2C%2Enavbar%3Aafter%2C%2Enavbar%2Dheader%3Abefore%2C%2Enavbar%2Dheader%3Aafter%2C%2Enavbar%2Dcollapse%3Abefore%2C%2Enavbar%2Dcollapse%3Aafter%2C%2Epager%3Abefore%2C%2Epager%3Aafter%2C%2Epanel%2Dbody%3Abefore%2C%2Epanel%2Dbody%3Aafter%2C%2Emodal%2Dheader%3Abefore%2C%2Emodal%2Dheader%3Aafter%2C%2Emodal%2Dfooter%3Abefore%2C%2Emodal%2Dfooter%3Aafter%7Bcontent%3A%22%20%22%3Bdisplay%3Atable%7D%2Eclearfix%3Aafter%2C%2Edl%2Dhorizontal%20dd%3Aafter%2C%2Econtainer%3Aafter%2C%2Econtainer%2Dfluid%3Aafter%2C%2Erow%3Aafter%2C%2Eform%2Dhorizontal%20%2Eform%2Dgroup%3Aafter%2C%2Ebtn%2Dtoolbar%3Aafter%2C%2Ebtn%2Dgroup%2Dvertical%3E%2Ebtn%2Dgroup%3Aafter%2C%2Enav%3Aafter%2C%2Enavbar%3Aafter%2C%2Enavbar%2Dheader%3Aafter%2C%2Enavbar%2Dcollapse%3Aafter%2C%2Epager%3Aafter%2C%2Epanel%2Dbody%3Aafter%2C%2Emodal%2Dheader%3Aafter%2C%2Emodal%2Dfooter%3Aafter%7Bclear%3Aboth%7D%2Ecenter%2Dblock%7Bdisplay%3Ablock%3Bmargin%2Dleft%3Aauto%3Bmargin%2Dright%3Aauto%7D%2Epull%2Dright%7Bfloat%3Aright%20%21important%7D%2Epull%2Dleft%7Bfloat%3Aleft%20%21important%7D%2Ehide%7Bdisplay%3Anone%20%21important%7D%2Eshow%7Bdisplay%3Ablock%20%21important%7D%2Einvisible%7Bvisibility%3Ahidden%7D%2Etext%2Dhide%7Bfont%3A0%2F0%20a%3Bcolor%3Atransparent%3Btext%2Dshadow%3Anone%3Bbackground%2Dcolor%3Atransparent%3Bborder%3A0%7D%2Ehidden%7Bdisplay%3Anone%20%21important%7D%2Eaffix%7Bposition%3Afixed%7D%40%2Dms%2Dviewport%7Bwidth%3Adevice%2Dwidth%7D%2Evisible%2Dxs%2C%2Evisible%2Dsm%2C%2Evisible%2Dmd%2C%2Evisible%2Dlg%7Bdisplay%3Anone%20%21important%7D%2Evisible%2Dxs%2Dblock%2C%2Evisible%2Dxs%2Dinline%2C%2Evisible%2Dxs%2Dinline%2Dblock%2C%2Evisible%2Dsm%2Dblock%2C%2Evisible%2Dsm%2Dinline%2C%2Evisible%2Dsm%2Dinline%2Dblock%2C%2Evisible%2Dmd%2Dblock%2C%2Evisible%2Dmd%2Dinline%2C%2Evisible%2Dmd%2Dinline%2Dblock%2C%2Evisible%2Dlg%2Dblock%2C%2Evisible%2Dlg%2Dinline%2C%2Evisible%2Dlg%2Dinline%2Dblock%7Bdisplay%3Anone%20%21important%7D%40media%20%28max%2Dwidth%3A767px%29%7B%2Evisible%2Dxs%7Bdisplay%3Ablock%20%21important%7Dtable%2Evisible%2Dxs%7Bdisplay%3Atable%20%21important%7Dtr%2Evisible%2Dxs%7Bdisplay%3Atable%2Drow%20%21important%7Dth%2Evisible%2Dxs%2Ctd%2Evisible%2Dxs%7Bdisplay%3Atable%2Dcell%20%21important%7D%7D%40media%20%28max%2Dwidth%3A767px%29%7B%2Evisible%2Dxs%2Dblock%7Bdisplay%3Ablock%20%21important%7D%7D%40media%20%28max%2Dwidth%3A767px%29%7B%2Evisible%2Dxs%2Dinline%7Bdisplay%3Ainline%20%21important%7D%7D%40media%20%28max%2Dwidth%3A767px%29%7B%2Evisible%2Dxs%2Dinline%2Dblock%7Bdisplay%3Ainline%2Dblock%20%21important%7D%7D%40media%20%28min%2Dwidth%3A768px%29%20and%20%28max%2Dwidth%3A991px%29%7B%2Evisible%2Dsm%7Bdisplay%3Ablock%20%21important%7Dtable%2Evisible%2Dsm%7Bdisplay%3Atable%20%21important%7Dtr%2Evisible%2Dsm%7Bdisplay%3Atable%2Drow%20%21important%7Dth%2Evisible%2Dsm%2Ctd%2Evisible%2Dsm%7Bdisplay%3Atable%2Dcell%20%21important%7D%7D%40media%20%28min%2Dwidth%3A768px%29%20and%20%28max%2Dwidth%3A991px%29%7B%2Evisible%2Dsm%2Dblock%7Bdisplay%3Ablock%20%21important%7D%7D%40media%20%28min%2Dwidth%3A768px%29%20and%20%28max%2Dwidth%3A991px%29%7B%2Evisible%2Dsm%2Dinline%7Bdisplay%3Ainline%20%21important%7D%7D%40media%20%28min%2Dwidth%3A768px%29%20and%20%28max%2Dwidth%3A991px%29%7B%2Evisible%2Dsm%2Dinline%2Dblock%7Bdisplay%3Ainline%2Dblock%20%21important%7D%7D%40media%20%28min%2Dwidth%3A992px%29%20and%20%28max%2Dwidth%3A1199px%29%7B%2Evisible%2Dmd%7Bdisplay%3Ablock%20%21important%7Dtable%2Evisible%2Dmd%7Bdisplay%3Atable%20%21important%7Dtr%2Evisible%2Dmd%7Bdisplay%3Atable%2Drow%20%21important%7Dth%2Evisible%2Dmd%2Ctd%2Evisible%2Dmd%7Bdisplay%3Atable%2Dcell%20%21important%7D%7D%40media%20%28min%2Dwidth%3A992px%29%20and%20%28max%2Dwidth%3A1199px%29%7B%2Evisible%2Dmd%2Dblock%7Bdisplay%3Ablock%20%21important%7D%7D%40media%20%28min%2Dwidth%3A992px%29%20and%20%28max%2Dwidth%3A1199px%29%7B%2Evisible%2Dmd%2Dinline%7Bdisplay%3Ainline%20%21important%7D%7D%40media%20%28min%2Dwidth%3A992px%29%20and%20%28max%2Dwidth%3A1199px%29%7B%2Evisible%2Dmd%2Dinline%2Dblock%7Bdisplay%3Ainline%2Dblock%20%21important%7D%7D%40media%20%28min%2Dwidth%3A1200px%29%7B%2Evisible%2Dlg%7Bdisplay%3Ablock%20%21important%7Dtable%2Evisible%2Dlg%7Bdisplay%3Atable%20%21important%7Dtr%2Evisible%2Dlg%7Bdisplay%3Atable%2Drow%20%21important%7Dth%2Evisible%2Dlg%2Ctd%2Evisible%2Dlg%7Bdisplay%3Atable%2Dcell%20%21important%7D%7D%40media%20%28min%2Dwidth%3A1200px%29%7B%2Evisible%2Dlg%2Dblock%7Bdisplay%3Ablock%20%21important%7D%7D%40media%20%28min%2Dwidth%3A1200px%29%7B%2Evisible%2Dlg%2Dinline%7Bdisplay%3Ainline%20%21important%7D%7D%40media%20%28min%2Dwidth%3A1200px%29%7B%2Evisible%2Dlg%2Dinline%2Dblock%7Bdisplay%3Ainline%2Dblock%20%21important%7D%7D%40media%20%28max%2Dwidth%3A767px%29%7B%2Ehidden%2Dxs%7Bdisplay%3Anone%20%21important%7D%7D%40media%20%28min%2Dwidth%3A768px%29%20and%20%28max%2Dwidth%3A991px%29%7B%2Ehidden%2Dsm%7Bdisplay%3Anone%20%21important%7D%7D%40media%20%28min%2Dwidth%3A992px%29%20and%20%28max%2Dwidth%3A1199px%29%7B%2Ehidden%2Dmd%7Bdisplay%3Anone%20%21important%7D%7D%40media%20%28min%2Dwidth%3A1200px%29%7B%2Ehidden%2Dlg%7Bdisplay%3Anone%20%21important%7D%7D%2Evisible%2Dprint%7Bdisplay%3Anone%20%21important%7D%40media%20print%7B%2Evisible%2Dprint%7Bdisplay%3Ablock%20%21important%7Dtable%2Evisible%2Dprint%7Bdisplay%3Atable%20%21important%7Dtr%2Evisible%2Dprint%7Bdisplay%3Atable%2Drow%20%21important%7Dth%2Evisible%2Dprint%2Ctd%2Evisible%2Dprint%7Bdisplay%3Atable%2Dcell%20%21important%7D%7D%2Evisible%2Dprint%2Dblock%7Bdisplay%3Anone%20%21important%7D%40media%20print%7B%2Evisible%2Dprint%2Dblock%7Bdisplay%3Ablock%20%21important%7D%7D%2Evisible%2Dprint%2Dinline%7Bdisplay%3Anone%20%21important%7D%40media%20print%7B%2Evisible%2Dprint%2Dinline%7Bdisplay%3Ainline%20%21important%7D%7D%2Evisible%2Dprint%2Dinline%2Dblock%7Bdisplay%3Anone%20%21important%7D%40media%20print%7B%2Evisible%2Dprint%2Dinline%2Dblock%7Bdisplay%3Ainline%2Dblock%20%21important%7D%7D%40media%20print%7B%2Ehidden%2Dprint%7Bdisplay%3Anone%20%21important%7D%7D%2Enavbar%2Dinverse%20%2Ebadge%7Bbackground%2Dcolor%3A%23fff%3Bcolor%3A%23d9230f%7D%2Ebtn%7Bfont%2Dfamily%3A%22Open%20Sans%22%2C%22Helvetica%20Neue%22%2CHelvetica%2CArial%2Csans%2Dserif%7D%2Ebtn%2Ddefault%2C%2Ebtn%2Ddefault%3Ahover%7Bbackground%2Dimage%3A%2Dwebkit%2Dlinear%2Dgradient%28%234f5151%2C%20%23474949%206%25%2C%20%233f4141%29%3Bbackground%2Dimage%3A%2Do%2Dlinear%2Dgradient%28%234f5151%2C%20%23474949%206%25%2C%20%233f4141%29%3Bbackground%2Dimage%3A%2Dwebkit%2Dgradient%28linear%2C%20left%20top%2C%20left%20bottom%2C%20from%28%234f5151%29%2C%20color%2Dstop%286%25%2C%20%23474949%29%2C%20to%28%233f4141%29%29%3Bbackground%2Dimage%3Alinear%2Dgradient%28%234f5151%2C%20%23474949%206%25%2C%20%233f4141%29%3Bbackground%2Drepeat%3Ano%2Drepeat%3Bfilter%3Aprogid%3ADXImageTransform%2EMicrosoft%2Egradient%28startColorstr%3D%27%23ff4f5151%27%2C%20endColorstr%3D%27%23ff3f4141%27%2C%20GradientType%3D0%29%3B%2Dwebkit%2Dfilter%3Anone%3Bfilter%3Anone%3Bborder%3A1px%20solid%20%232e2f2f%7D%2Ebtn%2Dprimary%2C%2Ebtn%2Dprimary%3Ahover%7Bbackground%2Dimage%3A%2Dwebkit%2Dlinear%2Dgradient%28%23e72510%2C%20%23d9230f%206%25%2C%20%23cb210e%29%3Bbackground%2Dimage%3A%2Do%2Dlinear%2Dgradient%28%23e72510%2C%20%23d9230f%206%25%2C%20%23cb210e%29%3Bbackground%2Dimage%3A%2Dwebkit%2Dgradient%28linear%2C%20left%20top%2C%20left%20bottom%2C%20from%28%23e72510%29%2C%20color%2Dstop%286%25%2C%20%23d9230f%29%2C%20to%28%23cb210e%29%29%3Bbackground%2Dimage%3Alinear%2Dgradient%28%23e72510%2C%20%23d9230f%206%25%2C%20%23cb210e%29%3Bbackground%2Drepeat%3Ano%2Drepeat%3Bfilter%3Aprogid%3ADXImageTransform%2EMicrosoft%2Egradient%28startColorstr%3D%27%23ffe72510%27%2C%20endColorstr%3D%27%23ffcb210e%27%2C%20GradientType%3D0%29%3B%2Dwebkit%2Dfilter%3Anone%3Bfilter%3Anone%3Bborder%3A1px%20solid%20%23a91b0c%7D%2Ebtn%2Dsuccess%2C%2Ebtn%2Dsuccess%3Ahover%7Bbackground%2Dimage%3A%2Dwebkit%2Dlinear%2Dgradient%28%234da309%2C%20%23469408%206%25%2C%20%233f8507%29%3Bbackground%2Dimage%3A%2Do%2Dlinear%2Dgradient%28%234da309%2C%20%23469408%206%25%2C%20%233f8507%29%3Bbackground%2Dimage%3A%2Dwebkit%2Dgradient%28linear%2C%20left%20top%2C%20left%20bottom%2C%20from%28%234da309%29%2C%20color%2Dstop%286%25%2C%20%23469408%29%2C%20to%28%233f8507%29%29%3Bbackground%2Dimage%3Alinear%2Dgradient%28%234da309%2C%20%23469408%206%25%2C%20%233f8507%29%3Bbackground%2Drepeat%3Ano%2Drepeat%3Bfilter%3Aprogid%3ADXImageTransform%2EMicrosoft%2Egradient%28startColorstr%3D%27%23ff4da309%27%2C%20endColorstr%3D%27%23ff3f8507%27%2C%20GradientType%3D0%29%3B%2Dwebkit%2Dfilter%3Anone%3Bfilter%3Anone%3Bborder%3A1px%20solid%20%232f6405%7D%2Ebtn%2Dinfo%2C%2Ebtn%2Dinfo%3Ahover%7Bbackground%2Dimage%3A%2Dwebkit%2Dlinear%2Dgradient%28%2302a5de%2C%20%23029acf%206%25%2C%20%23028fc0%29%3Bbackground%2Dimage%3A%2Do%2Dlinear%2Dgradient%28%2302a5de%2C%20%23029acf%206%25%2C%20%23028fc0%29%3Bbackground%2Dimage%3A%2Dwebkit%2Dgradient%28linear%2C%20left%20top%2C%20left%20bottom%2C%20from%28%2302a5de%29%2C%20color%2Dstop%286%25%2C%20%23029acf%29%2C%20to%28%23028fc0%29%29%3Bbackground%2Dimage%3Alinear%2Dgradient%28%2302a5de%2C%20%23029acf%206%25%2C%20%23028fc0%29%3Bbackground%2Drepeat%3Ano%2Drepeat%3Bfilter%3Aprogid%3ADXImageTransform%2EMicrosoft%2Egradient%28startColorstr%3D%27%23ff02a5de%27%2C%20endColorstr%3D%27%23ff028fc0%27%2C%20GradientType%3D0%29%3B%2Dwebkit%2Dfilter%3Anone%3Bfilter%3Anone%3Bborder%3A1px%20solid%20%2302749c%7D%2Ebtn%2Dwarning%2C%2Ebtn%2Dwarning%3Ahover%7Bbackground%2Dimage%3A%2Dwebkit%2Dlinear%2Dgradient%28%23a54caa%2C%20%239b479f%206%25%2C%20%23914294%29%3Bbackground%2Dimage%3A%2Do%2Dlinear%2Dgradient%28%23a54caa%2C%20%239b479f%206%25%2C%20%23914294%29%3Bbackground%2Dimage%3A%2Dwebkit%2Dgradient%28linear%2C%20left%20top%2C%20left%20bottom%2C%20from%28%23a54caa%29%2C%20color%2Dstop%286%25%2C%20%239b479f%29%2C%20to%28%23914294%29%29%3Bbackground%2Dimage%3Alinear%2Dgradient%28%23a54caa%2C%20%239b479f%206%25%2C%20%23914294%29%3Bbackground%2Drepeat%3Ano%2Drepeat%3Bfilter%3Aprogid%3ADXImageTransform%2EMicrosoft%2Egradient%28startColorstr%3D%27%23ffa54caa%27%2C%20endColorstr%3D%27%23ff914294%27%2C%20GradientType%3D0%29%3B%2Dwebkit%2Dfilter%3Anone%3Bfilter%3Anone%3Bborder%3A1px%20solid%20%2379377c%7D%2Ebtn%2Ddanger%2C%2Ebtn%2Ddanger%3Ahover%7Bbackground%2Dimage%3A%2Dwebkit%2Dlinear%2Dgradient%28%23e08b27%2C%20%23d9831f%206%25%2C%20%23cc7b1d%29%3Bbackground%2Dimage%3A%2Do%2Dlinear%2Dgradient%28%23e08b27%2C%20%23d9831f%206%25%2C%20%23cc7b1d%29%3Bbackground%2Dimage%3A%2Dwebkit%2Dgradient%28linear%2C%20left%20top%2C%20left%20bottom%2C%20from%28%23e08b27%29%2C%20color%2Dstop%286%25%2C%20%23d9831f%29%2C%20to%28%23cc7b1d%29%29%3Bbackground%2Dimage%3Alinear%2Dgradient%28%23e08b27%2C%20%23d9831f%206%25%2C%20%23cc7b1d%29%3Bbackground%2Drepeat%3Ano%2Drepeat%3Bfilter%3Aprogid%3ADXImageTransform%2EMicrosoft%2Egradient%28startColorstr%3D%27%23ffe08b27%27%2C%20endColorstr%3D%27%23ffcc7b1d%27%2C%20GradientType%3D0%29%3B%2Dwebkit%2Dfilter%3Anone%3Bfilter%3Anone%3Bborder%3A1px%20solid%20%23ac6819%7Dbody%7Bfont%2Dweight%3A200%7Dth%7Bcolor%3A%23444444%7Dlegend%7Bcolor%3A%23444444%7Dlabel%7Bfont%2Dweight%3Anormal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2C%2Ehas%2Dwarning%20%2Eform%2Dcontrol%2Dfeedback%7Bcolor%3A%23d9831f%7D%2Ehas%2Dwarning%20%2Eform%2Dcontrol%2C%2Ehas%2Dwarning%20%2Eform%2Dcontrol%3Afocus%7Bborder%2Dcolor%3A%23d9831f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2C%2Ehas%2Derror%20%2Eform%2Dcontrol%2Dfeedback%7Bcolor%3A%23d9230f%7D%2Ehas%2Derror%20%2Eform%2Dcontrol%2C%2Ehas%2Derror%20%2Eform%2Dcontrol%3Afocus%7Bborder%2Dcolor%3A%23d9230f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2C%2Ehas%2Dsuccess%20%2Eform%2Dcontrol%2Dfeedback%7Bcolor%3A%23469408%7D%2Ehas%2Dsuccess%20%2Eform%2Dcontrol%2C%2Ehas%2Dsuccess%20%2Eform%2Dcontrol%3Afocus%7Bborder%2Dcolor%3A%23469408%7D%2Epager%20a%7Bcolor%3A%23444444%7D%2Epager%20a%3Ahover%2C%2Epager%20%2Eactive%3Ea%7Bborder%2Dcolor%3A%23d9230f%3Bcolor%3A%23fff%7D%2Epager%20%2Edisabled%3Ea%7Bborder%2Dcolor%3A%23dddddd%7D%0A\&quot; rel=\&quot;stylesheet\&quot; /&gt;\n&lt;script src=\&quot;data:application/x-javascript;base64,LyohCiAqIEJvb3RzdHJhcCB2My4zLjUgKGh0dHA6Ly9nZXRib290c3RyYXAuY29tKQogKiBDb3B5cmlnaHQgMjAxMS0yMDE1IFR3aXR0ZXIsIEluYy4KICogTGljZW5zZWQgdW5kZXIgdGhlIE1JVCBsaWNlbnNlCiAqLwppZigidW5kZWZpbmVkIj09dHlwZW9mIGpRdWVyeSl0aHJvdyBuZXcgRXJyb3IoIkJvb3RzdHJhcCdzIEphdmFTY3JpcHQgcmVxdWlyZXMgalF1ZXJ5Iik7K2Z1bmN0aW9uKGEpeyJ1c2Ugc3RyaWN0Ijt2YXIgYj1hLmZuLmpxdWVyeS5zcGxpdCgiICIpWzBdLnNwbGl0KCIuIik7aWYoYlswXTwyJiZiWzFdPDl8fDE9PWJbMF0mJjk9PWJbMV0mJmJbMl08MSl0aHJvdyBuZXcgRXJyb3IoIkJvb3RzdHJhcCdzIEphdmFTY3JpcHQgcmVxdWlyZXMgalF1ZXJ5IHZlcnNpb24gMS45LjEgb3IgaGlnaGVyIil9KGpRdWVyeSksK2Z1bmN0aW9uKGEpeyJ1c2Ugc3RyaWN0IjtmdW5jdGlvbiBiKCl7dmFyIGE9ZG9jdW1lbnQuY3JlYXRlRWxlbWVudCgiYm9vdHN0cmFwIiksYj17V2Via2l0VHJhbnNpdGlvbjoid2Via2l0VHJhbnNpdGlvbkVuZCIsTW96VHJhbnNpdGlvbjoidHJhbnNpdGlvbmVuZCIsT1RyYW5zaXRpb246Im9UcmFuc2l0aW9uRW5kIG90cmFuc2l0aW9uZW5kIix0cmFuc2l0aW9uOiJ0cmFuc2l0aW9uZW5kIn07Zm9yKHZhciBjIGluIGIpaWYodm9pZCAwIT09YS5zdHlsZVtjXSlyZXR1cm57ZW5kOmJbY119O3JldHVybiExfWEuZm4uZW11bGF0ZVRyYW5zaXRpb25FbmQ9ZnVuY3Rpb24oYil7dmFyIGM9ITEsZD10aGlzO2EodGhpcykub25lKCJic1RyYW5zaXRpb25FbmQiLGZ1bmN0aW9uKCl7Yz0hMH0pO3ZhciBlPWZ1bmN0aW9uKCl7Y3x8YShkKS50cmlnZ2VyKGEuc3VwcG9ydC50cmFuc2l0aW9uLmVuZCl9O3JldHVybiBzZXRUaW1lb3V0KGUsYiksdGhpc30sYShmdW5jdGlvbigpe2Euc3VwcG9ydC50cmFuc2l0aW9uPWIoKSxhLnN1cHBvcnQudHJhbnNpdGlvbiYmKGEuZXZlbnQuc3BlY2lhbC5ic1RyYW5zaXRpb25FbmQ9e2JpbmRUeXBlOmEuc3VwcG9ydC50cmFuc2l0aW9uLmVuZCxkZWxlZ2F0ZVR5cGU6YS5zdXBwb3J0LnRyYW5zaXRpb24uZW5kLGhhbmRsZTpmdW5jdGlvbihiKXtyZXR1cm4gYShiLnRhcmdldCkuaXModGhpcyk/Yi5oYW5kbGVPYmouaGFuZGxlci5hcHBseSh0aGlzLGFyZ3VtZW50cyk6dm9pZCAwfX0pfSl9KGpRdWVyeSksK2Z1bmN0aW9uKGEpeyJ1c2Ugc3RyaWN0IjtmdW5jdGlvbiBiKGIpe3JldHVybiB0aGlzLmVhY2goZnVuY3Rpb24oKXt2YXIgYz1hKHRoaXMpLGU9Yy5kYXRhKCJicy5hbGVydCIpO2V8fGMuZGF0YSgiYnMuYWxlcnQiLGU9bmV3IGQodGhpcykpLCJzdHJpbmciPT10eXBlb2YgYiYmZVtiXS5jYWxsKGMpfSl9dmFyIGM9J1tkYXRhLWRpc21pc3M9ImFsZXJ0Il0nLGQ9ZnVuY3Rpb24oYil7YShiKS5vbigiY2xpY2siLGMsdGhpcy5jbG9zZSl9O2QuVkVSU0lPTj0iMy4zLjUiLGQuVFJBTlNJVElPTl9EVVJBVElPTj0xNTAsZC5wcm90b3R5cGUuY2xvc2U9ZnVuY3Rpb24oYil7ZnVuY3Rpb24gYygpe2cuZGV0YWNoKCkudHJpZ2dlcigiY2xvc2VkLmJzLmFsZXJ0IikucmVtb3ZlKCl9dmFyIGU9YSh0aGlzKSxmPWUuYXR0cigiZGF0YS10YXJnZXQiKTtmfHwoZj1lLmF0dHIoImhyZWYiKSxmPWYmJmYucmVwbGFjZSgvLiooPz0jW15cc10qJCkvLCIiKSk7dmFyIGc9YShmKTtiJiZiLnByZXZlbnREZWZhdWx0KCksZy5sZW5ndGh8fChnPWUuY2xvc2VzdCgiLmFsZXJ0IikpLGcudHJpZ2dlcihiPWEuRXZlbnQoImNsb3NlLmJzLmFsZXJ0IikpLGIuaXNEZWZhdWx0UHJldmVudGVkKCl8fChnLnJlbW92ZUNsYXNzKCJpbiIpLGEuc3VwcG9ydC50cmFuc2l0aW9uJiZnLmhhc0NsYXNzKCJmYWRlIik/Zy5vbmUoImJzVHJhbnNpdGlvbkVuZCIsYykuZW11bGF0ZVRyYW5zaXRpb25FbmQoZC5UUkFOU0lUSU9OX0RVUkFUSU9OKTpjKCkpfTt2YXIgZT1hLmZuLmFsZXJ0O2EuZm4uYWxlcnQ9YixhLmZuLmFsZXJ0LkNvbnN0cnVjdG9yPWQsYS5mbi5hbGVydC5ub0NvbmZsaWN0PWZ1bmN0aW9uKCl7cmV0dXJuIGEuZm4uYWxlcnQ9ZSx0aGlzfSxhKGRvY3VtZW50KS5vbigiY2xpY2suYnMuYWxlcnQuZGF0YS1hcGkiLGMsZC5wcm90b3R5cGUuY2xvc2UpfShqUXVlcnkpLCtmdW5jdGlvbihhKXsidXNlIHN0cmljdCI7ZnVuY3Rpb24gYihiKXtyZXR1cm4gdGhpcy5lYWNoKGZ1bmN0aW9uKCl7dmFyIGQ9YSh0aGlzKSxlPWQuZGF0YSgiYnMuYnV0dG9uIiksZj0ib2JqZWN0Ij09dHlwZW9mIGImJmI7ZXx8ZC5kYXRhKCJicy5idXR0b24iLGU9bmV3IGModGhpcyxmKSksInRvZ2dsZSI9PWI/ZS50b2dnbGUoKTpiJiZlLnNldFN0YXRlKGIpfSl9dmFyIGM9ZnVuY3Rpb24oYixkKXt0aGlzLiRlbGVtZW50PWEoYiksdGhpcy5vcHRpb25zPWEuZXh0ZW5kKHt9LGMuREVGQVVMVFMsZCksdGhpcy5pc0xvYWRpbmc9ITF9O2MuVkVSU0lPTj0iMy4zLjUiLGMuREVGQVVMVFM9e2xvYWRpbmdUZXh0OiJsb2FkaW5nLi4uIn0sYy5wcm90b3R5cGUuc2V0U3RhdGU9ZnVuY3Rpb24oYil7dmFyIGM9ImRpc2FibGVkIixkPXRoaXMuJGVsZW1lbnQsZT1kLmlzKCJpbnB1dCIpPyJ2YWwiOiJodG1sIixmPWQuZGF0YSgpO2IrPSJUZXh0IixudWxsPT1mLnJlc2V0VGV4dCYmZC5kYXRhKCJyZXNldFRleHQiLGRbZV0oKSksc2V0VGltZW91dChhLnByb3h5KGZ1bmN0aW9uKCl7ZFtlXShudWxsPT1mW2JdP3RoaXMub3B0aW9uc1tiXTpmW2JdKSwibG9hZGluZ1RleHQiPT1iPyh0aGlzLmlzTG9hZGluZz0hMCxkLmFkZENsYXNzKGMpLmF0dHIoYyxjKSk6dGhpcy5pc0xvYWRpbmcmJih0aGlzLmlzTG9hZGluZz0hMSxkLnJlbW92ZUNsYXNzKGMpLnJlbW92ZUF0dHIoYykpfSx0aGlzKSwwKX0sYy5wcm90b3R5cGUudG9nZ2xlPWZ1bmN0aW9uKCl7dmFyIGE9ITAsYj10aGlzLiRlbGVtZW50LmNsb3Nlc3QoJ1tkYXRhLXRvZ2dsZT0iYnV0dG9ucyJdJyk7aWYoYi5sZW5ndGgpe3ZhciBjPXRoaXMuJGVsZW1lbnQuZmluZCgiaW5wdXQiKTsicmFkaW8iPT1jLnByb3AoInR5cGUiKT8oYy5wcm9wKCJjaGVja2VkIikmJihhPSExKSxiLmZpbmQoIi5hY3RpdmUiKS5yZW1vdmVDbGFzcygiYWN0aXZlIiksdGhpcy4kZWxlbWVudC5hZGRDbGFzcygiYWN0aXZlIikpOiJjaGVja2JveCI9PWMucHJvcCgidHlwZSIpJiYoYy5wcm9wKCJjaGVja2VkIikhPT10aGlzLiRlbGVtZW50Lmhhc0NsYXNzKCJhY3RpdmUiKSYmKGE9ITEpLHRoaXMuJGVsZW1lbnQudG9nZ2xlQ2xhc3MoImFjdGl2ZSIpKSxjLnByb3AoImNoZWNrZWQiLHRoaXMuJGVsZW1lbnQuaGFzQ2xhc3MoImFjdGl2ZSIpKSxhJiZjLnRyaWdnZXIoImNoYW5nZSIpfWVsc2UgdGhpcy4kZWxlbWVudC5hdHRyKCJhcmlhLXByZXNzZWQiLCF0aGlzLiRlbGVtZW50Lmhhc0NsYXNzKCJhY3RpdmUiKSksdGhpcy4kZWxlbWVudC50b2dnbGVDbGFzcygiYWN0aXZlIil9O3ZhciBkPWEuZm4uYnV0dG9uO2EuZm4uYnV0dG9uPWIsYS5mbi5idXR0b24uQ29uc3RydWN0b3I9YyxhLmZuLmJ1dHRvbi5ub0NvbmZsaWN0PWZ1bmN0aW9uKCl7cmV0dXJuIGEuZm4uYnV0dG9uPWQsdGhpc30sYShkb2N1bWVudCkub24oImNsaWNrLmJzLmJ1dHRvbi5kYXRhLWFwaSIsJ1tkYXRhLXRvZ2dsZV49ImJ1dHRvbiJdJyxmdW5jdGlvbihjKXt2YXIgZD1hKGMudGFyZ2V0KTtkLmhhc0NsYXNzKCJidG4iKXx8KGQ9ZC5jbG9zZXN0KCIuYnRuIikpLGIuY2FsbChkLCJ0b2dnbGUiKSxhKGMudGFyZ2V0KS5pcygnaW5wdXRbdHlwZT0icmFkaW8iXScpfHxhKGMudGFyZ2V0KS5pcygnaW5wdXRbdHlwZT0iY2hlY2tib3giXScpfHxjLnByZXZlbnREZWZhdWx0KCl9KS5vbigiZm9jdXMuYnMuYnV0dG9uLmRhdGEtYXBpIGJsdXIuYnMuYnV0dG9uLmRhdGEtYXBpIiwnW2RhdGEtdG9nZ2xlXj0iYnV0dG9uIl0nLGZ1bmN0aW9uKGIpe2EoYi50YXJnZXQpLmNsb3Nlc3QoIi5idG4iKS50b2dnbGVDbGFzcygiZm9jdXMiLC9eZm9jdXMoaW4pPyQvLnRlc3QoYi50eXBlKSl9KX0oalF1ZXJ5KSwrZnVuY3Rpb24oYSl7InVzZSBzdHJpY3QiO2Z1bmN0aW9uIGIoYil7cmV0dXJuIHRoaXMuZWFjaChmdW5jdGlvbigpe3ZhciBkPWEodGhpcyksZT1kLmRhdGEoImJzLmNhcm91c2VsIiksZj1hLmV4dGVuZCh7fSxjLkRFRkFVTFRTLGQuZGF0YSgpLCJvYmplY3QiPT10eXBlb2YgYiYmYiksZz0ic3RyaW5nIj09dHlwZW9mIGI/YjpmLnNsaWRlO2V8fGQuZGF0YSgiYnMuY2Fyb3VzZWwiLGU9bmV3IGModGhpcyxmKSksIm51bWJlciI9PXR5cGVvZiBiP2UudG8oYik6Zz9lW2ddKCk6Zi5pbnRlcnZhbCYmZS5wYXVzZSgpLmN5Y2xlKCl9KX12YXIgYz1mdW5jdGlvbihiLGMpe3RoaXMuJGVsZW1lbnQ9YShiKSx0aGlzLiRpbmRpY2F0b3JzPXRoaXMuJGVsZW1lbnQuZmluZCgiLmNhcm91c2VsLWluZGljYXRvcnMiKSx0aGlzLm9wdGlvbnM9Yyx0aGlzLnBhdXNlZD1udWxsLHRoaXMuc2xpZGluZz1udWxsLHRoaXMuaW50ZXJ2YWw9bnVsbCx0aGlzLiRhY3RpdmU9bnVsbCx0aGlzLiRpdGVtcz1udWxsLHRoaXMub3B0aW9ucy5rZXlib2FyZCYmdGhpcy4kZWxlbWVudC5vbigia2V5ZG93bi5icy5jYXJvdXNlbCIsYS5wcm94eSh0aGlzLmtleWRvd24sdGhpcykpLCJob3ZlciI9PXRoaXMub3B0aW9ucy5wYXVzZSYmISgib250b3VjaHN0YXJ0ImluIGRvY3VtZW50LmRvY3VtZW50RWxlbWVudCkmJnRoaXMuJGVsZW1lbnQub24oIm1vdXNlZW50ZXIuYnMuY2Fyb3VzZWwiLGEucHJveHkodGhpcy5wYXVzZSx0aGlzKSkub24oIm1vdXNlbGVhdmUuYnMuY2Fyb3VzZWwiLGEucHJveHkodGhpcy5jeWNsZSx0aGlzKSl9O2MuVkVSU0lPTj0iMy4zLjUiLGMuVFJBTlNJVElPTl9EVVJBVElPTj02MDAsYy5ERUZBVUxUUz17aW50ZXJ2YWw6NWUzLHBhdXNlOiJob3ZlciIsd3JhcDohMCxrZXlib2FyZDohMH0sYy5wcm90b3R5cGUua2V5ZG93bj1mdW5jdGlvbihhKXtpZighL2lucHV0fHRleHRhcmVhL2kudGVzdChhLnRhcmdldC50YWdOYW1lKSl7c3dpdGNoKGEud2hpY2gpe2Nhc2UgMzc6dGhpcy5wcmV2KCk7YnJlYWs7Y2FzZSAzOTp0aGlzLm5leHQoKTticmVhaztkZWZhdWx0OnJldHVybn1hLnByZXZlbnREZWZhdWx0KCl9fSxjLnByb3RvdHlwZS5jeWNsZT1mdW5jdGlvbihiKXtyZXR1cm4gYnx8KHRoaXMucGF1c2VkPSExKSx0aGlzLmludGVydmFsJiZjbGVhckludGVydmFsKHRoaXMuaW50ZXJ2YWwpLHRoaXMub3B0aW9ucy5pbnRlcnZhbCYmIXRoaXMucGF1c2VkJiYodGhpcy5pbnRlcnZhbD1zZXRJbnRlcnZhbChhLnByb3h5KHRoaXMubmV4dCx0aGlzKSx0aGlzLm9wdGlvbnMuaW50ZXJ2YWwpKSx0aGlzfSxjLnByb3RvdHlwZS5nZXRJdGVtSW5kZXg9ZnVuY3Rpb24oYSl7cmV0dXJuIHRoaXMuJGl0ZW1zPWEucGFyZW50KCkuY2hpbGRyZW4oIi5pdGVtIiksdGhpcy4kaXRlbXMuaW5kZXgoYXx8dGhpcy4kYWN0aXZlKX0sYy5wcm90b3R5cGUuZ2V0SXRlbUZvckRpcmVjdGlvbj1mdW5jdGlvbihhLGIpe3ZhciBjPXRoaXMuZ2V0SXRlbUluZGV4KGIpLGQ9InByZXYiPT1hJiYwPT09Y3x8Im5leHQiPT1hJiZjPT10aGlzLiRpdGVtcy5sZW5ndGgtMTtpZihkJiYhdGhpcy5vcHRpb25zLndyYXApcmV0dXJuIGI7dmFyIGU9InByZXYiPT1hPy0xOjEsZj0oYytlKSV0aGlzLiRpdGVtcy5sZW5ndGg7cmV0dXJuIHRoaXMuJGl0ZW1zLmVxKGYpfSxjLnByb3RvdHlwZS50bz1mdW5jdGlvbihhKXt2YXIgYj10aGlzLGM9dGhpcy5nZXRJdGVtSW5kZXgodGhpcy4kYWN0aXZlPXRoaXMuJGVsZW1lbnQuZmluZCgiLml0ZW0uYWN0aXZlIikpO3JldHVybiBhPnRoaXMuJGl0ZW1zLmxlbmd0aC0xfHwwPmE/dm9pZCAwOnRoaXMuc2xpZGluZz90aGlzLiRlbGVtZW50Lm9uZSgic2xpZC5icy5jYXJvdXNlbCIsZnVuY3Rpb24oKXtiLnRvKGEpfSk6Yz09YT90aGlzLnBhdXNlKCkuY3ljbGUoKTp0aGlzLnNsaWRlKGE+Yz8ibmV4dCI6InByZXYiLHRoaXMuJGl0ZW1zLmVxKGEpKX0sYy5wcm90b3R5cGUucGF1c2U9ZnVuY3Rpb24oYil7cmV0dXJuIGJ8fCh0aGlzLnBhdXNlZD0hMCksdGhpcy4kZWxlbWVudC5maW5kKCIubmV4dCwgLnByZXYiKS5sZW5ndGgmJmEuc3VwcG9ydC50cmFuc2l0aW9uJiYodGhpcy4kZWxlbWVudC50cmlnZ2VyKGEuc3VwcG9ydC50cmFuc2l0aW9uLmVuZCksdGhpcy5jeWNsZSghMCkpLHRoaXMuaW50ZXJ2YWw9Y2xlYXJJbnRlcnZhbCh0aGlzLmludGVydmFsKSx0aGlzfSxjLnByb3RvdHlwZS5uZXh0PWZ1bmN0aW9uKCl7cmV0dXJuIHRoaXMuc2xpZGluZz92b2lkIDA6dGhpcy5zbGlkZSgibmV4dCIpfSxjLnByb3RvdHlwZS5wcmV2PWZ1bmN0aW9uKCl7cmV0dXJuIHRoaXMuc2xpZGluZz92b2lkIDA6dGhpcy5zbGlkZSgicHJldiIpfSxjLnByb3RvdHlwZS5zbGlkZT1mdW5jdGlvbihiLGQpe3ZhciBlPXRoaXMuJGVsZW1lbnQuZmluZCgiLml0ZW0uYWN0aXZlIiksZj1kfHx0aGlzLmdldEl0ZW1Gb3JEaXJlY3Rpb24oYixlKSxnPXRoaXMuaW50ZXJ2YWwsaD0ibmV4dCI9PWI/ImxlZnQiOiJyaWdodCIsaT10aGlzO2lmKGYuaGFzQ2xhc3MoImFjdGl2ZSIpKXJldHVybiB0aGlzLnNsaWRpbmc9ITE7dmFyIGo9ZlswXSxrPWEuRXZlbnQoInNsaWRlLmJzLmNhcm91c2VsIix7cmVsYXRlZFRhcmdldDpqLGRpcmVjdGlvbjpofSk7aWYodGhpcy4kZWxlbWVudC50cmlnZ2VyKGspLCFrLmlzRGVmYXVsdFByZXZlbnRlZCgpKXtpZih0aGlzLnNsaWRpbmc9ITAsZyYmdGhpcy5wYXVzZSgpLHRoaXMuJGluZGljYXRvcnMubGVuZ3RoKXt0aGlzLiRpbmRpY2F0b3JzLmZpbmQoIi5hY3RpdmUiKS5yZW1vdmVDbGFzcygiYWN0aXZlIik7dmFyIGw9YSh0aGlzLiRpbmRpY2F0b3JzLmNoaWxkcmVuKClbdGhpcy5nZXRJdGVtSW5kZXgoZildKTtsJiZsLmFkZENsYXNzKCJhY3RpdmUiKX12YXIgbT1hLkV2ZW50KCJzbGlkLmJzLmNhcm91c2VsIix7cmVsYXRlZFRhcmdldDpqLGRpcmVjdGlvbjpofSk7cmV0dXJuIGEuc3VwcG9ydC50cmFuc2l0aW9uJiZ0aGlzLiRlbGVtZW50Lmhhc0NsYXNzKCJzbGlkZSIpPyhmLmFkZENsYXNzKGIpLGZbMF0ub2Zmc2V0V2lkdGgsZS5hZGRDbGFzcyhoKSxmLmFkZENsYXNzKGgpLGUub25lKCJic1RyYW5zaXRpb25FbmQiLGZ1bmN0aW9uKCl7Zi5yZW1vdmVDbGFzcyhbYixoXS5qb2luKCIgIikpLmFkZENsYXNzKCJhY3RpdmUiKSxlLnJlbW92ZUNsYXNzKFsiYWN0aXZlIixoXS5qb2luKCIgIikpLGkuc2xpZGluZz0hMSxzZXRUaW1lb3V0KGZ1bmN0aW9uKCl7aS4kZWxlbWVudC50cmlnZ2VyKG0pfSwwKX0pLmVtdWxhdGVUcmFuc2l0aW9uRW5kKGMuVFJBTlNJVElPTl9EVVJBVElPTikpOihlLnJlbW92ZUNsYXNzKCJhY3RpdmUiKSxmLmFkZENsYXNzKCJhY3RpdmUiKSx0aGlzLnNsaWRpbmc9ITEsdGhpcy4kZWxlbWVudC50cmlnZ2VyKG0pKSxnJiZ0aGlzLmN5Y2xlKCksdGhpc319O3ZhciBkPWEuZm4uY2Fyb3VzZWw7YS5mbi5jYXJvdXNlbD1iLGEuZm4uY2Fyb3VzZWwuQ29uc3RydWN0b3I9YyxhLmZuLmNhcm91c2VsLm5vQ29uZmxpY3Q9ZnVuY3Rpb24oKXtyZXR1cm4gYS5mbi5jYXJvdXNlbD1kLHRoaXN9O3ZhciBlPWZ1bmN0aW9uKGMpe3ZhciBkLGU9YSh0aGlzKSxmPWEoZS5hdHRyKCJkYXRhLXRhcmdldCIpfHwoZD1lLmF0dHIoImhyZWYiKSkmJmQucmVwbGFjZSgvLiooPz0jW15cc10rJCkvLCIiKSk7aWYoZi5oYXNDbGFzcygiY2Fyb3VzZWwiKSl7dmFyIGc9YS5leHRlbmQoe30sZi5kYXRhKCksZS5kYXRhKCkpLGg9ZS5hdHRyKCJkYXRhLXNsaWRlLXRvIik7aCYmKGcuaW50ZXJ2YWw9ITEpLGIuY2FsbChmLGcpLGgmJmYuZGF0YSgiYnMuY2Fyb3VzZWwiKS50byhoKSxjLnByZXZlbnREZWZhdWx0KCl9fTthKGRvY3VtZW50KS5vbigiY2xpY2suYnMuY2Fyb3VzZWwuZGF0YS1hcGkiLCJbZGF0YS1zbGlkZV0iLGUpLm9uKCJjbGljay5icy5jYXJvdXNlbC5kYXRhLWFwaSIsIltkYXRhLXNsaWRlLXRvXSIsZSksYSh3aW5kb3cpLm9uKCJsb2FkIixmdW5jdGlvbigpe2EoJ1tkYXRhLXJpZGU9ImNhcm91c2VsIl0nKS5lYWNoKGZ1bmN0aW9uKCl7dmFyIGM9YSh0aGlzKTtiLmNhbGwoYyxjLmRhdGEoKSl9KX0pfShqUXVlcnkpLCtmdW5jdGlvbihhKXsidXNlIHN0cmljdCI7ZnVuY3Rpb24gYihiKXt2YXIgYyxkPWIuYXR0cigiZGF0YS10YXJnZXQiKXx8KGM9Yi5hdHRyKCJocmVmIikpJiZjLnJlcGxhY2UoLy4qKD89I1teXHNdKyQpLywiIik7cmV0dXJuIGEoZCl9ZnVuY3Rpb24gYyhiKXtyZXR1cm4gdGhpcy5lYWNoKGZ1bmN0aW9uKCl7dmFyIGM9YSh0aGlzKSxlPWMuZGF0YSgiYnMuY29sbGFwc2UiKSxmPWEuZXh0ZW5kKHt9LGQuREVGQVVMVFMsYy5kYXRhKCksIm9iamVjdCI9PXR5cGVvZiBiJiZiKTshZSYmZi50b2dnbGUmJi9zaG93fGhpZGUvLnRlc3QoYikmJihmLnRvZ2dsZT0hMSksZXx8Yy5kYXRhKCJicy5jb2xsYXBzZSIsZT1uZXcgZCh0aGlzLGYpKSwic3RyaW5nIj09dHlwZW9mIGImJmVbYl0oKX0pfXZhciBkPWZ1bmN0aW9uKGIsYyl7dGhpcy4kZWxlbWVudD1hKGIpLHRoaXMub3B0aW9ucz1hLmV4dGVuZCh7fSxkLkRFRkFVTFRTLGMpLHRoaXMuJHRyaWdnZXI9YSgnW2RhdGEtdG9nZ2xlPSJjb2xsYXBzZSJdW2hyZWY9IiMnK2IuaWQrJyJdLFtkYXRhLXRvZ2dsZT0iY29sbGFwc2UiXVtkYXRhLXRhcmdldD0iIycrYi5pZCsnIl0nKSx0aGlzLnRyYW5zaXRpb25pbmc9bnVsbCx0aGlzLm9wdGlvbnMucGFyZW50P3RoaXMuJHBhcmVudD10aGlzLmdldFBhcmVudCgpOnRoaXMuYWRkQXJpYUFuZENvbGxhcHNlZENsYXNzKHRoaXMuJGVsZW1lbnQsdGhpcy4kdHJpZ2dlciksdGhpcy5vcHRpb25zLnRvZ2dsZSYmdGhpcy50b2dnbGUoKX07ZC5WRVJTSU9OPSIzLjMuNSIsZC5UUkFOU0lUSU9OX0RVUkFUSU9OPTM1MCxkLkRFRkFVTFRTPXt0b2dnbGU6ITB9LGQucHJvdG90eXBlLmRpbWVuc2lvbj1mdW5jdGlvbigpe3ZhciBhPXRoaXMuJGVsZW1lbnQuaGFzQ2xhc3MoIndpZHRoIik7cmV0dXJuIGE/IndpZHRoIjoiaGVpZ2h0In0sZC5wcm90b3R5cGUuc2hvdz1mdW5jdGlvbigpe2lmKCF0aGlzLnRyYW5zaXRpb25pbmcmJiF0aGlzLiRlbGVtZW50Lmhhc0NsYXNzKCJpbiIpKXt2YXIgYixlPXRoaXMuJHBhcmVudCYmdGhpcy4kcGFyZW50LmNoaWxkcmVuKCIucGFuZWwiKS5jaGlsZHJlbigiLmluLCAuY29sbGFwc2luZyIpO2lmKCEoZSYmZS5sZW5ndGgmJihiPWUuZGF0YSgiYnMuY29sbGFwc2UiKSxiJiZiLnRyYW5zaXRpb25pbmcpKSl7dmFyIGY9YS5FdmVudCgic2hvdy5icy5jb2xsYXBzZSIpO2lmKHRoaXMuJGVsZW1lbnQudHJpZ2dlcihmKSwhZi5pc0RlZmF1bHRQcmV2ZW50ZWQoKSl7ZSYmZS5sZW5ndGgmJihjLmNhbGwoZSwiaGlkZSIpLGJ8fGUuZGF0YSgiYnMuY29sbGFwc2UiLG51bGwpKTt2YXIgZz10aGlzLmRpbWVuc2lvbigpO3RoaXMuJGVsZW1lbnQucmVtb3ZlQ2xhc3MoImNvbGxhcHNlIikuYWRkQ2xhc3MoImNvbGxhcHNpbmciKVtnXSgwKS5hdHRyKCJhcmlhLWV4cGFuZGVkIiwhMCksdGhpcy4kdHJpZ2dlci5yZW1vdmVDbGFzcygiY29sbGFwc2VkIikuYXR0cigiYXJpYS1leHBhbmRlZCIsITApLHRoaXMudHJhbnNpdGlvbmluZz0xO3ZhciBoPWZ1bmN0aW9uKCl7dGhpcy4kZWxlbWVudC5yZW1vdmVDbGFzcygiY29sbGFwc2luZyIpLmFkZENsYXNzKCJjb2xsYXBzZSBpbiIpW2ddKCIiKSx0aGlzLnRyYW5zaXRpb25pbmc9MCx0aGlzLiRlbGVtZW50LnRyaWdnZXIoInNob3duLmJzLmNvbGxhcHNlIil9O2lmKCFhLnN1cHBvcnQudHJhbnNpdGlvbilyZXR1cm4gaC5jYWxsKHRoaXMpO3ZhciBpPWEuY2FtZWxDYXNlKFsic2Nyb2xsIixnXS5qb2luKCItIikpO3RoaXMuJGVsZW1lbnQub25lKCJic1RyYW5zaXRpb25FbmQiLGEucHJveHkoaCx0aGlzKSkuZW11bGF0ZVRyYW5zaXRpb25FbmQoZC5UUkFOU0lUSU9OX0RVUkFUSU9OKVtnXSh0aGlzLiRlbGVtZW50WzBdW2ldKX19fX0sZC5wcm90b3R5cGUuaGlkZT1mdW5jdGlvbigpe2lmKCF0aGlzLnRyYW5zaXRpb25pbmcmJnRoaXMuJGVsZW1lbnQuaGFzQ2xhc3MoImluIikpe3ZhciBiPWEuRXZlbnQoImhpZGUuYnMuY29sbGFwc2UiKTtpZih0aGlzLiRlbGVtZW50LnRyaWdnZXIoYiksIWIuaXNEZWZhdWx0UHJldmVudGVkKCkpe3ZhciBjPXRoaXMuZGltZW5zaW9uKCk7dGhpcy4kZWxlbWVudFtjXSh0aGlzLiRlbGVtZW50W2NdKCkpWzBdLm9mZnNldEhlaWdodCx0aGlzLiRlbGVtZW50LmFkZENsYXNzKCJjb2xsYXBzaW5nIikucmVtb3ZlQ2xhc3MoImNvbGxhcHNlIGluIikuYXR0cigiYXJpYS1leHBhbmRlZCIsITEpLHRoaXMuJHRyaWdnZXIuYWRkQ2xhc3MoImNvbGxhcHNlZCIpLmF0dHIoImFyaWEtZXhwYW5kZWQiLCExKSx0aGlzLnRyYW5zaXRpb25pbmc9MTt2YXIgZT1mdW5jdGlvbigpe3RoaXMudHJhbnNpdGlvbmluZz0wLHRoaXMuJGVsZW1lbnQucmVtb3ZlQ2xhc3MoImNvbGxhcHNpbmciKS5hZGRDbGFzcygiY29sbGFwc2UiKS50cmlnZ2VyKCJoaWRkZW4uYnMuY29sbGFwc2UiKX07cmV0dXJuIGEuc3VwcG9ydC50cmFuc2l0aW9uP3ZvaWQgdGhpcy4kZWxlbWVudFtjXSgwKS5vbmUoImJzVHJhbnNpdGlvbkVuZCIsYS5wcm94eShlLHRoaXMpKS5lbXVsYXRlVHJhbnNpdGlvbkVuZChkLlRSQU5TSVRJT05fRFVSQVRJT04pOmUuY2FsbCh0aGlzKX19fSxkLnByb3RvdHlwZS50b2dnbGU9ZnVuY3Rpb24oKXt0aGlzW3RoaXMuJGVsZW1lbnQuaGFzQ2xhc3MoImluIik/ImhpZGUiOiJzaG93Il0oKX0sZC5wcm90b3R5cGUuZ2V0UGFyZW50PWZ1bmN0aW9uKCl7cmV0dXJuIGEodGhpcy5vcHRpb25zLnBhcmVudCkuZmluZCgnW2RhdGEtdG9nZ2xlPSJjb2xsYXBzZSJdW2RhdGEtcGFyZW50PSInK3RoaXMub3B0aW9ucy5wYXJlbnQrJyJdJykuZWFjaChhLnByb3h5KGZ1bmN0aW9uKGMsZCl7dmFyIGU9YShkKTt0aGlzLmFkZEFyaWFBbmRDb2xsYXBzZWRDbGFzcyhiKGUpLGUpfSx0aGlzKSkuZW5kKCl9LGQucHJvdG90eXBlLmFkZEFyaWFBbmRDb2xsYXBzZWRDbGFzcz1mdW5jdGlvbihhLGIpe3ZhciBjPWEuaGFzQ2xhc3MoImluIik7YS5hdHRyKCJhcmlhLWV4cGFuZGVkIixjKSxiLnRvZ2dsZUNsYXNzKCJjb2xsYXBzZWQiLCFjKS5hdHRyKCJhcmlhLWV4cGFuZGVkIixjKX07dmFyIGU9YS5mbi5jb2xsYXBzZTthLmZuLmNvbGxhcHNlPWMsYS5mbi5jb2xsYXBzZS5Db25zdHJ1Y3Rvcj1kLGEuZm4uY29sbGFwc2Uubm9Db25mbGljdD1mdW5jdGlvbigpe3JldHVybiBhLmZuLmNvbGxhcHNlPWUsdGhpc30sYShkb2N1bWVudCkub24oImNsaWNrLmJzLmNvbGxhcHNlLmRhdGEtYXBpIiwnW2RhdGEtdG9nZ2xlPSJjb2xsYXBzZSJdJyxmdW5jdGlvbihkKXt2YXIgZT1hKHRoaXMpO2UuYXR0cigiZGF0YS10YXJnZXQiKXx8ZC5wcmV2ZW50RGVmYXVsdCgpO3ZhciBmPWIoZSksZz1mLmRhdGEoImJzLmNvbGxhcHNlIiksaD1nPyJ0b2dnbGUiOmUuZGF0YSgpO2MuY2FsbChmLGgpfSl9KGpRdWVyeSksK2Z1bmN0aW9uKGEpeyJ1c2Ugc3RyaWN0IjtmdW5jdGlvbiBiKGIpe3ZhciBjPWIuYXR0cigiZGF0YS10YXJnZXQiKTtjfHwoYz1iLmF0dHIoImhyZWYiKSxjPWMmJi8jW0EtWmEtel0vLnRlc3QoYykmJmMucmVwbGFjZSgvLiooPz0jW15cc10qJCkvLCIiKSk7dmFyIGQ9YyYmYShjKTtyZXR1cm4gZCYmZC5sZW5ndGg/ZDpiLnBhcmVudCgpfWZ1bmN0aW9uIGMoYyl7YyYmMz09PWMud2hpY2h8fChhKGUpLnJlbW92ZSgpLGEoZikuZWFjaChmdW5jdGlvbigpe3ZhciBkPWEodGhpcyksZT1iKGQpLGY9e3JlbGF0ZWRUYXJnZXQ6dGhpc307ZS5oYXNDbGFzcygib3BlbiIpJiYoYyYmImNsaWNrIj09Yy50eXBlJiYvaW5wdXR8dGV4dGFyZWEvaS50ZXN0KGMudGFyZ2V0LnRhZ05hbWUpJiZhLmNvbnRhaW5zKGVbMF0sYy50YXJnZXQpfHwoZS50cmlnZ2VyKGM9YS5FdmVudCgiaGlkZS5icy5kcm9wZG93biIsZikpLGMuaXNEZWZhdWx0UHJldmVudGVkKCl8fChkLmF0dHIoImFyaWEtZXhwYW5kZWQiLCJmYWxzZSIpLGUucmVtb3ZlQ2xhc3MoIm9wZW4iKS50cmlnZ2VyKCJoaWRkZW4uYnMuZHJvcGRvd24iLGYpKSkpfSkpfWZ1bmN0aW9uIGQoYil7cmV0dXJuIHRoaXMuZWFjaChmdW5jdGlvbigpe3ZhciBjPWEodGhpcyksZD1jLmRhdGEoImJzLmRyb3Bkb3duIik7ZHx8Yy5kYXRhKCJicy5kcm9wZG93biIsZD1uZXcgZyh0aGlzKSksInN0cmluZyI9PXR5cGVvZiBiJiZkW2JdLmNhbGwoYyl9KX12YXIgZT0iLmRyb3Bkb3duLWJhY2tkcm9wIixmPSdbZGF0YS10b2dnbGU9ImRyb3Bkb3duIl0nLGc9ZnVuY3Rpb24oYil7YShiKS5vbigiY2xpY2suYnMuZHJvcGRvd24iLHRoaXMudG9nZ2xlKX07Zy5WRVJTSU9OPSIzLjMuNSIsZy5wcm90b3R5cGUudG9nZ2xlPWZ1bmN0aW9uKGQpe3ZhciBlPWEodGhpcyk7aWYoIWUuaXMoIi5kaXNhYmxlZCwgOmRpc2FibGVkIikpe3ZhciBmPWIoZSksZz1mLmhhc0NsYXNzKCJvcGVuIik7aWYoYygpLCFnKXsib250b3VjaHN0YXJ0ImluIGRvY3VtZW50LmRvY3VtZW50RWxlbWVudCYmIWYuY2xvc2VzdCgiLm5hdmJhci1uYXYiKS5sZW5ndGgmJmEoZG9jdW1lbnQuY3JlYXRlRWxlbWVudCgiZGl2IikpLmFkZENsYXNzKCJkcm9wZG93bi1iYWNrZHJvcCIpLmluc2VydEFmdGVyKGEodGhpcykpLm9uKCJjbGljayIsYyk7dmFyIGg9e3JlbGF0ZWRUYXJnZXQ6dGhpc307aWYoZi50cmlnZ2VyKGQ9YS5FdmVudCgic2hvdy5icy5kcm9wZG93biIsaCkpLGQuaXNEZWZhdWx0UHJldmVudGVkKCkpcmV0dXJuO2UudHJpZ2dlcigiZm9jdXMiKS5hdHRyKCJhcmlhLWV4cGFuZGVkIiwidHJ1ZSIpLGYudG9nZ2xlQ2xhc3MoIm9wZW4iKS50cmlnZ2VyKCJzaG93bi5icy5kcm9wZG93biIsaCl9cmV0dXJuITF9fSxnLnByb3RvdHlwZS5rZXlkb3duPWZ1bmN0aW9uKGMpe2lmKC8oMzh8NDB8Mjd8MzIpLy50ZXN0KGMud2hpY2gpJiYhL2lucHV0fHRleHRhcmVhL2kudGVzdChjLnRhcmdldC50YWdOYW1lKSl7dmFyIGQ9YSh0aGlzKTtpZihjLnByZXZlbnREZWZhdWx0KCksYy5zdG9wUHJvcGFnYXRpb24oKSwhZC5pcygiLmRpc2FibGVkLCA6ZGlzYWJsZWQiKSl7dmFyIGU9YihkKSxnPWUuaGFzQ2xhc3MoIm9wZW4iKTtpZighZyYmMjchPWMud2hpY2h8fGcmJjI3PT1jLndoaWNoKXJldHVybiAyNz09Yy53aGljaCYmZS5maW5kKGYpLnRyaWdnZXIoImZvY3VzIiksZC50cmlnZ2VyKCJjbGljayIpO3ZhciBoPSIgbGk6bm90KC5kaXNhYmxlZCk6dmlzaWJsZSBhIixpPWUuZmluZCgiLmRyb3Bkb3duLW1lbnUiK2gpO2lmKGkubGVuZ3RoKXt2YXIgaj1pLmluZGV4KGMudGFyZ2V0KTszOD09Yy53aGljaCYmaj4wJiZqLS0sNDA9PWMud2hpY2gmJmo8aS5sZW5ndGgtMSYmaisrLH5qfHwoaj0wKSxpLmVxKGopLnRyaWdnZXIoImZvY3VzIil9fX19O3ZhciBoPWEuZm4uZHJvcGRvd247YS5mbi5kcm9wZG93bj1kLGEuZm4uZHJvcGRvd24uQ29uc3RydWN0b3I9ZyxhLmZuLmRyb3Bkb3duLm5vQ29uZmxpY3Q9ZnVuY3Rpb24oKXtyZXR1cm4gYS5mbi5kcm9wZG93bj1oLHRoaXN9LGEoZG9jdW1lbnQpLm9uKCJjbGljay5icy5kcm9wZG93bi5kYXRhLWFwaSIsYykub24oImNsaWNrLmJzLmRyb3Bkb3duLmRhdGEtYXBpIiwiLmRyb3Bkb3duIGZvcm0iLGZ1bmN0aW9uKGEpe2Euc3RvcFByb3BhZ2F0aW9uKCl9KS5vbigiY2xpY2suYnMuZHJvcGRvd24uZGF0YS1hcGkiLGYsZy5wcm90b3R5cGUudG9nZ2xlKS5vbigia2V5ZG93bi5icy5kcm9wZG93bi5kYXRhLWFwaSIsZixnLnByb3RvdHlwZS5rZXlkb3duKS5vbigia2V5ZG93bi5icy5kcm9wZG93bi5kYXRhLWFwaSIsIi5kcm9wZG93bi1tZW51IixnLnByb3RvdHlwZS5rZXlkb3duKX0oalF1ZXJ5KSwrZnVuY3Rpb24oYSl7InVzZSBzdHJpY3QiO2Z1bmN0aW9uIGIoYixkKXtyZXR1cm4gdGhpcy5lYWNoKGZ1bmN0aW9uKCl7dmFyIGU9YSh0aGlzKSxmPWUuZGF0YSgiYnMubW9kYWwiKSxnPWEuZXh0ZW5kKHt9LGMuREVGQVVMVFMsZS5kYXRhKCksIm9iamVjdCI9PXR5cGVvZiBiJiZiKTtmfHxlLmRhdGEoImJzLm1vZGFsIixmPW5ldyBjKHRoaXMsZykpLCJzdHJpbmciPT10eXBlb2YgYj9mW2JdKGQpOmcuc2hvdyYmZi5zaG93KGQpfSl9dmFyIGM9ZnVuY3Rpb24oYixjKXt0aGlzLm9wdGlvbnM9Yyx0aGlzLiRib2R5PWEoZG9jdW1lbnQuYm9keSksdGhpcy4kZWxlbWVudD1hKGIpLHRoaXMuJGRpYWxvZz10aGlzLiRlbGVtZW50LmZpbmQoIi5tb2RhbC1kaWFsb2ciKSx0aGlzLiRiYWNrZHJvcD1udWxsLHRoaXMuaXNTaG93bj1udWxsLHRoaXMub3JpZ2luYWxCb2R5UGFkPW51bGwsdGhpcy5zY3JvbGxiYXJXaWR0aD0wLHRoaXMuaWdub3JlQmFja2Ryb3BDbGljaz0hMSx0aGlzLm9wdGlvbnMucmVtb3RlJiZ0aGlzLiRlbGVtZW50LmZpbmQoIi5tb2RhbC1jb250ZW50IikubG9hZCh0aGlzLm9wdGlvbnMucmVtb3RlLGEucHJveHkoZnVuY3Rpb24oKXt0aGlzLiRlbGVtZW50LnRyaWdnZXIoImxvYWRlZC5icy5tb2RhbCIpfSx0aGlzKSl9O2MuVkVSU0lPTj0iMy4zLjUiLGMuVFJBTlNJVElPTl9EVVJBVElPTj0zMDAsYy5CQUNLRFJPUF9UUkFOU0lUSU9OX0RVUkFUSU9OPTE1MCxjLkRFRkFVTFRTPXtiYWNrZHJvcDohMCxrZXlib2FyZDohMCxzaG93OiEwfSxjLnByb3RvdHlwZS50b2dnbGU9ZnVuY3Rpb24oYSl7cmV0dXJuIHRoaXMuaXNTaG93bj90aGlzLmhpZGUoKTp0aGlzLnNob3coYSl9LGMucHJvdG90eXBlLnNob3c9ZnVuY3Rpb24oYil7dmFyIGQ9dGhpcyxlPWEuRXZlbnQoInNob3cuYnMubW9kYWwiLHtyZWxhdGVkVGFyZ2V0OmJ9KTt0aGlzLiRlbGVtZW50LnRyaWdnZXIoZSksdGhpcy5pc1Nob3dufHxlLmlzRGVmYXVsdFByZXZlbnRlZCgpfHwodGhpcy5pc1Nob3duPSEwLHRoaXMuY2hlY2tTY3JvbGxiYXIoKSx0aGlzLnNldFNjcm9sbGJhcigpLHRoaXMuJGJvZHkuYWRkQ2xhc3MoIm1vZGFsLW9wZW4iKSx0aGlzLmVzY2FwZSgpLHRoaXMucmVzaXplKCksdGhpcy4kZWxlbWVudC5vbigiY2xpY2suZGlzbWlzcy5icy5tb2RhbCIsJ1tkYXRhLWRpc21pc3M9Im1vZGFsIl0nLGEucHJveHkodGhpcy5oaWRlLHRoaXMpKSx0aGlzLiRkaWFsb2cub24oIm1vdXNlZG93bi5kaXNtaXNzLmJzLm1vZGFsIixmdW5jdGlvbigpe2QuJGVsZW1lbnQub25lKCJtb3VzZXVwLmRpc21pc3MuYnMubW9kYWwiLGZ1bmN0aW9uKGIpe2EoYi50YXJnZXQpLmlzKGQuJGVsZW1lbnQpJiYoZC5pZ25vcmVCYWNrZHJvcENsaWNrPSEwKX0pfSksdGhpcy5iYWNrZHJvcChmdW5jdGlvbigpe3ZhciBlPWEuc3VwcG9ydC50cmFuc2l0aW9uJiZkLiRlbGVtZW50Lmhhc0NsYXNzKCJmYWRlIik7ZC4kZWxlbWVudC5wYXJlbnQoKS5sZW5ndGh8fGQuJGVsZW1lbnQuYXBwZW5kVG8oZC4kYm9keSksZC4kZWxlbWVudC5zaG93KCkuc2Nyb2xsVG9wKDApLGQuYWRqdXN0RGlhbG9nKCksZSYmZC4kZWxlbWVudFswXS5vZmZzZXRXaWR0aCxkLiRlbGVtZW50LmFkZENsYXNzKCJpbiIpLGQuZW5mb3JjZUZvY3VzKCk7dmFyIGY9YS5FdmVudCgic2hvd24uYnMubW9kYWwiLHtyZWxhdGVkVGFyZ2V0OmJ9KTtlP2QuJGRpYWxvZy5vbmUoImJzVHJhbnNpdGlvbkVuZCIsZnVuY3Rpb24oKXtkLiRlbGVtZW50LnRyaWdnZXIoImZvY3VzIikudHJpZ2dlcihmKX0pLmVtdWxhdGVUcmFuc2l0aW9uRW5kKGMuVFJBTlNJVElPTl9EVVJBVElPTik6ZC4kZWxlbWVudC50cmlnZ2VyKCJmb2N1cyIpLnRyaWdnZXIoZil9KSl9LGMucHJvdG90eXBlLmhpZGU9ZnVuY3Rpb24oYil7YiYmYi5wcmV2ZW50RGVmYXVsdCgpLGI9YS5FdmVudCgiaGlkZS5icy5tb2RhbCIpLHRoaXMuJGVsZW1lbnQudHJpZ2dlcihiKSx0aGlzLmlzU2hvd24mJiFiLmlzRGVmYXVsdFByZXZlbnRlZCgpJiYodGhpcy5pc1Nob3duPSExLHRoaXMuZXNjYXBlKCksdGhpcy5yZXNpemUoKSxhKGRvY3VtZW50KS5vZmYoImZvY3VzaW4uYnMubW9kYWwiKSx0aGlzLiRlbGVtZW50LnJlbW92ZUNsYXNzKCJpbiIpLm9mZigiY2xpY2suZGlzbWlzcy5icy5tb2RhbCIpLm9mZigibW91c2V1cC5kaXNtaXNzLmJzLm1vZGFsIiksdGhpcy4kZGlhbG9nLm9mZigibW91c2Vkb3duLmRpc21pc3MuYnMubW9kYWwiKSxhLnN1cHBvcnQudHJhbnNpdGlvbiYmdGhpcy4kZWxlbWVudC5oYXNDbGFzcygiZmFkZSIpP3RoaXMuJGVsZW1lbnQub25lKCJic1RyYW5zaXRpb25FbmQiLGEucHJveHkodGhpcy5oaWRlTW9kYWwsdGhpcykpLmVtdWxhdGVUcmFuc2l0aW9uRW5kKGMuVFJBTlNJVElPTl9EVVJBVElPTik6dGhpcy5oaWRlTW9kYWwoKSl9LGMucHJvdG90eXBlLmVuZm9yY2VGb2N1cz1mdW5jdGlvbigpe2EoZG9jdW1lbnQpLm9mZigiZm9jdXNpbi5icy5tb2RhbCIpLm9uKCJmb2N1c2luLmJzLm1vZGFsIixhLnByb3h5KGZ1bmN0aW9uKGEpe3RoaXMuJGVsZW1lbnRbMF09PT1hLnRhcmdldHx8dGhpcy4kZWxlbWVudC5oYXMoYS50YXJnZXQpLmxlbmd0aHx8dGhpcy4kZWxlbWVudC50cmlnZ2VyKCJmb2N1cyIpfSx0aGlzKSl9LGMucHJvdG90eXBlLmVzY2FwZT1mdW5jdGlvbigpe3RoaXMuaXNTaG93biYmdGhpcy5vcHRpb25zLmtleWJvYXJkP3RoaXMuJGVsZW1lbnQub24oImtleWRvd24uZGlzbWlzcy5icy5tb2RhbCIsYS5wcm94eShmdW5jdGlvbihhKXsyNz09YS53aGljaCYmdGhpcy5oaWRlKCl9LHRoaXMpKTp0aGlzLmlzU2hvd258fHRoaXMuJGVsZW1lbnQub2ZmKCJrZXlkb3duLmRpc21pc3MuYnMubW9kYWwiKX0sYy5wcm90b3R5cGUucmVzaXplPWZ1bmN0aW9uKCl7dGhpcy5pc1Nob3duP2Eod2luZG93KS5vbigicmVzaXplLmJzLm1vZGFsIixhLnByb3h5KHRoaXMuaGFuZGxlVXBkYXRlLHRoaXMpKTphKHdpbmRvdykub2ZmKCJyZXNpemUuYnMubW9kYWwiKX0sYy5wcm90b3R5cGUuaGlkZU1vZGFsPWZ1bmN0aW9uKCl7dmFyIGE9dGhpczt0aGlzLiRlbGVtZW50LmhpZGUoKSx0aGlzLmJhY2tkcm9wKGZ1bmN0aW9uKCl7YS4kYm9keS5yZW1vdmVDbGFzcygibW9kYWwtb3BlbiIpLGEucmVzZXRBZGp1c3RtZW50cygpLGEucmVzZXRTY3JvbGxiYXIoKSxhLiRlbGVtZW50LnRyaWdnZXIoImhpZGRlbi5icy5tb2RhbCIpfSl9LGMucHJvdG90eXBlLnJlbW92ZUJhY2tkcm9wPWZ1bmN0aW9uKCl7dGhpcy4kYmFja2Ryb3AmJnRoaXMuJGJhY2tkcm9wLnJlbW92ZSgpLHRoaXMuJGJhY2tkcm9wPW51bGx9LGMucHJvdG90eXBlLmJhY2tkcm9wPWZ1bmN0aW9uKGIpe3ZhciBkPXRoaXMsZT10aGlzLiRlbGVtZW50Lmhhc0NsYXNzKCJmYWRlIik/ImZhZGUiOiIiO2lmKHRoaXMuaXNTaG93biYmdGhpcy5vcHRpb25zLmJhY2tkcm9wKXt2YXIgZj1hLnN1cHBvcnQudHJhbnNpdGlvbiYmZTtpZih0aGlzLiRiYWNrZHJvcD1hKGRvY3VtZW50LmNyZWF0ZUVsZW1lbnQoImRpdiIpKS5hZGRDbGFzcygibW9kYWwtYmFja2Ryb3AgIitlKS5hcHBlbmRUbyh0aGlzLiRib2R5KSx0aGlzLiRlbGVtZW50Lm9uKCJjbGljay5kaXNtaXNzLmJzLm1vZGFsIixhLnByb3h5KGZ1bmN0aW9uKGEpe3JldHVybiB0aGlzLmlnbm9yZUJhY2tkcm9wQ2xpY2s/dm9pZCh0aGlzLmlnbm9yZUJhY2tkcm9wQ2xpY2s9ITEpOnZvaWQoYS50YXJnZXQ9PT1hLmN1cnJlbnRUYXJnZXQmJigic3RhdGljIj09dGhpcy5vcHRpb25zLmJhY2tkcm9wP3RoaXMuJGVsZW1lbnRbMF0uZm9jdXMoKTp0aGlzLmhpZGUoKSkpfSx0aGlzKSksZiYmdGhpcy4kYmFja2Ryb3BbMF0ub2Zmc2V0V2lkdGgsdGhpcy4kYmFja2Ryb3AuYWRkQ2xhc3MoImluIiksIWIpcmV0dXJuO2Y/dGhpcy4kYmFja2Ryb3Aub25lKCJic1RyYW5zaXRpb25FbmQiLGIpLmVtdWxhdGVUcmFuc2l0aW9uRW5kKGMuQkFDS0RST1BfVFJBTlNJVElPTl9EVVJBVElPTik6YigpfWVsc2UgaWYoIXRoaXMuaXNTaG93biYmdGhpcy4kYmFja2Ryb3Ape3RoaXMuJGJhY2tkcm9wLnJlbW92ZUNsYXNzKCJpbiIpO3ZhciBnPWZ1bmN0aW9uKCl7ZC5yZW1vdmVCYWNrZHJvcCgpLGImJmIoKX07YS5zdXBwb3J0LnRyYW5zaXRpb24mJnRoaXMuJGVsZW1lbnQuaGFzQ2xhc3MoImZhZGUiKT90aGlzLiRiYWNrZHJvcC5vbmUoImJzVHJhbnNpdGlvbkVuZCIsZykuZW11bGF0ZVRyYW5zaXRpb25FbmQoYy5CQUNLRFJPUF9UUkFOU0lUSU9OX0RVUkFUSU9OKTpnKCl9ZWxzZSBiJiZiKCl9LGMucHJvdG90eXBlLmhhbmRsZVVwZGF0ZT1mdW5jdGlvbigpe3RoaXMuYWRqdXN0RGlhbG9nKCl9LGMucHJvdG90eXBlLmFkanVzdERpYWxvZz1mdW5jdGlvbigpe3ZhciBhPXRoaXMuJGVsZW1lbnRbMF0uc2Nyb2xsSGVpZ2h0PmRvY3VtZW50LmRvY3VtZW50RWxlbWVudC5jbGllbnRIZWlnaHQ7dGhpcy4kZWxlbWVudC5jc3Moe3BhZGRpbmdMZWZ0OiF0aGlzLmJvZHlJc092ZXJmbG93aW5nJiZhP3RoaXMuc2Nyb2xsYmFyV2lkdGg6IiIscGFkZGluZ1JpZ2h0OnRoaXMuYm9keUlzT3ZlcmZsb3dpbmcmJiFhP3RoaXMuc2Nyb2xsYmFyV2lkdGg6IiJ9KX0sYy5wcm90b3R5cGUucmVzZXRBZGp1c3RtZW50cz1mdW5jdGlvbigpe3RoaXMuJGVsZW1lbnQuY3NzKHtwYWRkaW5nTGVmdDoiIixwYWRkaW5nUmlnaHQ6IiJ9KX0sYy5wcm90b3R5cGUuY2hlY2tTY3JvbGxiYXI9ZnVuY3Rpb24oKXt2YXIgYT13aW5kb3cuaW5uZXJXaWR0aDtpZighYSl7dmFyIGI9ZG9jdW1lbnQuZG9jdW1lbnRFbGVtZW50LmdldEJvdW5kaW5nQ2xpZW50UmVjdCgpO2E9Yi5yaWdodC1NYXRoLmFicyhiLmxlZnQpfXRoaXMuYm9keUlzT3ZlcmZsb3dpbmc9ZG9jdW1lbnQuYm9keS5jbGllbnRXaWR0aDxhLHRoaXMuc2Nyb2xsYmFyV2lkdGg9dGhpcy5tZWFzdXJlU2Nyb2xsYmFyKCl9LGMucHJvdG90eXBlLnNldFNjcm9sbGJhcj1mdW5jdGlvbigpe3ZhciBhPXBhcnNlSW50KHRoaXMuJGJvZHkuY3NzKCJwYWRkaW5nLXJpZ2h0Iil8fDAsMTApO3RoaXMub3JpZ2luYWxCb2R5UGFkPWRvY3VtZW50LmJvZHkuc3R5bGUucGFkZGluZ1JpZ2h0fHwiIix0aGlzLmJvZHlJc092ZXJmbG93aW5nJiZ0aGlzLiRib2R5LmNzcygicGFkZGluZy1yaWdodCIsYSt0aGlzLnNjcm9sbGJhcldpZHRoKX0sYy5wcm90b3R5cGUucmVzZXRTY3JvbGxiYXI9ZnVuY3Rpb24oKXt0aGlzLiRib2R5LmNzcygicGFkZGluZy1yaWdodCIsdGhpcy5vcmlnaW5hbEJvZHlQYWQpfSxjLnByb3RvdHlwZS5tZWFzdXJlU2Nyb2xsYmFyPWZ1bmN0aW9uKCl7dmFyIGE9ZG9jdW1lbnQuY3JlYXRlRWxlbWVudCgiZGl2Iik7YS5jbGFzc05hbWU9Im1vZGFsLXNjcm9sbGJhci1tZWFzdXJlIix0aGlzLiRib2R5LmFwcGVuZChhKTt2YXIgYj1hLm9mZnNldFdpZHRoLWEuY2xpZW50V2lkdGg7cmV0dXJuIHRoaXMuJGJvZHlbMF0ucmVtb3ZlQ2hpbGQoYSksYn07dmFyIGQ9YS5mbi5tb2RhbDthLmZuLm1vZGFsPWIsYS5mbi5tb2RhbC5Db25zdHJ1Y3Rvcj1jLGEuZm4ubW9kYWwubm9Db25mbGljdD1mdW5jdGlvbigpe3JldHVybiBhLmZuLm1vZGFsPWQsdGhpc30sYShkb2N1bWVudCkub24oImNsaWNrLmJzLm1vZGFsLmRhdGEtYXBpIiwnW2RhdGEtdG9nZ2xlPSJtb2RhbCJdJyxmdW5jdGlvbihjKXt2YXIgZD1hKHRoaXMpLGU9ZC5hdHRyKCJocmVmIiksZj1hKGQuYXR0cigiZGF0YS10YXJnZXQiKXx8ZSYmZS5yZXBsYWNlKC8uKig/PSNbXlxzXSskKS8sIiIpKSxnPWYuZGF0YSgiYnMubW9kYWwiKT8idG9nZ2xlIjphLmV4dGVuZCh7cmVtb3RlOiEvIy8udGVzdChlKSYmZX0sZi5kYXRhKCksZC5kYXRhKCkpO2QuaXMoImEiKSYmYy5wcmV2ZW50RGVmYXVsdCgpLGYub25lKCJzaG93LmJzLm1vZGFsIixmdW5jdGlvbihhKXthLmlzRGVmYXVsdFByZXZlbnRlZCgpfHxmLm9uZSgiaGlkZGVuLmJzLm1vZGFsIixmdW5jdGlvbigpe2QuaXMoIjp2aXNpYmxlIikmJmQudHJpZ2dlcigiZm9jdXMiKX0pfSksYi5jYWxsKGYsZyx0aGlzKX0pfShqUXVlcnkpLCtmdW5jdGlvbihhKXsidXNlIHN0cmljdCI7ZnVuY3Rpb24gYihiKXtyZXR1cm4gdGhpcy5lYWNoKGZ1bmN0aW9uKCl7dmFyIGQ9YSh0aGlzKSxlPWQuZGF0YSgiYnMudG9vbHRpcCIpLGY9Im9iamVjdCI9PXR5cGVvZiBiJiZiOyhlfHwhL2Rlc3Ryb3l8aGlkZS8udGVzdChiKSkmJihlfHxkLmRhdGEoImJzLnRvb2x0aXAiLGU9bmV3IGModGhpcyxmKSksInN0cmluZyI9PXR5cGVvZiBiJiZlW2JdKCkpfSl9dmFyIGM9ZnVuY3Rpb24oYSxiKXt0aGlzLnR5cGU9bnVsbCx0aGlzLm9wdGlvbnM9bnVsbCx0aGlzLmVuYWJsZWQ9bnVsbCx0aGlzLnRpbWVvdXQ9bnVsbCx0aGlzLmhvdmVyU3RhdGU9bnVsbCx0aGlzLiRlbGVtZW50PW51bGwsdGhpcy5pblN0YXRlPW51bGwsdGhpcy5pbml0KCJ0b29sdGlwIixhLGIpfTtjLlZFUlNJT049IjMuMy41IixjLlRSQU5TSVRJT05fRFVSQVRJT049MTUwLGMuREVGQVVMVFM9e2FuaW1hdGlvbjohMCxwbGFjZW1lbnQ6InRvcCIsc2VsZWN0b3I6ITEsdGVtcGxhdGU6JzxkaXYgY2xhc3M9InRvb2x0aXAiIHJvbGU9InRvb2x0aXAiPjxkaXYgY2xhc3M9InRvb2x0aXAtYXJyb3ciPjwvZGl2PjxkaXYgY2xhc3M9InRvb2x0aXAtaW5uZXIiPjwvZGl2PjwvZGl2PicsdHJpZ2dlcjoiaG92ZXIgZm9jdXMiLHRpdGxlOiIiLGRlbGF5OjAsaHRtbDohMSxjb250YWluZXI6ITEsdmlld3BvcnQ6e3NlbGVjdG9yOiJib2R5IixwYWRkaW5nOjB9fSxjLnByb3RvdHlwZS5pbml0PWZ1bmN0aW9uKGIsYyxkKXtpZih0aGlzLmVuYWJsZWQ9ITAsdGhpcy50eXBlPWIsdGhpcy4kZWxlbWVudD1hKGMpLHRoaXMub3B0aW9ucz10aGlzLmdldE9wdGlvbnMoZCksdGhpcy4kdmlld3BvcnQ9dGhpcy5vcHRpb25zLnZpZXdwb3J0JiZhKGEuaXNGdW5jdGlvbih0aGlzLm9wdGlvbnMudmlld3BvcnQpP3RoaXMub3B0aW9ucy52aWV3cG9ydC5jYWxsKHRoaXMsdGhpcy4kZWxlbWVudCk6dGhpcy5vcHRpb25zLnZpZXdwb3J0LnNlbGVjdG9yfHx0aGlzLm9wdGlvbnMudmlld3BvcnQpLHRoaXMuaW5TdGF0ZT17Y2xpY2s6ITEsaG92ZXI6ITEsZm9jdXM6ITF9LHRoaXMuJGVsZW1lbnRbMF1pbnN0YW5jZW9mIGRvY3VtZW50LmNvbnN0cnVjdG9yJiYhdGhpcy5vcHRpb25zLnNlbGVjdG9yKXRocm93IG5ldyBFcnJvcigiYHNlbGVjdG9yYCBvcHRpb24gbXVzdCBiZSBzcGVjaWZpZWQgd2hlbiBpbml0aWFsaXppbmcgIit0aGlzLnR5cGUrIiBvbiB0aGUgd2luZG93LmRvY3VtZW50IG9iamVjdCEiKTtmb3IodmFyIGU9dGhpcy5vcHRpb25zLnRyaWdnZXIuc3BsaXQoIiAiKSxmPWUubGVuZ3RoO2YtLTspe3ZhciBnPWVbZl07aWYoImNsaWNrIj09Zyl0aGlzLiRlbGVtZW50Lm9uKCJjbGljay4iK3RoaXMudHlwZSx0aGlzLm9wdGlvbnMuc2VsZWN0b3IsYS5wcm94eSh0aGlzLnRvZ2dsZSx0aGlzKSk7ZWxzZSBpZigibWFudWFsIiE9Zyl7dmFyIGg9ImhvdmVyIj09Zz8ibW91c2VlbnRlciI6ImZvY3VzaW4iLGk9ImhvdmVyIj09Zz8ibW91c2VsZWF2ZSI6ImZvY3Vzb3V0Ijt0aGlzLiRlbGVtZW50Lm9uKGgrIi4iK3RoaXMudHlwZSx0aGlzLm9wdGlvbnMuc2VsZWN0b3IsYS5wcm94eSh0aGlzLmVudGVyLHRoaXMpKSx0aGlzLiRlbGVtZW50Lm9uKGkrIi4iK3RoaXMudHlwZSx0aGlzLm9wdGlvbnMuc2VsZWN0b3IsYS5wcm94eSh0aGlzLmxlYXZlLHRoaXMpKX19dGhpcy5vcHRpb25zLnNlbGVjdG9yP3RoaXMuX29wdGlvbnM9YS5leHRlbmQoe30sdGhpcy5vcHRpb25zLHt0cmlnZ2VyOiJtYW51YWwiLHNlbGVjdG9yOiIifSk6dGhpcy5maXhUaXRsZSgpfSxjLnByb3RvdHlwZS5nZXREZWZhdWx0cz1mdW5jdGlvbigpe3JldHVybiBjLkRFRkFVTFRTfSxjLnByb3RvdHlwZS5nZXRPcHRpb25zPWZ1bmN0aW9uKGIpe3JldHVybiBiPWEuZXh0ZW5kKHt9LHRoaXMuZ2V0RGVmYXVsdHMoKSx0aGlzLiRlbGVtZW50LmRhdGEoKSxiKSxiLmRlbGF5JiYibnVtYmVyIj09dHlwZW9mIGIuZGVsYXkmJihiLmRlbGF5PXtzaG93OmIuZGVsYXksaGlkZTpiLmRlbGF5fSksYn0sYy5wcm90b3R5cGUuZ2V0RGVsZWdhdGVPcHRpb25zPWZ1bmN0aW9uKCl7dmFyIGI9e30sYz10aGlzLmdldERlZmF1bHRzKCk7cmV0dXJuIHRoaXMuX29wdGlvbnMmJmEuZWFjaCh0aGlzLl9vcHRpb25zLGZ1bmN0aW9uKGEsZCl7Y1thXSE9ZCYmKGJbYV09ZCl9KSxifSxjLnByb3RvdHlwZS5lbnRlcj1mdW5jdGlvbihiKXt2YXIgYz1iIGluc3RhbmNlb2YgdGhpcy5jb25zdHJ1Y3Rvcj9iOmEoYi5jdXJyZW50VGFyZ2V0KS5kYXRhKCJicy4iK3RoaXMudHlwZSk7cmV0dXJuIGN8fChjPW5ldyB0aGlzLmNvbnN0cnVjdG9yKGIuY3VycmVudFRhcmdldCx0aGlzLmdldERlbGVnYXRlT3B0aW9ucygpKSxhKGIuY3VycmVudFRhcmdldCkuZGF0YSgiYnMuIit0aGlzLnR5cGUsYykpLGIgaW5zdGFuY2VvZiBhLkV2ZW50JiYoYy5pblN0YXRlWyJmb2N1c2luIj09Yi50eXBlPyJmb2N1cyI6ImhvdmVyIl09ITApLGMudGlwKCkuaGFzQ2xhc3MoImluIil8fCJpbiI9PWMuaG92ZXJTdGF0ZT92b2lkKGMuaG92ZXJTdGF0ZT0iaW4iKTooY2xlYXJUaW1lb3V0KGMudGltZW91dCksYy5ob3ZlclN0YXRlPSJpbiIsYy5vcHRpb25zLmRlbGF5JiZjLm9wdGlvbnMuZGVsYXkuc2hvdz92b2lkKGMudGltZW91dD1zZXRUaW1lb3V0KGZ1bmN0aW9uKCl7ImluIj09Yy5ob3ZlclN0YXRlJiZjLnNob3coKX0sYy5vcHRpb25zLmRlbGF5LnNob3cpKTpjLnNob3coKSl9LGMucHJvdG90eXBlLmlzSW5TdGF0ZVRydWU9ZnVuY3Rpb24oKXtmb3IodmFyIGEgaW4gdGhpcy5pblN0YXRlKWlmKHRoaXMuaW5TdGF0ZVthXSlyZXR1cm4hMDtyZXR1cm4hMX0sYy5wcm90b3R5cGUubGVhdmU9ZnVuY3Rpb24oYil7dmFyIGM9YiBpbnN0YW5jZW9mIHRoaXMuY29uc3RydWN0b3I/YjphKGIuY3VycmVudFRhcmdldCkuZGF0YSgiYnMuIit0aGlzLnR5cGUpO3JldHVybiBjfHwoYz1uZXcgdGhpcy5jb25zdHJ1Y3RvcihiLmN1cnJlbnRUYXJnZXQsdGhpcy5nZXREZWxlZ2F0ZU9wdGlvbnMoKSksYShiLmN1cnJlbnRUYXJnZXQpLmRhdGEoImJzLiIrdGhpcy50eXBlLGMpKSxiIGluc3RhbmNlb2YgYS5FdmVudCYmKGMuaW5TdGF0ZVsiZm9jdXNvdXQiPT1iLnR5cGU/ImZvY3VzIjoiaG92ZXIiXT0hMSksYy5pc0luU3RhdGVUcnVlKCk/dm9pZCAwOihjbGVhclRpbWVvdXQoYy50aW1lb3V0KSxjLmhvdmVyU3RhdGU9Im91dCIsYy5vcHRpb25zLmRlbGF5JiZjLm9wdGlvbnMuZGVsYXkuaGlkZT92b2lkKGMudGltZW91dD1zZXRUaW1lb3V0KGZ1bmN0aW9uKCl7Im91dCI9PWMuaG92ZXJTdGF0ZSYmYy5oaWRlKCl9LGMub3B0aW9ucy5kZWxheS5oaWRlKSk6Yy5oaWRlKCkpfSxjLnByb3RvdHlwZS5zaG93PWZ1bmN0aW9uKCl7dmFyIGI9YS5FdmVudCgic2hvdy5icy4iK3RoaXMudHlwZSk7aWYodGhpcy5oYXNDb250ZW50KCkmJnRoaXMuZW5hYmxlZCl7dGhpcy4kZWxlbWVudC50cmlnZ2VyKGIpO3ZhciBkPWEuY29udGFpbnModGhpcy4kZWxlbWVudFswXS5vd25lckRvY3VtZW50LmRvY3VtZW50RWxlbWVudCx0aGlzLiRlbGVtZW50WzBdKTtpZihiLmlzRGVmYXVsdFByZXZlbnRlZCgpfHwhZClyZXR1cm47dmFyIGU9dGhpcyxmPXRoaXMudGlwKCksZz10aGlzLmdldFVJRCh0aGlzLnR5cGUpO3RoaXMuc2V0Q29udGVudCgpLGYuYXR0cigiaWQiLGcpLHRoaXMuJGVsZW1lbnQuYXR0cigiYXJpYS1kZXNjcmliZWRieSIsZyksdGhpcy5vcHRpb25zLmFuaW1hdGlvbiYmZi5hZGRDbGFzcygiZmFkZSIpO3ZhciBoPSJmdW5jdGlvbiI9PXR5cGVvZiB0aGlzLm9wdGlvbnMucGxhY2VtZW50P3RoaXMub3B0aW9ucy5wbGFjZW1lbnQuY2FsbCh0aGlzLGZbMF0sdGhpcy4kZWxlbWVudFswXSk6dGhpcy5vcHRpb25zLnBsYWNlbWVudCxpPS9ccz9hdXRvP1xzPy9pLGo9aS50ZXN0KGgpO2omJihoPWgucmVwbGFjZShpLCIiKXx8InRvcCIpLGYuZGV0YWNoKCkuY3NzKHt0b3A6MCxsZWZ0OjAsZGlzcGxheToiYmxvY2sifSkuYWRkQ2xhc3MoaCkuZGF0YSgiYnMuIit0aGlzLnR5cGUsdGhpcyksdGhpcy5vcHRpb25zLmNvbnRhaW5lcj9mLmFwcGVuZFRvKHRoaXMub3B0aW9ucy5jb250YWluZXIpOmYuaW5zZXJ0QWZ0ZXIodGhpcy4kZWxlbWVudCksdGhpcy4kZWxlbWVudC50cmlnZ2VyKCJpbnNlcnRlZC5icy4iK3RoaXMudHlwZSk7dmFyIGs9dGhpcy5nZXRQb3NpdGlvbigpLGw9ZlswXS5vZmZzZXRXaWR0aCxtPWZbMF0ub2Zmc2V0SGVpZ2h0O2lmKGope3ZhciBuPWgsbz10aGlzLmdldFBvc2l0aW9uKHRoaXMuJHZpZXdwb3J0KTtoPSJib3R0b20iPT1oJiZrLmJvdHRvbSttPm8uYm90dG9tPyJ0b3AiOiJ0b3AiPT1oJiZrLnRvcC1tPG8udG9wPyJib3R0b20iOiJyaWdodCI9PWgmJmsucmlnaHQrbD5vLndpZHRoPyJsZWZ0IjoibGVmdCI9PWgmJmsubGVmdC1sPG8ubGVmdD8icmlnaHQiOmgsZi5yZW1vdmVDbGFzcyhuKS5hZGRDbGFzcyhoKX12YXIgcD10aGlzLmdldENhbGN1bGF0ZWRPZmZzZXQoaCxrLGwsbSk7dGhpcy5hcHBseVBsYWNlbWVudChwLGgpO3ZhciBxPWZ1bmN0aW9uKCl7dmFyIGE9ZS5ob3ZlclN0YXRlO2UuJGVsZW1lbnQudHJpZ2dlcigic2hvd24uYnMuIitlLnR5cGUpLGUuaG92ZXJTdGF0ZT1udWxsLCJvdXQiPT1hJiZlLmxlYXZlKGUpfTthLnN1cHBvcnQudHJhbnNpdGlvbiYmdGhpcy4kdGlwLmhhc0NsYXNzKCJmYWRlIik/Zi5vbmUoImJzVHJhbnNpdGlvbkVuZCIscSkuZW11bGF0ZVRyYW5zaXRpb25FbmQoYy5UUkFOU0lUSU9OX0RVUkFUSU9OKTpxKCl9fSxjLnByb3RvdHlwZS5hcHBseVBsYWNlbWVudD1mdW5jdGlvbihiLGMpe3ZhciBkPXRoaXMudGlwKCksZT1kWzBdLm9mZnNldFdpZHRoLGY9ZFswXS5vZmZzZXRIZWlnaHQsZz1wYXJzZUludChkLmNzcygibWFyZ2luLXRvcCIpLDEwKSxoPXBhcnNlSW50KGQuY3NzKCJtYXJnaW4tbGVmdCIpLDEwKTtpc05hTihnKSYmKGc9MCksaXNOYU4oaCkmJihoPTApLGIudG9wKz1nLGIubGVmdCs9aCxhLm9mZnNldC5zZXRPZmZzZXQoZFswXSxhLmV4dGVuZCh7dXNpbmc6ZnVuY3Rpb24oYSl7ZC5jc3Moe3RvcDpNYXRoLnJvdW5kKGEudG9wKSxsZWZ0Ok1hdGgucm91bmQoYS5sZWZ0KX0pfX0sYiksMCksZC5hZGRDbGFzcygiaW4iKTt2YXIgaT1kWzBdLm9mZnNldFdpZHRoLGo9ZFswXS5vZmZzZXRIZWlnaHQ7InRvcCI9PWMmJmohPWYmJihiLnRvcD1iLnRvcCtmLWopO3ZhciBrPXRoaXMuZ2V0Vmlld3BvcnRBZGp1c3RlZERlbHRhKGMsYixpLGopO2subGVmdD9iLmxlZnQrPWsubGVmdDpiLnRvcCs9ay50b3A7dmFyIGw9L3RvcHxib3R0b20vLnRlc3QoYyksbT1sPzIqay5sZWZ0LWUraToyKmsudG9wLWYraixuPWw/Im9mZnNldFdpZHRoIjoib2Zmc2V0SGVpZ2h0IjtkLm9mZnNldChiKSx0aGlzLnJlcGxhY2VBcnJvdyhtLGRbMF1bbl0sbCl9LGMucHJvdG90eXBlLnJlcGxhY2VBcnJvdz1mdW5jdGlvbihhLGIsYyl7dGhpcy5hcnJvdygpLmNzcyhjPyJsZWZ0IjoidG9wIiw1MCooMS1hL2IpKyIlIikuY3NzKGM/InRvcCI6ImxlZnQiLCIiKX0sYy5wcm90b3R5cGUuc2V0Q29udGVudD1mdW5jdGlvbigpe3ZhciBhPXRoaXMudGlwKCksYj10aGlzLmdldFRpdGxlKCk7YS5maW5kKCIudG9vbHRpcC1pbm5lciIpW3RoaXMub3B0aW9ucy5odG1sPyJodG1sIjoidGV4dCJdKGIpLGEucmVtb3ZlQ2xhc3MoImZhZGUgaW4gdG9wIGJvdHRvbSBsZWZ0IHJpZ2h0Iil9LGMucHJvdG90eXBlLmhpZGU9ZnVuY3Rpb24oYil7ZnVuY3Rpb24gZCgpeyJpbiIhPWUuaG92ZXJTdGF0ZSYmZi5kZXRhY2goKSxlLiRlbGVtZW50LnJlbW92ZUF0dHIoImFyaWEtZGVzY3JpYmVkYnkiKS50cmlnZ2VyKCJoaWRkZW4uYnMuIitlLnR5cGUpLGImJmIoKX12YXIgZT10aGlzLGY9YSh0aGlzLiR0aXApLGc9YS5FdmVudCgiaGlkZS5icy4iK3RoaXMudHlwZSk7cmV0dXJuIHRoaXMuJGVsZW1lbnQudHJpZ2dlcihnKSxnLmlzRGVmYXVsdFByZXZlbnRlZCgpP3ZvaWQgMDooZi5yZW1vdmVDbGFzcygiaW4iKSxhLnN1cHBvcnQudHJhbnNpdGlvbiYmZi5oYXNDbGFzcygiZmFkZSIpP2Yub25lKCJic1RyYW5zaXRpb25FbmQiLGQpLmVtdWxhdGVUcmFuc2l0aW9uRW5kKGMuVFJBTlNJVElPTl9EVVJBVElPTik6ZCgpLHRoaXMuaG92ZXJTdGF0ZT1udWxsLHRoaXMpfSxjLnByb3RvdHlwZS5maXhUaXRsZT1mdW5jdGlvbigpe3ZhciBhPXRoaXMuJGVsZW1lbnQ7KGEuYXR0cigidGl0bGUiKXx8InN0cmluZyIhPXR5cGVvZiBhLmF0dHIoImRhdGEtb3JpZ2luYWwtdGl0bGUiKSkmJmEuYXR0cigiZGF0YS1vcmlnaW5hbC10aXRsZSIsYS5hdHRyKCJ0aXRsZSIpfHwiIikuYXR0cigidGl0bGUiLCIiKX0sYy5wcm90b3R5cGUuaGFzQ29udGVudD1mdW5jdGlvbigpe3JldHVybiB0aGlzLmdldFRpdGxlKCl9LGMucHJvdG90eXBlLmdldFBvc2l0aW9uPWZ1bmN0aW9uKGIpe2I9Ynx8dGhpcy4kZWxlbWVudDt2YXIgYz1iWzBdLGQ9IkJPRFkiPT1jLnRhZ05hbWUsZT1jLmdldEJvdW5kaW5nQ2xpZW50UmVjdCgpO251bGw9PWUud2lkdGgmJihlPWEuZXh0ZW5kKHt9LGUse3dpZHRoOmUucmlnaHQtZS5sZWZ0LGhlaWdodDplLmJvdHRvbS1lLnRvcH0pKTt2YXIgZj1kP3t0b3A6MCxsZWZ0OjB9OmIub2Zmc2V0KCksZz17c2Nyb2xsOmQ/ZG9jdW1lbnQuZG9jdW1lbnRFbGVtZW50LnNjcm9sbFRvcHx8ZG9jdW1lbnQuYm9keS5zY3JvbGxUb3A6Yi5zY3JvbGxUb3AoKX0saD1kP3t3aWR0aDphKHdpbmRvdykud2lkdGgoKSxoZWlnaHQ6YSh3aW5kb3cpLmhlaWdodCgpfTpudWxsO3JldHVybiBhLmV4dGVuZCh7fSxlLGcsaCxmKX0sYy5wcm90b3R5cGUuZ2V0Q2FsY3VsYXRlZE9mZnNldD1mdW5jdGlvbihhLGIsYyxkKXtyZXR1cm4iYm90dG9tIj09YT97dG9wOmIudG9wK2IuaGVpZ2h0LGxlZnQ6Yi5sZWZ0K2Iud2lkdGgvMi1jLzJ9OiJ0b3AiPT1hP3t0b3A6Yi50b3AtZCxsZWZ0OmIubGVmdCtiLndpZHRoLzItYy8yfToibGVmdCI9PWE/e3RvcDpiLnRvcCtiLmhlaWdodC8yLWQvMixsZWZ0OmIubGVmdC1jfTp7dG9wOmIudG9wK2IuaGVpZ2h0LzItZC8yLGxlZnQ6Yi5sZWZ0K2Iud2lkdGh9fSxjLnByb3RvdHlwZS5nZXRWaWV3cG9ydEFkanVzdGVkRGVsdGE9ZnVuY3Rpb24oYSxiLGMsZCl7dmFyIGU9e3RvcDowLGxlZnQ6MH07aWYoIXRoaXMuJHZpZXdwb3J0KXJldHVybiBlO3ZhciBmPXRoaXMub3B0aW9ucy52aWV3cG9ydCYmdGhpcy5vcHRpb25zLnZpZXdwb3J0LnBhZGRpbmd8fDAsZz10aGlzLmdldFBvc2l0aW9uKHRoaXMuJHZpZXdwb3J0KTtpZigvcmlnaHR8bGVmdC8udGVzdChhKSl7dmFyIGg9Yi50b3AtZi1nLnNjcm9sbCxpPWIudG9wK2YtZy5zY3JvbGwrZDtoPGcudG9wP2UudG9wPWcudG9wLWg6aT5nLnRvcCtnLmhlaWdodCYmKGUudG9wPWcudG9wK2cuaGVpZ2h0LWkpfWVsc2V7dmFyIGo9Yi5sZWZ0LWYsaz1iLmxlZnQrZitjO2o8Zy5sZWZ0P2UubGVmdD1nLmxlZnQtajprPmcucmlnaHQmJihlLmxlZnQ9Zy5sZWZ0K2cud2lkdGgtayl9cmV0dXJuIGV9LGMucHJvdG90eXBlLmdldFRpdGxlPWZ1bmN0aW9uKCl7dmFyIGEsYj10aGlzLiRlbGVtZW50LGM9dGhpcy5vcHRpb25zO3JldHVybiBhPWIuYXR0cigiZGF0YS1vcmlnaW5hbC10aXRsZSIpfHwoImZ1bmN0aW9uIj09dHlwZW9mIGMudGl0bGU/Yy50aXRsZS5jYWxsKGJbMF0pOmMudGl0bGUpfSxjLnByb3RvdHlwZS5nZXRVSUQ9ZnVuY3Rpb24oYSl7ZG8gYSs9fn4oMWU2Kk1hdGgucmFuZG9tKCkpO3doaWxlKGRvY3VtZW50LmdldEVsZW1lbnRCeUlkKGEpKTtyZXR1cm4gYX0sYy5wcm90b3R5cGUudGlwPWZ1bmN0aW9uKCl7aWYoIXRoaXMuJHRpcCYmKHRoaXMuJHRpcD1hKHRoaXMub3B0aW9ucy50ZW1wbGF0ZSksMSE9dGhpcy4kdGlwLmxlbmd0aCkpdGhyb3cgbmV3IEVycm9yKHRoaXMudHlwZSsiIGB0ZW1wbGF0ZWAgb3B0aW9uIG11c3QgY29uc2lzdCBvZiBleGFjdGx5IDEgdG9wLWxldmVsIGVsZW1lbnQhIik7cmV0dXJuIHRoaXMuJHRpcH0sYy5wcm90b3R5cGUuYXJyb3c9ZnVuY3Rpb24oKXtyZXR1cm4gdGhpcy4kYXJyb3c9dGhpcy4kYXJyb3d8fHRoaXMudGlwKCkuZmluZCgiLnRvb2x0aXAtYXJyb3ciKX0sYy5wcm90b3R5cGUuZW5hYmxlPWZ1bmN0aW9uKCl7dGhpcy5lbmFibGVkPSEwfSxjLnByb3RvdHlwZS5kaXNhYmxlPWZ1bmN0aW9uKCl7dGhpcy5lbmFibGVkPSExfSxjLnByb3RvdHlwZS50b2dnbGVFbmFibGVkPWZ1bmN0aW9uKCl7dGhpcy5lbmFibGVkPSF0aGlzLmVuYWJsZWR9LGMucHJvdG90eXBlLnRvZ2dsZT1mdW5jdGlvbihiKXt2YXIgYz10aGlzO2ImJihjPWEoYi5jdXJyZW50VGFyZ2V0KS5kYXRhKCJicy4iK3RoaXMudHlwZSksY3x8KGM9bmV3IHRoaXMuY29uc3RydWN0b3IoYi5jdXJyZW50VGFyZ2V0LHRoaXMuZ2V0RGVsZWdhdGVPcHRpb25zKCkpLGEoYi5jdXJyZW50VGFyZ2V0KS5kYXRhKCJicy4iK3RoaXMudHlwZSxjKSkpLGI/KGMuaW5TdGF0ZS5jbGljaz0hYy5pblN0YXRlLmNsaWNrLGMuaXNJblN0YXRlVHJ1ZSgpP2MuZW50ZXIoYyk6Yy5sZWF2ZShjKSk6Yy50aXAoKS5oYXNDbGFzcygiaW4iKT9jLmxlYXZlKGMpOmMuZW50ZXIoYyl9LGMucHJvdG90eXBlLmRlc3Ryb3k9ZnVuY3Rpb24oKXt2YXIgYT10aGlzO2NsZWFyVGltZW91dCh0aGlzLnRpbWVvdXQpLHRoaXMuaGlkZShmdW5jdGlvbigpe2EuJGVsZW1lbnQub2ZmKCIuIithLnR5cGUpLnJlbW92ZURhdGEoImJzLiIrYS50eXBlKSxhLiR0aXAmJmEuJHRpcC5kZXRhY2goKSxhLiR0aXA9bnVsbCxhLiRhcnJvdz1udWxsLGEuJHZpZXdwb3J0PW51bGx9KX07dmFyIGQ9YS5mbi50b29sdGlwO2EuZm4udG9vbHRpcD1iLGEuZm4udG9vbHRpcC5Db25zdHJ1Y3Rvcj1jLGEuZm4udG9vbHRpcC5ub0NvbmZsaWN0PWZ1bmN0aW9uKCl7cmV0dXJuIGEuZm4udG9vbHRpcD1kLHRoaXN9fShqUXVlcnkpLCtmdW5jdGlvbihhKXsidXNlIHN0cmljdCI7ZnVuY3Rpb24gYihiKXtyZXR1cm4gdGhpcy5lYWNoKGZ1bmN0aW9uKCl7dmFyIGQ9YSh0aGlzKSxlPWQuZGF0YSgiYnMucG9wb3ZlciIpLGY9Im9iamVjdCI9PXR5cGVvZiBiJiZiOyhlfHwhL2Rlc3Ryb3l8aGlkZS8udGVzdChiKSkmJihlfHxkLmRhdGEoImJzLnBvcG92ZXIiLGU9bmV3IGModGhpcyxmKSksInN0cmluZyI9PXR5cGVvZiBiJiZlW2JdKCkpfSl9dmFyIGM9ZnVuY3Rpb24oYSxiKXt0aGlzLmluaXQoInBvcG92ZXIiLGEsYil9O2lmKCFhLmZuLnRvb2x0aXApdGhyb3cgbmV3IEVycm9yKCJQb3BvdmVyIHJlcXVpcmVzIHRvb2x0aXAuanMiKTtjLlZFUlNJT049IjMuMy41IixjLkRFRkFVTFRTPWEuZXh0ZW5kKHt9LGEuZm4udG9vbHRpcC5Db25zdHJ1Y3Rvci5ERUZBVUxUUyx7cGxhY2VtZW50OiJyaWdodCIsdHJpZ2dlcjoiY2xpY2siLGNvbnRlbnQ6IiIsdGVtcGxhdGU6JzxkaXYgY2xhc3M9InBvcG92ZXIiIHJvbGU9InRvb2x0aXAiPjxkaXYgY2xhc3M9ImFycm93Ij48L2Rpdj48aDMgY2xhc3M9InBvcG92ZXItdGl0bGUiPjwvaDM+PGRpdiBjbGFzcz0icG9wb3Zlci1jb250ZW50Ij48L2Rpdj48L2Rpdj4nfSksYy5wcm90b3R5cGU9YS5leHRlbmQoe30sYS5mbi50b29sdGlwLkNvbnN0cnVjdG9yLnByb3RvdHlwZSksYy5wcm90b3R5cGUuY29uc3RydWN0b3I9YyxjLnByb3RvdHlwZS5nZXREZWZhdWx0cz1mdW5jdGlvbigpe3JldHVybiBjLkRFRkFVTFRTfSxjLnByb3RvdHlwZS5zZXRDb250ZW50PWZ1bmN0aW9uKCl7dmFyIGE9dGhpcy50aXAoKSxiPXRoaXMuZ2V0VGl0bGUoKSxjPXRoaXMuZ2V0Q29udGVudCgpO2EuZmluZCgiLnBvcG92ZXItdGl0bGUiKVt0aGlzLm9wdGlvbnMuaHRtbD8iaHRtbCI6InRleHQiXShiKSxhLmZpbmQoIi5wb3BvdmVyLWNvbnRlbnQiKS5jaGlsZHJlbigpLmRldGFjaCgpLmVuZCgpW3RoaXMub3B0aW9ucy5odG1sPyJzdHJpbmciPT10eXBlb2YgYz8iaHRtbCI6ImFwcGVuZCI6InRleHQiXShjKSxhLnJlbW92ZUNsYXNzKCJmYWRlIHRvcCBib3R0b20gbGVmdCByaWdodCBpbiIpLGEuZmluZCgiLnBvcG92ZXItdGl0bGUiKS5odG1sKCl8fGEuZmluZCgiLnBvcG92ZXItdGl0bGUiKS5oaWRlKCl9LGMucHJvdG90eXBlLmhhc0NvbnRlbnQ9ZnVuY3Rpb24oKXtyZXR1cm4gdGhpcy5nZXRUaXRsZSgpfHx0aGlzLmdldENvbnRlbnQoKX0sYy5wcm90b3R5cGUuZ2V0Q29udGVudD1mdW5jdGlvbigpe3ZhciBhPXRoaXMuJGVsZW1lbnQsYj10aGlzLm9wdGlvbnM7cmV0dXJuIGEuYXR0cigiZGF0YS1jb250ZW50Iil8fCgiZnVuY3Rpb24iPT10eXBlb2YgYi5jb250ZW50P2IuY29udGVudC5jYWxsKGFbMF0pOmIuY29udGVudCl9LGMucHJvdG90eXBlLmFycm93PWZ1bmN0aW9uKCl7cmV0dXJuIHRoaXMuJGFycm93PXRoaXMuJGFycm93fHx0aGlzLnRpcCgpLmZpbmQoIi5hcnJvdyIpfTt2YXIgZD1hLmZuLnBvcG92ZXI7YS5mbi5wb3BvdmVyPWIsYS5mbi5wb3BvdmVyLkNvbnN0cnVjdG9yPWMsYS5mbi5wb3BvdmVyLm5vQ29uZmxpY3Q9ZnVuY3Rpb24oKXtyZXR1cm4gYS5mbi5wb3BvdmVyPWQsdGhpc319KGpRdWVyeSksK2Z1bmN0aW9uKGEpeyJ1c2Ugc3RyaWN0IjtmdW5jdGlvbiBiKGMsZCl7dGhpcy4kYm9keT1hKGRvY3VtZW50LmJvZHkpLHRoaXMuJHNjcm9sbEVsZW1lbnQ9YShhKGMpLmlzKGRvY3VtZW50LmJvZHkpP3dpbmRvdzpjKSx0aGlzLm9wdGlvbnM9YS5leHRlbmQoe30sYi5ERUZBVUxUUyxkKSx0aGlzLnNlbGVjdG9yPSh0aGlzLm9wdGlvbnMudGFyZ2V0fHwiIikrIiAubmF2IGxpID4gYSIsdGhpcy5vZmZzZXRzPVtdLHRoaXMudGFyZ2V0cz1bXSx0aGlzLmFjdGl2ZVRhcmdldD1udWxsLHRoaXMuc2Nyb2xsSGVpZ2h0PTAsdGhpcy4kc2Nyb2xsRWxlbWVudC5vbigic2Nyb2xsLmJzLnNjcm9sbHNweSIsYS5wcm94eSh0aGlzLnByb2Nlc3MsdGhpcykpLHRoaXMucmVmcmVzaCgpLHRoaXMucHJvY2VzcygpfWZ1bmN0aW9uIGMoYyl7cmV0dXJuIHRoaXMuZWFjaChmdW5jdGlvbigpe3ZhciBkPWEodGhpcyksZT1kLmRhdGEoImJzLnNjcm9sbHNweSIpLGY9Im9iamVjdCI9PXR5cGVvZiBjJiZjO2V8fGQuZGF0YSgiYnMuc2Nyb2xsc3B5IixlPW5ldyBiKHRoaXMsZikpLCJzdHJpbmciPT10eXBlb2YgYyYmZVtjXSgpfSl9Yi5WRVJTSU9OPSIzLjMuNSIsYi5ERUZBVUxUUz17b2Zmc2V0OjEwfSxiLnByb3RvdHlwZS5nZXRTY3JvbGxIZWlnaHQ9ZnVuY3Rpb24oKXtyZXR1cm4gdGhpcy4kc2Nyb2xsRWxlbWVudFswXS5zY3JvbGxIZWlnaHR8fE1hdGgubWF4KHRoaXMuJGJvZHlbMF0uc2Nyb2xsSGVpZ2h0LGRvY3VtZW50LmRvY3VtZW50RWxlbWVudC5zY3JvbGxIZWlnaHQpfSxiLnByb3RvdHlwZS5yZWZyZXNoPWZ1bmN0aW9uKCl7dmFyIGI9dGhpcyxjPSJvZmZzZXQiLGQ9MDt0aGlzLm9mZnNldHM9W10sdGhpcy50YXJnZXRzPVtdLHRoaXMuc2Nyb2xsSGVpZ2h0PXRoaXMuZ2V0U2Nyb2xsSGVpZ2h0KCksYS5pc1dpbmRvdyh0aGlzLiRzY3JvbGxFbGVtZW50WzBdKXx8KGM9InBvc2l0aW9uIixkPXRoaXMuJHNjcm9sbEVsZW1lbnQuc2Nyb2xsVG9wKCkpLHRoaXMuJGJvZHkuZmluZCh0aGlzLnNlbGVjdG9yKS5tYXAoZnVuY3Rpb24oKXt2YXIgYj1hKHRoaXMpLGU9Yi5kYXRhKCJ0YXJnZXQiKXx8Yi5hdHRyKCJocmVmIiksZj0vXiMuLy50ZXN0KGUpJiZhKGUpO3JldHVybiBmJiZmLmxlbmd0aCYmZi5pcygiOnZpc2libGUiKSYmW1tmW2NdKCkudG9wK2QsZV1dfHxudWxsfSkuc29ydChmdW5jdGlvbihhLGIpe3JldHVybiBhWzBdLWJbMF19KS5lYWNoKGZ1bmN0aW9uKCl7Yi5vZmZzZXRzLnB1c2godGhpc1swXSksYi50YXJnZXRzLnB1c2godGhpc1sxXSl9KX0sYi5wcm90b3R5cGUucHJvY2Vzcz1mdW5jdGlvbigpe3ZhciBhLGI9dGhpcy4kc2Nyb2xsRWxlbWVudC5zY3JvbGxUb3AoKSt0aGlzLm9wdGlvbnMub2Zmc2V0LGM9dGhpcy5nZXRTY3JvbGxIZWlnaHQoKSxkPXRoaXMub3B0aW9ucy5vZmZzZXQrYy10aGlzLiRzY3JvbGxFbGVtZW50LmhlaWdodCgpLGU9dGhpcy5vZmZzZXRzLGY9dGhpcy50YXJnZXRzLGc9dGhpcy5hY3RpdmVUYXJnZXQ7aWYodGhpcy5zY3JvbGxIZWlnaHQhPWMmJnRoaXMucmVmcmVzaCgpLGI+PWQpcmV0dXJuIGchPShhPWZbZi5sZW5ndGgtMV0pJiZ0aGlzLmFjdGl2YXRlKGEpO2lmKGcmJmI8ZVswXSlyZXR1cm4gdGhpcy5hY3RpdmVUYXJnZXQ9bnVsbCx0aGlzLmNsZWFyKCk7Zm9yKGE9ZS5sZW5ndGg7YS0tOylnIT1mW2FdJiZiPj1lW2FdJiYodm9pZCAwPT09ZVthKzFdfHxiPGVbYSsxXSkmJnRoaXMuYWN0aXZhdGUoZlthXSl9LGIucHJvdG90eXBlLmFjdGl2YXRlPWZ1bmN0aW9uKGIpe3RoaXMuYWN0aXZlVGFyZ2V0PWIsdGhpcy5jbGVhcigpO3ZhciBjPXRoaXMuc2VsZWN0b3IrJ1tkYXRhLXRhcmdldD0iJytiKyciXSwnK3RoaXMuc2VsZWN0b3IrJ1tocmVmPSInK2IrJyJdJyxkPWEoYykucGFyZW50cygibGkiKS5hZGRDbGFzcygiYWN0aXZlIik7ZC5wYXJlbnQoIi5kcm9wZG93bi1tZW51IikubGVuZ3RoJiYoZD1kLmNsb3Nlc3QoImxpLmRyb3Bkb3duIikuYWRkQ2xhc3MoImFjdGl2ZSIpKSwKZC50cmlnZ2VyKCJhY3RpdmF0ZS5icy5zY3JvbGxzcHkiKX0sYi5wcm90b3R5cGUuY2xlYXI9ZnVuY3Rpb24oKXthKHRoaXMuc2VsZWN0b3IpLnBhcmVudHNVbnRpbCh0aGlzLm9wdGlvbnMudGFyZ2V0LCIuYWN0aXZlIikucmVtb3ZlQ2xhc3MoImFjdGl2ZSIpfTt2YXIgZD1hLmZuLnNjcm9sbHNweTthLmZuLnNjcm9sbHNweT1jLGEuZm4uc2Nyb2xsc3B5LkNvbnN0cnVjdG9yPWIsYS5mbi5zY3JvbGxzcHkubm9Db25mbGljdD1mdW5jdGlvbigpe3JldHVybiBhLmZuLnNjcm9sbHNweT1kLHRoaXN9LGEod2luZG93KS5vbigibG9hZC5icy5zY3JvbGxzcHkuZGF0YS1hcGkiLGZ1bmN0aW9uKCl7YSgnW2RhdGEtc3B5PSJzY3JvbGwiXScpLmVhY2goZnVuY3Rpb24oKXt2YXIgYj1hKHRoaXMpO2MuY2FsbChiLGIuZGF0YSgpKX0pfSl9KGpRdWVyeSksK2Z1bmN0aW9uKGEpeyJ1c2Ugc3RyaWN0IjtmdW5jdGlvbiBiKGIpe3JldHVybiB0aGlzLmVhY2goZnVuY3Rpb24oKXt2YXIgZD1hKHRoaXMpLGU9ZC5kYXRhKCJicy50YWIiKTtlfHxkLmRhdGEoImJzLnRhYiIsZT1uZXcgYyh0aGlzKSksInN0cmluZyI9PXR5cGVvZiBiJiZlW2JdKCl9KX12YXIgYz1mdW5jdGlvbihiKXt0aGlzLmVsZW1lbnQ9YShiKX07Yy5WRVJTSU9OPSIzLjMuNSIsYy5UUkFOU0lUSU9OX0RVUkFUSU9OPTE1MCxjLnByb3RvdHlwZS5zaG93PWZ1bmN0aW9uKCl7dmFyIGI9dGhpcy5lbGVtZW50LGM9Yi5jbG9zZXN0KCJ1bDpub3QoLmRyb3Bkb3duLW1lbnUpIiksZD1iLmRhdGEoInRhcmdldCIpO2lmKGR8fChkPWIuYXR0cigiaHJlZiIpLGQ9ZCYmZC5yZXBsYWNlKC8uKig/PSNbXlxzXSokKS8sIiIpKSwhYi5wYXJlbnQoImxpIikuaGFzQ2xhc3MoImFjdGl2ZSIpKXt2YXIgZT1jLmZpbmQoIi5hY3RpdmU6bGFzdCBhIiksZj1hLkV2ZW50KCJoaWRlLmJzLnRhYiIse3JlbGF0ZWRUYXJnZXQ6YlswXX0pLGc9YS5FdmVudCgic2hvdy5icy50YWIiLHtyZWxhdGVkVGFyZ2V0OmVbMF19KTtpZihlLnRyaWdnZXIoZiksYi50cmlnZ2VyKGcpLCFnLmlzRGVmYXVsdFByZXZlbnRlZCgpJiYhZi5pc0RlZmF1bHRQcmV2ZW50ZWQoKSl7dmFyIGg9YShkKTt0aGlzLmFjdGl2YXRlKGIuY2xvc2VzdCgibGkiKSxjKSx0aGlzLmFjdGl2YXRlKGgsaC5wYXJlbnQoKSxmdW5jdGlvbigpe2UudHJpZ2dlcih7dHlwZToiaGlkZGVuLmJzLnRhYiIscmVsYXRlZFRhcmdldDpiWzBdfSksYi50cmlnZ2VyKHt0eXBlOiJzaG93bi5icy50YWIiLHJlbGF0ZWRUYXJnZXQ6ZVswXX0pfSl9fX0sYy5wcm90b3R5cGUuYWN0aXZhdGU9ZnVuY3Rpb24oYixkLGUpe2Z1bmN0aW9uIGYoKXtnLnJlbW92ZUNsYXNzKCJhY3RpdmUiKS5maW5kKCI+IC5kcm9wZG93bi1tZW51ID4gLmFjdGl2ZSIpLnJlbW92ZUNsYXNzKCJhY3RpdmUiKS5lbmQoKS5maW5kKCdbZGF0YS10b2dnbGU9InRhYiJdJykuYXR0cigiYXJpYS1leHBhbmRlZCIsITEpLGIuYWRkQ2xhc3MoImFjdGl2ZSIpLmZpbmQoJ1tkYXRhLXRvZ2dsZT0idGFiIl0nKS5hdHRyKCJhcmlhLWV4cGFuZGVkIiwhMCksaD8oYlswXS5vZmZzZXRXaWR0aCxiLmFkZENsYXNzKCJpbiIpKTpiLnJlbW92ZUNsYXNzKCJmYWRlIiksYi5wYXJlbnQoIi5kcm9wZG93bi1tZW51IikubGVuZ3RoJiZiLmNsb3Nlc3QoImxpLmRyb3Bkb3duIikuYWRkQ2xhc3MoImFjdGl2ZSIpLmVuZCgpLmZpbmQoJ1tkYXRhLXRvZ2dsZT0idGFiIl0nKS5hdHRyKCJhcmlhLWV4cGFuZGVkIiwhMCksZSYmZSgpfXZhciBnPWQuZmluZCgiPiAuYWN0aXZlIiksaD1lJiZhLnN1cHBvcnQudHJhbnNpdGlvbiYmKGcubGVuZ3RoJiZnLmhhc0NsYXNzKCJmYWRlIil8fCEhZC5maW5kKCI+IC5mYWRlIikubGVuZ3RoKTtnLmxlbmd0aCYmaD9nLm9uZSgiYnNUcmFuc2l0aW9uRW5kIixmKS5lbXVsYXRlVHJhbnNpdGlvbkVuZChjLlRSQU5TSVRJT05fRFVSQVRJT04pOmYoKSxnLnJlbW92ZUNsYXNzKCJpbiIpfTt2YXIgZD1hLmZuLnRhYjthLmZuLnRhYj1iLGEuZm4udGFiLkNvbnN0cnVjdG9yPWMsYS5mbi50YWIubm9Db25mbGljdD1mdW5jdGlvbigpe3JldHVybiBhLmZuLnRhYj1kLHRoaXN9O3ZhciBlPWZ1bmN0aW9uKGMpe2MucHJldmVudERlZmF1bHQoKSxiLmNhbGwoYSh0aGlzKSwic2hvdyIpfTthKGRvY3VtZW50KS5vbigiY2xpY2suYnMudGFiLmRhdGEtYXBpIiwnW2RhdGEtdG9nZ2xlPSJ0YWIiXScsZSkub24oImNsaWNrLmJzLnRhYi5kYXRhLWFwaSIsJ1tkYXRhLXRvZ2dsZT0icGlsbCJdJyxlKX0oalF1ZXJ5KSwrZnVuY3Rpb24oYSl7InVzZSBzdHJpY3QiO2Z1bmN0aW9uIGIoYil7cmV0dXJuIHRoaXMuZWFjaChmdW5jdGlvbigpe3ZhciBkPWEodGhpcyksZT1kLmRhdGEoImJzLmFmZml4IiksZj0ib2JqZWN0Ij09dHlwZW9mIGImJmI7ZXx8ZC5kYXRhKCJicy5hZmZpeCIsZT1uZXcgYyh0aGlzLGYpKSwic3RyaW5nIj09dHlwZW9mIGImJmVbYl0oKX0pfXZhciBjPWZ1bmN0aW9uKGIsZCl7dGhpcy5vcHRpb25zPWEuZXh0ZW5kKHt9LGMuREVGQVVMVFMsZCksdGhpcy4kdGFyZ2V0PWEodGhpcy5vcHRpb25zLnRhcmdldCkub24oInNjcm9sbC5icy5hZmZpeC5kYXRhLWFwaSIsYS5wcm94eSh0aGlzLmNoZWNrUG9zaXRpb24sdGhpcykpLm9uKCJjbGljay5icy5hZmZpeC5kYXRhLWFwaSIsYS5wcm94eSh0aGlzLmNoZWNrUG9zaXRpb25XaXRoRXZlbnRMb29wLHRoaXMpKSx0aGlzLiRlbGVtZW50PWEoYiksdGhpcy5hZmZpeGVkPW51bGwsdGhpcy51bnBpbj1udWxsLHRoaXMucGlubmVkT2Zmc2V0PW51bGwsdGhpcy5jaGVja1Bvc2l0aW9uKCl9O2MuVkVSU0lPTj0iMy4zLjUiLGMuUkVTRVQ9ImFmZml4IGFmZml4LXRvcCBhZmZpeC1ib3R0b20iLGMuREVGQVVMVFM9e29mZnNldDowLHRhcmdldDp3aW5kb3d9LGMucHJvdG90eXBlLmdldFN0YXRlPWZ1bmN0aW9uKGEsYixjLGQpe3ZhciBlPXRoaXMuJHRhcmdldC5zY3JvbGxUb3AoKSxmPXRoaXMuJGVsZW1lbnQub2Zmc2V0KCksZz10aGlzLiR0YXJnZXQuaGVpZ2h0KCk7aWYobnVsbCE9YyYmInRvcCI9PXRoaXMuYWZmaXhlZClyZXR1cm4gYz5lPyJ0b3AiOiExO2lmKCJib3R0b20iPT10aGlzLmFmZml4ZWQpcmV0dXJuIG51bGwhPWM/ZSt0aGlzLnVucGluPD1mLnRvcD8hMToiYm90dG9tIjphLWQ+PWUrZz8hMToiYm90dG9tIjt2YXIgaD1udWxsPT10aGlzLmFmZml4ZWQsaT1oP2U6Zi50b3Asaj1oP2c6YjtyZXR1cm4gbnVsbCE9YyYmYz49ZT8idG9wIjpudWxsIT1kJiZpK2o+PWEtZD8iYm90dG9tIjohMX0sYy5wcm90b3R5cGUuZ2V0UGlubmVkT2Zmc2V0PWZ1bmN0aW9uKCl7aWYodGhpcy5waW5uZWRPZmZzZXQpcmV0dXJuIHRoaXMucGlubmVkT2Zmc2V0O3RoaXMuJGVsZW1lbnQucmVtb3ZlQ2xhc3MoYy5SRVNFVCkuYWRkQ2xhc3MoImFmZml4Iik7dmFyIGE9dGhpcy4kdGFyZ2V0LnNjcm9sbFRvcCgpLGI9dGhpcy4kZWxlbWVudC5vZmZzZXQoKTtyZXR1cm4gdGhpcy5waW5uZWRPZmZzZXQ9Yi50b3AtYX0sYy5wcm90b3R5cGUuY2hlY2tQb3NpdGlvbldpdGhFdmVudExvb3A9ZnVuY3Rpb24oKXtzZXRUaW1lb3V0KGEucHJveHkodGhpcy5jaGVja1Bvc2l0aW9uLHRoaXMpLDEpfSxjLnByb3RvdHlwZS5jaGVja1Bvc2l0aW9uPWZ1bmN0aW9uKCl7aWYodGhpcy4kZWxlbWVudC5pcygiOnZpc2libGUiKSl7dmFyIGI9dGhpcy4kZWxlbWVudC5oZWlnaHQoKSxkPXRoaXMub3B0aW9ucy5vZmZzZXQsZT1kLnRvcCxmPWQuYm90dG9tLGc9TWF0aC5tYXgoYShkb2N1bWVudCkuaGVpZ2h0KCksYShkb2N1bWVudC5ib2R5KS5oZWlnaHQoKSk7Im9iamVjdCIhPXR5cGVvZiBkJiYoZj1lPWQpLCJmdW5jdGlvbiI9PXR5cGVvZiBlJiYoZT1kLnRvcCh0aGlzLiRlbGVtZW50KSksImZ1bmN0aW9uIj09dHlwZW9mIGYmJihmPWQuYm90dG9tKHRoaXMuJGVsZW1lbnQpKTt2YXIgaD10aGlzLmdldFN0YXRlKGcsYixlLGYpO2lmKHRoaXMuYWZmaXhlZCE9aCl7bnVsbCE9dGhpcy51bnBpbiYmdGhpcy4kZWxlbWVudC5jc3MoInRvcCIsIiIpO3ZhciBpPSJhZmZpeCIrKGg/Ii0iK2g6IiIpLGo9YS5FdmVudChpKyIuYnMuYWZmaXgiKTtpZih0aGlzLiRlbGVtZW50LnRyaWdnZXIoaiksai5pc0RlZmF1bHRQcmV2ZW50ZWQoKSlyZXR1cm47dGhpcy5hZmZpeGVkPWgsdGhpcy51bnBpbj0iYm90dG9tIj09aD90aGlzLmdldFBpbm5lZE9mZnNldCgpOm51bGwsdGhpcy4kZWxlbWVudC5yZW1vdmVDbGFzcyhjLlJFU0VUKS5hZGRDbGFzcyhpKS50cmlnZ2VyKGkucmVwbGFjZSgiYWZmaXgiLCJhZmZpeGVkIikrIi5icy5hZmZpeCIpfSJib3R0b20iPT1oJiZ0aGlzLiRlbGVtZW50Lm9mZnNldCh7dG9wOmctYi1mfSl9fTt2YXIgZD1hLmZuLmFmZml4O2EuZm4uYWZmaXg9YixhLmZuLmFmZml4LkNvbnN0cnVjdG9yPWMsYS5mbi5hZmZpeC5ub0NvbmZsaWN0PWZ1bmN0aW9uKCl7cmV0dXJuIGEuZm4uYWZmaXg9ZCx0aGlzfSxhKHdpbmRvdykub24oImxvYWQiLGZ1bmN0aW9uKCl7YSgnW2RhdGEtc3B5PSJhZmZpeCJdJykuZWFjaChmdW5jdGlvbigpe3ZhciBjPWEodGhpcyksZD1jLmRhdGEoKTtkLm9mZnNldD1kLm9mZnNldHx8e30sbnVsbCE9ZC5vZmZzZXRCb3R0b20mJihkLm9mZnNldC5ib3R0b209ZC5vZmZzZXRCb3R0b20pLG51bGwhPWQub2Zmc2V0VG9wJiYoZC5vZmZzZXQudG9wPWQub2Zmc2V0VG9wKSxiLmNhbGwoYyxkKX0pfSl9KGpRdWVyeSk7\&quot;&gt;&lt;/script&gt;\n&lt;script src=\&quot;data:application/x-javascript;base64,LyoqCiogQHByZXNlcnZlIEhUTUw1IFNoaXYgMy43LjIgfCBAYWZhcmthcyBAamRhbHRvbiBAam9uX25lYWwgQHJlbSB8IE1JVC9HUEwyIExpY2Vuc2VkCiovCi8vIE9ubHkgcnVuIHRoaXMgY29kZSBpbiBJRSA4CmlmICghIXdpbmRvdy5uYXZpZ2F0b3IudXNlckFnZW50Lm1hdGNoKCJNU0lFIDgiKSkgewohZnVuY3Rpb24oYSxiKXtmdW5jdGlvbiBjKGEsYil7dmFyIGM9YS5jcmVhdGVFbGVtZW50KCJwIiksZD1hLmdldEVsZW1lbnRzQnlUYWdOYW1lKCJoZWFkIilbMF18fGEuZG9jdW1lbnRFbGVtZW50O3JldHVybiBjLmlubmVySFRNTD0ieDxzdHlsZT4iK2IrIjwvc3R5bGU+IixkLmluc2VydEJlZm9yZShjLmxhc3RDaGlsZCxkLmZpcnN0Q2hpbGQpfWZ1bmN0aW9uIGQoKXt2YXIgYT10LmVsZW1lbnRzO3JldHVybiJzdHJpbmciPT10eXBlb2YgYT9hLnNwbGl0KCIgIik6YX1mdW5jdGlvbiBlKGEsYil7dmFyIGM9dC5lbGVtZW50czsic3RyaW5nIiE9dHlwZW9mIGMmJihjPWMuam9pbigiICIpKSwic3RyaW5nIiE9dHlwZW9mIGEmJihhPWEuam9pbigiICIpKSx0LmVsZW1lbnRzPWMrIiAiK2EsaihiKX1mdW5jdGlvbiBmKGEpe3ZhciBiPXNbYVtxXV07cmV0dXJuIGJ8fChiPXt9LHIrKyxhW3FdPXIsc1tyXT1iKSxifWZ1bmN0aW9uIGcoYSxjLGQpe2lmKGN8fChjPWIpLGwpcmV0dXJuIGMuY3JlYXRlRWxlbWVudChhKTtkfHwoZD1mKGMpKTt2YXIgZTtyZXR1cm4gZT1kLmNhY2hlW2FdP2QuY2FjaGVbYV0uY2xvbmVOb2RlKCk6cC50ZXN0KGEpPyhkLmNhY2hlW2FdPWQuY3JlYXRlRWxlbShhKSkuY2xvbmVOb2RlKCk6ZC5jcmVhdGVFbGVtKGEpLCFlLmNhbkhhdmVDaGlsZHJlbnx8by50ZXN0KGEpfHxlLnRhZ1Vybj9lOmQuZnJhZy5hcHBlbmRDaGlsZChlKX1mdW5jdGlvbiBoKGEsYyl7aWYoYXx8KGE9YiksbClyZXR1cm4gYS5jcmVhdGVEb2N1bWVudEZyYWdtZW50KCk7Yz1jfHxmKGEpO2Zvcih2YXIgZT1jLmZyYWcuY2xvbmVOb2RlKCksZz0wLGg9ZCgpLGk9aC5sZW5ndGg7aT5nO2crKyllLmNyZWF0ZUVsZW1lbnQoaFtnXSk7cmV0dXJuIGV9ZnVuY3Rpb24gaShhLGIpe2IuY2FjaGV8fChiLmNhY2hlPXt9LGIuY3JlYXRlRWxlbT1hLmNyZWF0ZUVsZW1lbnQsYi5jcmVhdGVGcmFnPWEuY3JlYXRlRG9jdW1lbnRGcmFnbWVudCxiLmZyYWc9Yi5jcmVhdGVGcmFnKCkpLGEuY3JlYXRlRWxlbWVudD1mdW5jdGlvbihjKXtyZXR1cm4gdC5zaGl2TWV0aG9kcz9nKGMsYSxiKTpiLmNyZWF0ZUVsZW0oYyl9LGEuY3JlYXRlRG9jdW1lbnRGcmFnbWVudD1GdW5jdGlvbigiaCxmIiwicmV0dXJuIGZ1bmN0aW9uKCl7dmFyIG49Zi5jbG9uZU5vZGUoKSxjPW4uY3JlYXRlRWxlbWVudDtoLnNoaXZNZXRob2RzJiYoIitkKCkuam9pbigpLnJlcGxhY2UoL1tcd1wtOl0rL2csZnVuY3Rpb24oYSl7cmV0dXJuIGIuY3JlYXRlRWxlbShhKSxiLmZyYWcuY3JlYXRlRWxlbWVudChhKSwnYygiJythKyciKSd9KSsiKTtyZXR1cm4gbn0iKSh0LGIuZnJhZyl9ZnVuY3Rpb24gaihhKXthfHwoYT1iKTt2YXIgZD1mKGEpO3JldHVybiF0LnNoaXZDU1N8fGt8fGQuaGFzQ1NTfHwoZC5oYXNDU1M9ISFjKGEsImFydGljbGUsYXNpZGUsZGlhbG9nLGZpZ2NhcHRpb24sZmlndXJlLGZvb3RlcixoZWFkZXIsaGdyb3VwLG1haW4sbmF2LHNlY3Rpb257ZGlzcGxheTpibG9ja31tYXJre2JhY2tncm91bmQ6I0ZGMDtjb2xvcjojMDAwfXRlbXBsYXRle2Rpc3BsYXk6bm9uZX0iKSksbHx8aShhLGQpLGF9dmFyIGssbCxtPSIzLjcuMiIsbj1hLmh0bWw1fHx7fSxvPS9ePHxeKD86YnV0dG9ufG1hcHxzZWxlY3R8dGV4dGFyZWF8b2JqZWN0fGlmcmFtZXxvcHRpb258b3B0Z3JvdXApJC9pLHA9L14oPzphfGJ8Y29kZXxkaXZ8ZmllbGRzZXR8aDF8aDJ8aDN8aDR8aDV8aDZ8aXxsYWJlbHxsaXxvbHxwfHF8c3BhbnxzdHJvbmd8c3R5bGV8dGFibGV8dGJvZHl8dGR8dGh8dHJ8dWwpJC9pLHE9Il9odG1sNXNoaXYiLHI9MCxzPXt9OyFmdW5jdGlvbigpe3RyeXt2YXIgYT1iLmNyZWF0ZUVsZW1lbnQoImEiKTthLmlubmVySFRNTD0iPHh5ej48L3h5ej4iLGs9ImhpZGRlbiJpbiBhLGw9MT09YS5jaGlsZE5vZGVzLmxlbmd0aHx8ZnVuY3Rpb24oKXtiLmNyZWF0ZUVsZW1lbnQoImEiKTt2YXIgYT1iLmNyZWF0ZURvY3VtZW50RnJhZ21lbnQoKTtyZXR1cm4idW5kZWZpbmVkIj09dHlwZW9mIGEuY2xvbmVOb2RlfHwidW5kZWZpbmVkIj09dHlwZW9mIGEuY3JlYXRlRG9jdW1lbnRGcmFnbWVudHx8InVuZGVmaW5lZCI9PXR5cGVvZiBhLmNyZWF0ZUVsZW1lbnR9KCl9Y2F0Y2goYyl7az0hMCxsPSEwfX0oKTt2YXIgdD17ZWxlbWVudHM6bi5lbGVtZW50c3x8ImFiYnIgYXJ0aWNsZSBhc2lkZSBhdWRpbyBiZGkgY2FudmFzIGRhdGEgZGF0YWxpc3QgZGV0YWlscyBkaWFsb2cgZmlnY2FwdGlvbiBmaWd1cmUgZm9vdGVyIGhlYWRlciBoZ3JvdXAgbWFpbiBtYXJrIG1ldGVyIG5hdiBvdXRwdXQgcGljdHVyZSBwcm9ncmVzcyBzZWN0aW9uIHN1bW1hcnkgdGVtcGxhdGUgdGltZSB2aWRlbyIsdmVyc2lvbjptLHNoaXZDU1M6bi5zaGl2Q1NTIT09ITEsc3VwcG9ydHNVbmtub3duRWxlbWVudHM6bCxzaGl2TWV0aG9kczpuLnNoaXZNZXRob2RzIT09ITEsdHlwZToiZGVmYXVsdCIsc2hpdkRvY3VtZW50OmosY3JlYXRlRWxlbWVudDpnLGNyZWF0ZURvY3VtZW50RnJhZ21lbnQ6aCxhZGRFbGVtZW50czplfTthLmh0bWw1PXQsaihiKX0odGhpcyxkb2N1bWVudCk7Cn07Cg==\&quot;&gt;&lt;/script&gt;\n&lt;script src=\&quot;data:application/x-javascript;base64,LyohIFJlc3BvbmQuanMgdjEuNC4yOiBtaW4vbWF4LXdpZHRoIG1lZGlhIHF1ZXJ5IHBvbHlmaWxsICogQ29weXJpZ2h0IDIwMTMgU2NvdHQgSmVobAogKiBMaWNlbnNlZCB1bmRlciBodHRwczovL2dpdGh1Yi5jb20vc2NvdHRqZWhsL1Jlc3BvbmQvYmxvYi9tYXN0ZXIvTElDRU5TRS1NSVQKICogICovCgovLyBPbmx5IHJ1biB0aGlzIGNvZGUgaW4gSUUgOAppZiAoISF3aW5kb3cubmF2aWdhdG9yLnVzZXJBZ2VudC5tYXRjaCgiTVNJRSA4IikpIHsKIWZ1bmN0aW9uKGEpeyJ1c2Ugc3RyaWN0IjthLm1hdGNoTWVkaWE9YS5tYXRjaE1lZGlhfHxmdW5jdGlvbihhKXt2YXIgYixjPWEuZG9jdW1lbnRFbGVtZW50LGQ9Yy5maXJzdEVsZW1lbnRDaGlsZHx8Yy5maXJzdENoaWxkLGU9YS5jcmVhdGVFbGVtZW50KCJib2R5IiksZj1hLmNyZWF0ZUVsZW1lbnQoImRpdiIpO3JldHVybiBmLmlkPSJtcS10ZXN0LTEiLGYuc3R5bGUuY3NzVGV4dD0icG9zaXRpb246YWJzb2x1dGU7dG9wOi0xMDBlbSIsZS5zdHlsZS5iYWNrZ3JvdW5kPSJub25lIixlLmFwcGVuZENoaWxkKGYpLGZ1bmN0aW9uKGEpe3JldHVybiBmLmlubmVySFRNTD0nJnNoeTs8c3R5bGUgbWVkaWE9IicrYSsnIj4gI21xLXRlc3QtMSB7IHdpZHRoOiA0MnB4OyB9PC9zdHlsZT4nLGMuaW5zZXJ0QmVmb3JlKGUsZCksYj00Mj09PWYub2Zmc2V0V2lkdGgsYy5yZW1vdmVDaGlsZChlKSx7bWF0Y2hlczpiLG1lZGlhOmF9fX0oYS5kb2N1bWVudCl9KHRoaXMpLGZ1bmN0aW9uKGEpeyJ1c2Ugc3RyaWN0IjtmdW5jdGlvbiBiKCl7dSghMCl9dmFyIGM9e307YS5yZXNwb25kPWMsYy51cGRhdGU9ZnVuY3Rpb24oKXt9O3ZhciBkPVtdLGU9ZnVuY3Rpb24oKXt2YXIgYj0hMTt0cnl7Yj1uZXcgYS5YTUxIdHRwUmVxdWVzdH1jYXRjaChjKXtiPW5ldyBhLkFjdGl2ZVhPYmplY3QoIk1pY3Jvc29mdC5YTUxIVFRQIil9cmV0dXJuIGZ1bmN0aW9uKCl7cmV0dXJuIGJ9fSgpLGY9ZnVuY3Rpb24oYSxiKXt2YXIgYz1lKCk7YyYmKGMub3BlbigiR0VUIixhLCEwKSxjLm9ucmVhZHlzdGF0ZWNoYW5nZT1mdW5jdGlvbigpezQhPT1jLnJlYWR5U3RhdGV8fDIwMCE9PWMuc3RhdHVzJiYzMDQhPT1jLnN0YXR1c3x8YihjLnJlc3BvbnNlVGV4dCl9LDQhPT1jLnJlYWR5U3RhdGUmJmMuc2VuZChudWxsKSl9O2lmKGMuYWpheD1mLGMucXVldWU9ZCxjLnJlZ2V4PXttZWRpYTovQG1lZGlhW15ce10rXHsoW15ce1x9XSpce1teXH1ce10qXH0pKy9naSxrZXlmcmFtZXM6L0AoPzpcLSg/Om98bW96fHdlYmtpdClcLSk/a2V5ZnJhbWVzW15ce10rXHsoPzpbXlx7XH1dKlx7W15cfVx7XSpcfSkrW15cfV0qXH0vZ2ksdXJsczovKHVybFwoKVsnIl0/KFteXC9cKSciXVteOlwpJyJdKylbJyJdPyhcKSkvZyxmaW5kU3R5bGVzOi9AbWVkaWEgKihbXlx7XSspXHsoW1xTXHNdKz8pJC8sb25seTovKG9ubHlccyspPyhbYS16QS1aXSspXHM/LyxtaW53Oi9cKFtcc10qbWluXC13aWR0aFxzKjpbXHNdKihbXHNdKlswLTlcLl0rKShweHxlbSlbXHNdKlwpLyxtYXh3Oi9cKFtcc10qbWF4XC13aWR0aFxzKjpbXHNdKihbXHNdKlswLTlcLl0rKShweHxlbSlbXHNdKlwpL30sYy5tZWRpYVF1ZXJpZXNTdXBwb3J0ZWQ9YS5tYXRjaE1lZGlhJiZudWxsIT09YS5tYXRjaE1lZGlhKCJvbmx5IGFsbCIpJiZhLm1hdGNoTWVkaWEoIm9ubHkgYWxsIikubWF0Y2hlcywhYy5tZWRpYVF1ZXJpZXNTdXBwb3J0ZWQpe3ZhciBnLGgsaSxqPWEuZG9jdW1lbnQsaz1qLmRvY3VtZW50RWxlbWVudCxsPVtdLG09W10sbj1bXSxvPXt9LHA9MzAscT1qLmdldEVsZW1lbnRzQnlUYWdOYW1lKCJoZWFkIilbMF18fGsscj1qLmdldEVsZW1lbnRzQnlUYWdOYW1lKCJiYXNlIilbMF0scz1xLmdldEVsZW1lbnRzQnlUYWdOYW1lKCJsaW5rIiksdD1mdW5jdGlvbigpe3ZhciBhLGI9ai5jcmVhdGVFbGVtZW50KCJkaXYiKSxjPWouYm9keSxkPWsuc3R5bGUuZm9udFNpemUsZT1jJiZjLnN0eWxlLmZvbnRTaXplLGY9ITE7cmV0dXJuIGIuc3R5bGUuY3NzVGV4dD0icG9zaXRpb246YWJzb2x1dGU7Zm9udC1zaXplOjFlbTt3aWR0aDoxZW0iLGN8fChjPWY9ai5jcmVhdGVFbGVtZW50KCJib2R5IiksYy5zdHlsZS5iYWNrZ3JvdW5kPSJub25lIiksay5zdHlsZS5mb250U2l6ZT0iMTAwJSIsYy5zdHlsZS5mb250U2l6ZT0iMTAwJSIsYy5hcHBlbmRDaGlsZChiKSxmJiZrLmluc2VydEJlZm9yZShjLGsuZmlyc3RDaGlsZCksYT1iLm9mZnNldFdpZHRoLGY/ay5yZW1vdmVDaGlsZChjKTpjLnJlbW92ZUNoaWxkKGIpLGsuc3R5bGUuZm9udFNpemU9ZCxlJiYoYy5zdHlsZS5mb250U2l6ZT1lKSxhPWk9cGFyc2VGbG9hdChhKX0sdT1mdW5jdGlvbihiKXt2YXIgYz0iY2xpZW50V2lkdGgiLGQ9a1tjXSxlPSJDU1MxQ29tcGF0Ij09PWouY29tcGF0TW9kZSYmZHx8ai5ib2R5W2NdfHxkLGY9e30sbz1zW3MubGVuZ3RoLTFdLHI9KG5ldyBEYXRlKS5nZXRUaW1lKCk7aWYoYiYmZyYmcD5yLWcpcmV0dXJuIGEuY2xlYXJUaW1lb3V0KGgpLGg9YS5zZXRUaW1lb3V0KHUscCksdm9pZCAwO2c9cjtmb3IodmFyIHYgaW4gbClpZihsLmhhc093blByb3BlcnR5KHYpKXt2YXIgdz1sW3ZdLHg9dy5taW53LHk9dy5tYXh3LHo9bnVsbD09PXgsQT1udWxsPT09eSxCPSJlbSI7eCYmKHg9cGFyc2VGbG9hdCh4KSooeC5pbmRleE9mKEIpPi0xP2l8fHQoKToxKSkseSYmKHk9cGFyc2VGbG9hdCh5KSooeS5pbmRleE9mKEIpPi0xP2l8fHQoKToxKSksdy5oYXNxdWVyeSYmKHomJkF8fCEoenx8ZT49eCl8fCEoQXx8eT49ZSkpfHwoZlt3Lm1lZGlhXXx8KGZbdy5tZWRpYV09W10pLGZbdy5tZWRpYV0ucHVzaChtW3cucnVsZXNdKSl9Zm9yKHZhciBDIGluIG4pbi5oYXNPd25Qcm9wZXJ0eShDKSYmbltDXSYmbltDXS5wYXJlbnROb2RlPT09cSYmcS5yZW1vdmVDaGlsZChuW0NdKTtuLmxlbmd0aD0wO2Zvcih2YXIgRCBpbiBmKWlmKGYuaGFzT3duUHJvcGVydHkoRCkpe3ZhciBFPWouY3JlYXRlRWxlbWVudCgic3R5bGUiKSxGPWZbRF0uam9pbigiXG4iKTtFLnR5cGU9InRleHQvY3NzIixFLm1lZGlhPUQscS5pbnNlcnRCZWZvcmUoRSxvLm5leHRTaWJsaW5nKSxFLnN0eWxlU2hlZXQ/RS5zdHlsZVNoZWV0LmNzc1RleHQ9RjpFLmFwcGVuZENoaWxkKGouY3JlYXRlVGV4dE5vZGUoRikpLG4ucHVzaChFKX19LHY9ZnVuY3Rpb24oYSxiLGQpe3ZhciBlPWEucmVwbGFjZShjLnJlZ2V4LmtleWZyYW1lcywiIikubWF0Y2goYy5yZWdleC5tZWRpYSksZj1lJiZlLmxlbmd0aHx8MDtiPWIuc3Vic3RyaW5nKDAsYi5sYXN0SW5kZXhPZigiLyIpKTt2YXIgZz1mdW5jdGlvbihhKXtyZXR1cm4gYS5yZXBsYWNlKGMucmVnZXgudXJscywiJDEiK2IrIiQyJDMiKX0saD0hZiYmZDtiLmxlbmd0aCYmKGIrPSIvIiksaCYmKGY9MSk7Zm9yKHZhciBpPTA7Zj5pO2krKyl7dmFyIGosayxuLG87aD8oaj1kLG0ucHVzaChnKGEpKSk6KGo9ZVtpXS5tYXRjaChjLnJlZ2V4LmZpbmRTdHlsZXMpJiZSZWdFeHAuJDEsbS5wdXNoKFJlZ0V4cC4kMiYmZyhSZWdFeHAuJDIpKSksbj1qLnNwbGl0KCIsIiksbz1uLmxlbmd0aDtmb3IodmFyIHA9MDtvPnA7cCsrKWs9bltwXSxsLnB1c2goe21lZGlhOmsuc3BsaXQoIigiKVswXS5tYXRjaChjLnJlZ2V4Lm9ubHkpJiZSZWdFeHAuJDJ8fCJhbGwiLHJ1bGVzOm0ubGVuZ3RoLTEsaGFzcXVlcnk6ay5pbmRleE9mKCIoIik+LTEsbWludzprLm1hdGNoKGMucmVnZXgubWludykmJnBhcnNlRmxvYXQoUmVnRXhwLiQxKSsoUmVnRXhwLiQyfHwiIiksbWF4dzprLm1hdGNoKGMucmVnZXgubWF4dykmJnBhcnNlRmxvYXQoUmVnRXhwLiQxKSsoUmVnRXhwLiQyfHwiIil9KX11KCl9LHc9ZnVuY3Rpb24oKXtpZihkLmxlbmd0aCl7dmFyIGI9ZC5zaGlmdCgpO2YoYi5ocmVmLGZ1bmN0aW9uKGMpe3YoYyxiLmhyZWYsYi5tZWRpYSksb1tiLmhyZWZdPSEwLGEuc2V0VGltZW91dChmdW5jdGlvbigpe3coKX0sMCl9KX19LHg9ZnVuY3Rpb24oKXtmb3IodmFyIGI9MDtiPHMubGVuZ3RoO2IrKyl7dmFyIGM9c1tiXSxlPWMuaHJlZixmPWMubWVkaWEsZz1jLnJlbCYmInN0eWxlc2hlZXQiPT09Yy5yZWwudG9Mb3dlckNhc2UoKTtlJiZnJiYhb1tlXSYmKGMuc3R5bGVTaGVldCYmYy5zdHlsZVNoZWV0LnJhd0Nzc1RleHQ/KHYoYy5zdHlsZVNoZWV0LnJhd0Nzc1RleHQsZSxmKSxvW2VdPSEwKTooIS9eKFthLXpBLVo6XSpcL1wvKS8udGVzdChlKSYmIXJ8fGUucmVwbGFjZShSZWdFeHAuJDEsIiIpLnNwbGl0KCIvIilbMF09PT1hLmxvY2F0aW9uLmhvc3QpJiYoIi8vIj09PWUuc3Vic3RyaW5nKDAsMikmJihlPWEubG9jYXRpb24ucHJvdG9jb2wrZSksZC5wdXNoKHtocmVmOmUsbWVkaWE6Zn0pKSl9dygpfTt4KCksYy51cGRhdGU9eCxjLmdldEVtVmFsdWU9dCxhLmFkZEV2ZW50TGlzdGVuZXI/YS5hZGRFdmVudExpc3RlbmVyKCJyZXNpemUiLGIsITEpOmEuYXR0YWNoRXZlbnQmJmEuYXR0YWNoRXZlbnQoIm9ucmVzaXplIixiKX19KHRoaXMpOwp9Owo=\&quot;&gt;&lt;/script&gt;\n&lt;script src=\&quot;data:application/x-javascript;base64,JChkb2N1bWVudCkucmVhZHkoZnVuY3Rpb24oKXsKICAgICQoJ1tkYXRhLXRvZ2dsZT0idG9vbHRpcCJdJykudG9vbHRpcCgpOwogICAgJCgnW2RhdGEtdG9nZ2xlPSJwb3BvdmVyIl0nKS5wb3BvdmVyKCk7Cn0pOwo=\&quot;&gt;&lt;/script&gt;\n\n&lt;/head&gt;\n&lt;body style=\&quot;background-color:white;\&quot;&gt;\n&lt;div style=\&quot;border: 1px solid #ddd; padding: 5px; overflow-y: scroll; height:450px; overflow-x: scroll; width:600px; \&quot;&gt;&lt;table class=\&quot;table table-striped\&quot; style=\&quot;width: auto !important; margin-left: auto; margin-right: auto;\&quot;&gt;\n &lt;thead&gt;\n  &lt;tr&gt;\n   &lt;th style=\&quot;text-align:left;\&quot;&gt;   &lt;/th&gt;\n   &lt;th style=\&quot;text-align:right;\&quot;&gt; GLM Training Set &lt;/th&gt;\n   &lt;th style=\&quot;text-align:right;\&quot;&gt; GLM Test Set &lt;/th&gt;\n   &lt;th style=\&quot;text-align:right;\&quot;&gt; GLM All Set &lt;/th&gt;\n  &lt;/tr&gt;\n &lt;/thead&gt;\n&lt;tbody&gt;\n  &lt;tr&gt;\n   &lt;td style=\&quot;text-align:left;\&quot;&gt; (Intercept) &lt;/td&gt;\n   &lt;td style=\&quot;text-align:right;\&quot;&gt; 0.9856239 &lt;/td&gt;\n   &lt;td style=\&quot;text-align:right;\&quot;&gt; 0.9989900 &lt;/td&gt;\n   &lt;td style=\&quot;text-align:right;\&quot;&gt; 0.9985716 &lt;/td&gt;\n  &lt;/tr&gt;\n  &lt;tr&gt;\n   &lt;td style=\&quot;text-align:left;\&quot;&gt; ID &lt;/td&gt;\n   &lt;td style=\&quot;text-align:right;\&quot;&gt; 0.7413226 &lt;/td&gt;\n   &lt;td style=\&quot;text-align:right;\&quot;&gt; 0.5564256 &lt;/td&gt;\n   &lt;td style=\&quot;text-align:right;\&quot;&gt; 0.4055318 &lt;/td&gt;\n  &lt;/tr&gt;\n  &lt;tr&gt;\n   &lt;td style=\&quot;text-align:left;\&quot;&gt; Age &lt;/td&gt;\n   &lt;td style=\&quot;text-align:right;\&quot;&gt; 0.2081840 &lt;/td&gt;\n   &lt;td style=\&quot;text-align:right;\&quot;&gt; 0.0156765 &lt;/td&gt;\n   &lt;td style=\&quot;text-align:right;\&quot;&gt; 0.0006326 &lt;/td&gt;\n  &lt;/tr&gt;\n  &lt;tr&gt;\n   &lt;td style=\&quot;text-align:left;\&quot;&gt; BusinessTravelTravel_Frequently &lt;/td&gt;\n   &lt;td style=\&quot;text-align:right;\&quot;&gt; 0.0000674 &lt;/td&gt;\n   &lt;td style=\&quot;text-align:right;\&quot;&gt; 0.0010245 &lt;/td&gt;\n   &lt;td style=\&quot;text-align:right;\&quot;&gt; 0.0000034 &lt;/td&gt;\n  &lt;/tr&gt;\n  &lt;tr&gt;\n   &lt;td style=\&quot;text-align:left;\&quot;&gt; BusinessTravelTravel_Rarely &lt;/td&gt;\n   &lt;td style=\&quot;text-align:right;\&quot;&gt; 0.0257045 &lt;/td&gt;\n   &lt;td style=\&quot;text-align:right;\&quot;&gt; 0.0164520 &lt;/td&gt;\n   &lt;td style=\&quot;text-align:right;\&quot;&gt; 0.0006930 &lt;/td&gt;\n  &lt;/tr&gt;\n  &lt;tr&gt;\n   &lt;td style=\&quot;text-align:left;\&quot;&gt; DailyRate &lt;/td&gt;\n   &lt;td style=\&quot;text-align:right;\&quot;&gt; 0.1137743 &lt;/td&gt;\n   &lt;td style=\&quot;text-align:right;\&quot;&gt; 0.0637612 &lt;/td&gt;\n   &lt;td style=\&quot;text-align:right;\&quot;&gt; 0.0087484 &lt;/td&gt;\n  &lt;/tr&gt;\n  &lt;tr&gt;\n   &lt;td style=\&quot;text-align:left;\&quot;&gt; DepartmentResearch &amp;amp; Development &lt;/td&gt;\n   &lt;td style=\&quot;text-align:right;\&quot;&gt; 0.9840834 &lt;/td&gt;\n   &lt;td style=\&quot;text-align:right;\&quot;&gt; 0.9999149 &lt;/td&gt;\n   &lt;td style=\&quot;text-align:right;\&quot;&gt; 0.9998797 &lt;/td&gt;\n  &lt;/tr&gt;\n  &lt;tr&gt;\n   &lt;td style=\&quot;text-align:left;\&quot;&gt; DepartmentSales &lt;/td&gt;\n   &lt;td style=\&quot;text-align:right;\&quot;&gt; 0.9855939 &lt;/td&gt;\n   &lt;td style=\&quot;text-align:right;\&quot;&gt; 0.9982575 &lt;/td&gt;\n   &lt;td style=\&quot;text-align:right;\&quot;&gt; 0.9975358 &lt;/td&gt;\n  &lt;/tr&gt;\n  &lt;tr&gt;\n   &lt;td style=\&quot;text-align:left;\&quot;&gt; DistanceFromHome &lt;/td&gt;\n   &lt;td style=\&quot;text-align:right;\&quot;&gt; 0.0003241 &lt;/td&gt;\n   &lt;td style=\&quot;text-align:right;\&quot;&gt; 0.0022409 &lt;/td&gt;\n   &lt;td style=\&quot;text-align:right;\&quot;&gt; 0.0000154 &lt;/td&gt;\n  &lt;/tr&gt;\n  &lt;tr&gt;\n   &lt;td style=\&quot;text-align:left;\&quot;&gt; Education &lt;/td&gt;\n   &lt;td style=\&quot;text-align:right;\&quot;&gt; 0.8266214 &lt;/td&gt;\n   &lt;td style=\&quot;text-align:right;\&quot;&gt; 0.1306817 &lt;/td&gt;\n   &lt;td style=\&quot;text-align:right;\&quot;&gt; 0.0325598 &lt;/td&gt;\n  &lt;/tr&gt;\n  &lt;tr&gt;\n   &lt;td style=\&quot;text-align:left;\&quot;&gt; EducationFieldLife Sciences &lt;/td&gt;\n   &lt;td style=\&quot;text-align:right;\&quot;&gt; 0.9750329 &lt;/td&gt;\n   &lt;td style=\&quot;text-align:right;\&quot;&gt; 0.3202993 &lt;/td&gt;\n   &lt;td style=\&quot;text-align:right;\&quot;&gt; 0.1598708 &lt;/td&gt;\n  &lt;/tr&gt;\n  &lt;tr&gt;\n   &lt;td style=\&quot;text-align:left;\&quot;&gt; EducationFieldMarketing &lt;/td&gt;\n   &lt;td style=\&quot;text-align:right;\&quot;&gt; 0.8437994 &lt;/td&gt;\n   &lt;td style=\&quot;text-align:right;\&quot;&gt; 0.5521055 &lt;/td&gt;\n   &lt;td style=\&quot;text-align:right;\&quot;&gt; 0.4004024 &lt;/td&gt;\n  &lt;/tr&gt;\n  &lt;tr&gt;\n   &lt;td style=\&quot;text-align:left;\&quot;&gt; EducationFieldMedical &lt;/td&gt;\n   &lt;td style=\&quot;text-align:right;\&quot;&gt; 0.9098803 &lt;/td&gt;\n   &lt;td style=\&quot;text-align:right;\&quot;&gt; 0.2537434 &lt;/td&gt;\n   &lt;td style=\&quot;text-align:right;\&quot;&gt; 0.1065171 &lt;/td&gt;\n  &lt;/tr&gt;\n  &lt;tr&gt;\n   &lt;td style=\&quot;text-align:left;\&quot;&gt; EducationFieldOther &lt;/td&gt;\n   &lt;td style=\&quot;text-align:right;\&quot;&gt; 0.6960025 &lt;/td&gt;\n   &lt;td style=\&quot;text-align:right;\&quot;&gt; 0.9285191 &lt;/td&gt;\n   &lt;td style=\&quot;text-align:right;\&quot;&gt; 0.8990460 &lt;/td&gt;\n  &lt;/tr&gt;\n  &lt;tr&gt;\n   &lt;td style=\&quot;text-align:left;\&quot;&gt; EducationFieldTechnical Degree &lt;/td&gt;\n   &lt;td style=\&quot;text-align:right;\&quot;&gt; 0.4683605 &lt;/td&gt;\n   &lt;td style=\&quot;text-align:right;\&quot;&gt; 0.4508936 &lt;/td&gt;\n   &lt;td style=\&quot;text-align:right;\&quot;&gt; 0.2863276 &lt;/td&gt;\n  &lt;/tr&gt;\n  &lt;tr&gt;\n   &lt;td style=\&quot;text-align:left;\&quot;&gt; EmployeeNumber &lt;/td&gt;\n   &lt;td style=\&quot;text-align:right;\&quot;&gt; 0.9027209 &lt;/td&gt;\n   &lt;td style=\&quot;text-align:right;\&quot;&gt; 0.4249982 &lt;/td&gt;\n   &lt;td style=\&quot;text-align:right;\&quot;&gt; 0.2592223 &lt;/td&gt;\n  &lt;/tr&gt;\n  &lt;tr&gt;\n   &lt;td style=\&quot;text-align:left;\&quot;&gt; EnvironmentSatisfaction &lt;/td&gt;\n   &lt;td style=\&quot;text-align:right;\&quot;&gt; 0.0000007 &lt;/td&gt;\n   &lt;td style=\&quot;text-align:right;\&quot;&gt; 0.0800222 &lt;/td&gt;\n   &lt;td style=\&quot;text-align:right;\&quot;&gt; 0.0132989 &lt;/td&gt;\n  &lt;/tr&gt;\n  &lt;tr&gt;\n   &lt;td style=\&quot;text-align:left;\&quot;&gt; GenderMale &lt;/td&gt;\n   &lt;td style=\&quot;text-align:right;\&quot;&gt; 0.0660375 &lt;/td&gt;\n   &lt;td style=\&quot;text-align:right;\&quot;&gt; 0.1909220 &lt;/td&gt;\n   &lt;td style=\&quot;text-align:right;\&quot;&gt; 0.0643729 &lt;/td&gt;\n  &lt;/tr&gt;\n  &lt;tr&gt;\n   &lt;td style=\&quot;text-align:left;\&quot;&gt; HourlyRate &lt;/td&gt;\n   &lt;td style=\&quot;text-align:right;\&quot;&gt; 0.2337414 &lt;/td&gt;\n   &lt;td style=\&quot;text-align:right;\&quot;&gt; 0.3492105 &lt;/td&gt;\n   &lt;td style=\&quot;text-align:right;\&quot;&gt; 0.1855442 &lt;/td&gt;\n  &lt;/tr&gt;\n  &lt;tr&gt;\n   &lt;td style=\&quot;text-align:left;\&quot;&gt; JobInvolvement &lt;/td&gt;\n   &lt;td style=\&quot;text-align:right;\&quot;&gt; 0.0000060 &lt;/td&gt;\n   &lt;td style=\&quot;text-align:right;\&quot;&gt; 0.8371013 &lt;/td&gt;\n   &lt;td style=\&quot;text-align:right;\&quot;&gt; 0.7712302 &lt;/td&gt;\n  &lt;/tr&gt;\n  &lt;tr&gt;\n   &lt;td style=\&quot;text-align:left;\&quot;&gt; JobLevel &lt;/td&gt;\n   &lt;td style=\&quot;text-align:right;\&quot;&gt; 0.3421974 &lt;/td&gt;\n   &lt;td style=\&quot;text-align:right;\&quot;&gt; 0.0316539 &lt;/td&gt;\n   &lt;td style=\&quot;text-align:right;\&quot;&gt; 0.0023752 &lt;/td&gt;\n  &lt;/tr&gt;\n  &lt;tr&gt;\n   &lt;td style=\&quot;text-align:left;\&quot;&gt; JobRoleHuman Resources &lt;/td&gt;\n   &lt;td style=\&quot;text-align:right;\&quot;&gt; 0.9829785 &lt;/td&gt;\n   &lt;td style=\&quot;text-align:right;\&quot;&gt; 0.9981111 &lt;/td&gt;\n   &lt;td style=\&quot;text-align:right;\&quot;&gt; 0.9973286 &lt;/td&gt;\n  &lt;/tr&gt;\n  &lt;tr&gt;\n   &lt;td style=\&quot;text-align:left;\&quot;&gt; JobRoleLaboratory Technician &lt;/td&gt;\n   &lt;td style=\&quot;text-align:right;\&quot;&gt; 0.0127075 &lt;/td&gt;\n   &lt;td style=\&quot;text-align:right;\&quot;&gt; 0.9921081 &lt;/td&gt;\n   &lt;td style=\&quot;text-align:right;\&quot;&gt; 0.9888393 &lt;/td&gt;\n  &lt;/tr&gt;\n  &lt;tr&gt;\n   &lt;td style=\&quot;text-align:left;\&quot;&gt; JobRoleManager &lt;/td&gt;\n   &lt;td style=\&quot;text-align:right;\&quot;&gt; 0.8653399 &lt;/td&gt;\n   &lt;td style=\&quot;text-align:right;\&quot;&gt; 0.9989564 &lt;/td&gt;\n   &lt;td style=\&quot;text-align:right;\&quot;&gt; 0.9985241 &lt;/td&gt;\n  &lt;/tr&gt;\n  &lt;tr&gt;\n   &lt;td style=\&quot;text-align:left;\&quot;&gt; JobRoleManufacturing Director &lt;/td&gt;\n   &lt;td style=\&quot;text-align:right;\&quot;&gt; 0.8918567 &lt;/td&gt;\n   &lt;td style=\&quot;text-align:right;\&quot;&gt; 0.9931527 &lt;/td&gt;\n   &lt;td style=\&quot;text-align:right;\&quot;&gt; 0.9903166 &lt;/td&gt;\n  &lt;/tr&gt;\n  &lt;tr&gt;\n   &lt;td style=\&quot;text-align:left;\&quot;&gt; JobRoleResearch Director &lt;/td&gt;\n   &lt;td style=\&quot;text-align:right;\&quot;&gt; 0.0349614 &lt;/td&gt;\n   &lt;td style=\&quot;text-align:right;\&quot;&gt; 0.9909768 &lt;/td&gt;\n   &lt;td style=\&quot;text-align:right;\&quot;&gt; 0.9872395 &lt;/td&gt;\n  &lt;/tr&gt;\n  &lt;tr&gt;\n   &lt;td style=\&quot;text-align:left;\&quot;&gt; JobRoleResearch Scientist &lt;/td&gt;\n   &lt;td style=\&quot;text-align:right;\&quot;&gt; 0.8565130 &lt;/td&gt;\n   &lt;td style=\&quot;text-align:right;\&quot;&gt; 0.9923366 &lt;/td&gt;\n   &lt;td style=\&quot;text-align:right;\&quot;&gt; 0.9891625 &lt;/td&gt;\n  &lt;/tr&gt;\n  &lt;tr&gt;\n   &lt;td style=\&quot;text-align:left;\&quot;&gt; JobRoleSales Executive &lt;/td&gt;\n   &lt;td style=\&quot;text-align:right;\&quot;&gt; 0.1372067 &lt;/td&gt;\n   &lt;td style=\&quot;text-align:right;\&quot;&gt; 0.9999902 &lt;/td&gt;\n   &lt;td style=\&quot;text-align:right;\&quot;&gt; 0.9999861 &lt;/td&gt;\n  &lt;/tr&gt;\n  &lt;tr&gt;\n   &lt;td style=\&quot;text-align:left;\&quot;&gt; JobRoleSales Representative &lt;/td&gt;\n   &lt;td style=\&quot;text-align:right;\&quot;&gt; 0.0299926 &lt;/td&gt;\n   &lt;td style=\&quot;text-align:right;\&quot;&gt; 0.9995330 &lt;/td&gt;\n   &lt;td style=\&quot;text-align:right;\&quot;&gt; 0.9993395 &lt;/td&gt;\n  &lt;/tr&gt;\n  &lt;tr&gt;\n   &lt;td style=\&quot;text-align:left;\&quot;&gt; JobSatisfaction &lt;/td&gt;\n   &lt;td style=\&quot;text-align:right;\&quot;&gt; 0.0000192 &lt;/td&gt;\n   &lt;td style=\&quot;text-align:right;\&quot;&gt; 0.0068582 &lt;/td&gt;\n   &lt;td style=\&quot;text-align:right;\&quot;&gt; 0.0001315 &lt;/td&gt;\n  &lt;/tr&gt;\n  &lt;tr&gt;\n   &lt;td style=\&quot;text-align:left;\&quot;&gt; MaritalStatusMarried &lt;/td&gt;\n   &lt;td style=\&quot;text-align:right;\&quot;&gt; 0.0601860 &lt;/td&gt;\n   &lt;td style=\&quot;text-align:right;\&quot;&gt; 0.4269320 &lt;/td&gt;\n   &lt;td style=\&quot;text-align:right;\&quot;&gt; 0.2612143 &lt;/td&gt;\n  &lt;/tr&gt;\n  &lt;tr&gt;\n   &lt;td style=\&quot;text-align:left;\&quot;&gt; MaritalStatusSingle &lt;/td&gt;\n   &lt;td style=\&quot;text-align:right;\&quot;&gt; 0.0008135 &lt;/td&gt;\n   &lt;td style=\&quot;text-align:right;\&quot;&gt; 0.1077738 &lt;/td&gt;\n   &lt;td style=\&quot;text-align:right;\&quot;&gt; 0.0229388 &lt;/td&gt;\n  &lt;/tr&gt;\n  &lt;tr&gt;\n   &lt;td style=\&quot;text-align:left;\&quot;&gt; MonthlyIncome &lt;/td&gt;\n   &lt;td style=\&quot;text-align:right;\&quot;&gt; 0.2085435 &lt;/td&gt;\n   &lt;td style=\&quot;text-align:right;\&quot;&gt; 0.0074394 &lt;/td&gt;\n   &lt;td style=\&quot;text-align:right;\&quot;&gt; 0.0001536 &lt;/td&gt;\n  &lt;/tr&gt;\n  &lt;tr&gt;\n   &lt;td style=\&quot;text-align:left;\&quot;&gt; MonthlyRate &lt;/td&gt;\n   &lt;td style=\&quot;text-align:right;\&quot;&gt; 0.4484720 &lt;/td&gt;\n   &lt;td style=\&quot;text-align:right;\&quot;&gt; 0.0070837 &lt;/td&gt;\n   &lt;td style=\&quot;text-align:right;\&quot;&gt; 0.0001399 &lt;/td&gt;\n  &lt;/tr&gt;\n  &lt;tr&gt;\n   &lt;td style=\&quot;text-align:left;\&quot;&gt; NumCompaniesWorked &lt;/td&gt;\n   &lt;td style=\&quot;text-align:right;\&quot;&gt; 0.0000051 &lt;/td&gt;\n   &lt;td style=\&quot;text-align:right;\&quot;&gt; 0.0129331 &lt;/td&gt;\n   &lt;td style=\&quot;text-align:right;\&quot;&gt; 0.0004395 &lt;/td&gt;\n  &lt;/tr&gt;\n  &lt;tr&gt;\n   &lt;td style=\&quot;text-align:left;\&quot;&gt; OverTimeYes &lt;/td&gt;\n   &lt;td style=\&quot;text-align:right;\&quot;&gt; 0.0000000 &lt;/td&gt;\n   &lt;td style=\&quot;text-align:right;\&quot;&gt; 0.0000101 &lt;/td&gt;\n   &lt;td style=\&quot;text-align:right;\&quot;&gt; 0.0000000 &lt;/td&gt;\n  &lt;/tr&gt;\n  &lt;tr&gt;\n   &lt;td style=\&quot;text-align:left;\&quot;&gt; PercentSalaryHike &lt;/td&gt;\n   &lt;td style=\&quot;text-align:right;\&quot;&gt; 0.6585720 &lt;/td&gt;\n   &lt;td style=\&quot;text-align:right;\&quot;&gt; 0.5792289 &lt;/td&gt;\n   &lt;td style=\&quot;text-align:right;\&quot;&gt; 0.4329243 &lt;/td&gt;\n  &lt;/tr&gt;\n  &lt;tr&gt;\n   &lt;td style=\&quot;text-align:left;\&quot;&gt; PerformanceRating &lt;/td&gt;\n   &lt;td style=\&quot;text-align:right;\&quot;&gt; 0.7420886 &lt;/td&gt;\n   &lt;td style=\&quot;text-align:right;\&quot;&gt; 0.0477017 &lt;/td&gt;\n   &lt;td style=\&quot;text-align:right;\&quot;&gt; 0.0051076 &lt;/td&gt;\n  &lt;/tr&gt;\n  &lt;tr&gt;\n   &lt;td style=\&quot;text-align:left;\&quot;&gt; RelationshipSatisfaction &lt;/td&gt;\n   &lt;td style=\&quot;text-align:right;\&quot;&gt; 0.0363799 &lt;/td&gt;\n   &lt;td style=\&quot;text-align:right;\&quot;&gt; 0.0009600 &lt;/td&gt;\n   &lt;td style=\&quot;text-align:right;\&quot;&gt; 0.0000030 &lt;/td&gt;\n  &lt;/tr&gt;\n  &lt;tr&gt;\n   &lt;td style=\&quot;text-align:left;\&quot;&gt; StockOptionLevel &lt;/td&gt;\n   &lt;td style=\&quot;text-align:right;\&quot;&gt; 0.2540503 &lt;/td&gt;\n   &lt;td style=\&quot;text-align:right;\&quot;&gt; 0.7718614 &lt;/td&gt;\n   &lt;td style=\&quot;text-align:right;\&quot;&gt; 0.6817778 &lt;/td&gt;\n  &lt;/tr&gt;\n  &lt;tr&gt;\n   &lt;td style=\&quot;text-align:left;\&quot;&gt; TotalWorkingYears &lt;/td&gt;\n   &lt;td style=\&quot;text-align:right;\&quot;&gt; 0.0141019 &lt;/td&gt;\n   &lt;td style=\&quot;text-align:right;\&quot;&gt; 0.6265806 &lt;/td&gt;\n   &lt;td style=\&quot;text-align:right;\&quot;&gt; 0.4914031 &lt;/td&gt;\n  &lt;/tr&gt;\n  &lt;tr&gt;\n   &lt;td style=\&quot;text-align:left;\&quot;&gt; TrainingTimesLastYear &lt;/td&gt;\n   &lt;td style=\&quot;text-align:right;\&quot;&gt; 0.0335913 &lt;/td&gt;\n   &lt;td style=\&quot;text-align:right;\&quot;&gt; 0.2194417 &lt;/td&gt;\n   &lt;td style=\&quot;text-align:right;\&quot;&gt; 0.0824447 &lt;/td&gt;\n  &lt;/tr&gt;\n  &lt;tr&gt;\n   &lt;td style=\&quot;text-align:left;\&quot;&gt; WorkLifeBalance &lt;/td&gt;\n   &lt;td style=\&quot;text-align:right;\&quot;&gt; 0.0006481 &lt;/td&gt;\n   &lt;td style=\&quot;text-align:right;\&quot;&gt; 0.7803786 &lt;/td&gt;\n   &lt;td style=\&quot;text-align:right;\&quot;&gt; 0.6933455 &lt;/td&gt;\n  &lt;/tr&gt;\n  &lt;tr&gt;\n   &lt;td style=\&quot;text-align:left;\&quot;&gt; YearsAtCompany &lt;/td&gt;\n   &lt;td style=\&quot;text-align:right;\&quot;&gt; 0.0107927 &lt;/td&gt;\n   &lt;td style=\&quot;text-align:right;\&quot;&gt; 0.1789009 &lt;/td&gt;\n   &lt;td style=\&quot;text-align:right;\&quot;&gt; 0.0573137 &lt;/td&gt;\n  &lt;/tr&gt;\n  &lt;tr&gt;\n   &lt;td style=\&quot;text-align:left;\&quot;&gt; YearsInCurrentRole &lt;/td&gt;\n   &lt;td style=\&quot;text-align:right;\&quot;&gt; 0.0034318 &lt;/td&gt;\n   &lt;td style=\&quot;text-align:right;\&quot;&gt; 0.0492443 &lt;/td&gt;\n   &lt;td style=\&quot;text-align:right;\&quot;&gt; 0.0054190 &lt;/td&gt;\n  &lt;/tr&gt;\n  &lt;tr&gt;\n   &lt;td style=\&quot;text-align:left;\&quot;&gt; YearsSinceLastPromotion &lt;/td&gt;\n   &lt;td style=\&quot;text-align:right;\&quot;&gt; 0.0000925 &lt;/td&gt;\n   &lt;td style=\&quot;text-align:right;\&quot;&gt; 0.0064181 &lt;/td&gt;\n   &lt;td style=\&quot;text-align:right;\&quot;&gt; 0.0001159 &lt;/td&gt;\n  &lt;/tr&gt;\n  &lt;tr&gt;\n   &lt;td style=\&quot;text-align:left;\&quot;&gt; YearsWithCurrManager &lt;/td&gt;\n   &lt;td style=\&quot;text-align:right;\&quot;&gt; 0.0131109 &lt;/td&gt;\n   &lt;td style=\&quot;text-align:right;\&quot;&gt; 0.0292065 &lt;/td&gt;\n   &lt;td style=\&quot;text-align:right;\&quot;&gt; 0.0020427 &lt;/td&gt;\n  &lt;/tr&gt;\n&lt;/tbody&gt;\n&lt;/table&gt;&lt;/div&gt;\n&lt;/body&gt;\n&lt;/html&gt;\n&quot;,&quot;jsCode&quot;:&quot;&quot;,&quot;date&quot;:&quot;Sun, 02 Dec 2018 18:32:23 GMT&quot;,&quot;appVersion&quot;:&quot;1.133.5717.17042, 27-08-2015 09:28:04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2C80812-20C7-4EE5-AF8F-18BCA588E9E7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&lt;meta charset=\&quot;utf-8\&quot; /&gt;\n&lt;script src=\&quot;data:application/x-javascript;base64,LyohIGpRdWVyeSB2MS4xMS4zIHwgKGMpIDIwMDUsIDIwMTUgalF1ZXJ5IEZvdW5kYXRpb24sIEluYy4gfCBqcXVlcnkub3JnL2xpY2Vuc2UgKi8KIWZ1bmN0aW9uKGEsYil7Im9iamVjdCI9PXR5cGVvZiBtb2R1bGUmJiJvYmplY3QiPT10eXBlb2YgbW9kdWxlLmV4cG9ydHM/bW9kdWxlLmV4cG9ydHM9YS5kb2N1bWVudD9iKGEsITApOmZ1bmN0aW9uKGEpe2lmKCFhLmRvY3VtZW50KXRocm93IG5ldyBFcnJvcigialF1ZXJ5IHJlcXVpcmVzIGEgd2luZG93IHdpdGggYSBkb2N1bWVudCIpO3JldHVybiBiKGEpfTpiKGEpfSgidW5kZWZpbmVkIiE9dHlwZW9mIHdpbmRvdz93aW5kb3c6dGhpcyxmdW5jdGlvbihhLGIpe3ZhciBjPVtdLGQ9Yy5zbGljZSxlPWMuY29uY2F0LGY9Yy5wdXNoLGc9Yy5pbmRleE9mLGg9e30saT1oLnRvU3RyaW5nLGo9aC5oYXNPd25Qcm9wZXJ0eSxrPXt9LGw9IjEuMTEuMyIsbT1mdW5jdGlvbihhLGIpe3JldHVybiBuZXcgbS5mbi5pbml0KGEsYil9LG49L15bXHNcdUZFRkZceEEwXSt8W1xzXHVGRUZGXHhBMF0rJC9nLG89L14tbXMtLyxwPS8tKFtcZGEtel0pL2dpLHE9ZnVuY3Rpb24oYSxiKXtyZXR1cm4gYi50b1VwcGVyQ2FzZSgpfTttLmZuPW0ucHJvdG90eXBlPXtqcXVlcnk6bCxjb25zdHJ1Y3RvcjptLHNlbGVjdG9yOiIiLGxlbmd0aDowLHRvQXJyYXk6ZnVuY3Rpb24oKXtyZXR1cm4gZC5jYWxsKHRoaXMpfSxnZXQ6ZnVuY3Rpb24oYSl7cmV0dXJuIG51bGwhPWE/MD5hP3RoaXNbYSt0aGlzLmxlbmd0aF06dGhpc1thXTpkLmNhbGwodGhpcyl9LHB1c2hTdGFjazpmdW5jdGlvbihhKXt2YXIgYj1tLm1lcmdlKHRoaXMuY29uc3RydWN0b3IoKSxhKTtyZXR1cm4gYi5wcmV2T2JqZWN0PXRoaXMsYi5jb250ZXh0PXRoaXMuY29udGV4dCxifSxlYWNoOmZ1bmN0aW9uKGEsYil7cmV0dXJuIG0uZWFjaCh0aGlzLGEsYil9LG1hcDpmdW5jdGlvbihhKXtyZXR1cm4gdGhpcy5wdXNoU3RhY2sobS5tYXAodGhpcyxmdW5jdGlvbihiLGMpe3JldHVybiBhLmNhbGwoYixjLGIpfSkpfSxzbGljZTpmdW5jdGlvbigpe3JldHVybiB0aGlzLnB1c2hTdGFjayhkLmFwcGx5KHRoaXMsYXJndW1lbnRzKSl9LGZpcnN0OmZ1bmN0aW9uKCl7cmV0dXJuIHRoaXMuZXEoMCl9LGxhc3Q6ZnVuY3Rpb24oKXtyZXR1cm4gdGhpcy5lcSgtMSl9LGVxOmZ1bmN0aW9uKGEpe3ZhciBiPXRoaXMubGVuZ3RoLGM9K2ErKDA+YT9iOjApO3JldHVybiB0aGlzLnB1c2hTdGFjayhjPj0wJiZiPmM/W3RoaXNbY11dOltdKX0sZW5kOmZ1bmN0aW9uKCl7cmV0dXJuIHRoaXMucHJldk9iamVjdHx8dGhpcy5jb25zdHJ1Y3RvcihudWxsKX0scHVzaDpmLHNvcnQ6Yy5zb3J0LHNwbGljZTpjLnNwbGljZX0sbS5leHRlbmQ9bS5mbi5leHRlbmQ9ZnVuY3Rpb24oKXt2YXIgYSxiLGMsZCxlLGYsZz1hcmd1bWVudHNbMF18fHt9LGg9MSxpPWFyZ3VtZW50cy5sZW5ndGgsaj0hMTtmb3IoImJvb2xlYW4iPT10eXBlb2YgZyYmKGo9ZyxnPWFyZ3VtZW50c1toXXx8e30saCsrKSwib2JqZWN0Ij09dHlwZW9mIGd8fG0uaXNGdW5jdGlvbihnKXx8KGc9e30pLGg9PT1pJiYoZz10aGlzLGgtLSk7aT5oO2grKylpZihudWxsIT0oZT1hcmd1bWVudHNbaF0pKWZvcihkIGluIGUpYT1nW2RdLGM9ZVtkXSxnIT09YyYmKGomJmMmJihtLmlzUGxhaW5PYmplY3QoYyl8fChiPW0uaXNBcnJheShjKSkpPyhiPyhiPSExLGY9YSYmbS5pc0FycmF5KGEpP2E6W10pOmY9YSYmbS5pc1BsYWluT2JqZWN0KGEpP2E6e30sZ1tkXT1tLmV4dGVuZChqLGYsYykpOnZvaWQgMCE9PWMmJihnW2RdPWMpKTtyZXR1cm4gZ30sbS5leHRlbmQoe2V4cGFuZG86ImpRdWVyeSIrKGwrTWF0aC5yYW5kb20oKSkucmVwbGFjZSgvXEQvZywiIiksaXNSZWFkeTohMCxlcnJvcjpmdW5jdGlvbihhKXt0aHJvdyBuZXcgRXJyb3IoYSl9LG5vb3A6ZnVuY3Rpb24oKXt9LGlzRnVuY3Rpb246ZnVuY3Rpb24oYSl7cmV0dXJuImZ1bmN0aW9uIj09PW0udHlwZShhKX0saXNBcnJheTpBcnJheS5pc0FycmF5fHxmdW5jdGlvbihhKXtyZXR1cm4iYXJyYXkiPT09bS50eXBlKGEpfSxpc1dpbmRvdzpmdW5jdGlvbihhKXtyZXR1cm4gbnVsbCE9YSYmYT09YS53aW5kb3d9LGlzTnVtZXJpYzpmdW5jdGlvbihhKXtyZXR1cm4hbS5pc0FycmF5KGEpJiZhLXBhcnNlRmxvYXQoYSkrMT49MH0saXNFbXB0eU9iamVjdDpmdW5jdGlvbihhKXt2YXIgYjtmb3IoYiBpbiBhKXJldHVybiExO3JldHVybiEwfSxpc1BsYWluT2JqZWN0OmZ1bmN0aW9uKGEpe3ZhciBiO2lmKCFhfHwib2JqZWN0IiE9PW0udHlwZShhKXx8YS5ub2RlVHlwZXx8bS5pc1dpbmRvdyhhKSlyZXR1cm4hMTt0cnl7aWYoYS5jb25zdHJ1Y3RvciYmIWouY2FsbChhLCJjb25zdHJ1Y3RvciIpJiYhai5jYWxsKGEuY29uc3RydWN0b3IucHJvdG90eXBlLCJpc1Byb3RvdHlwZU9mIikpcmV0dXJuITF9Y2F0Y2goYyl7cmV0dXJuITF9aWYoay5vd25MYXN0KWZvcihiIGluIGEpcmV0dXJuIGouY2FsbChhLGIpO2ZvcihiIGluIGEpO3JldHVybiB2b2lkIDA9PT1ifHxqLmNhbGwoYSxiKX0sdHlwZTpmdW5jdGlvbihhKXtyZXR1cm4gbnVsbD09YT9hKyIiOiJvYmplY3QiPT10eXBlb2YgYXx8ImZ1bmN0aW9uIj09dHlwZW9mIGE/aFtpLmNhbGwoYSldfHwib2JqZWN0Ijp0eXBlb2YgYX0sZ2xvYmFsRXZhbDpmdW5jdGlvbihiKXtiJiZtLnRyaW0oYikmJihhLmV4ZWNTY3JpcHR8fGZ1bmN0aW9uKGIpe2EuZXZhbC5jYWxsKGEsYil9KShiKX0sY2FtZWxDYXNlOmZ1bmN0aW9uKGEpe3JldHVybiBhLnJlcGxhY2UobywibXMtIikucmVwbGFjZShwLHEpfSxub2RlTmFtZTpmdW5jdGlvbihhLGIpe3JldHVybiBhLm5vZGVOYW1lJiZhLm5vZGVOYW1lLnRvTG93ZXJDYXNlKCk9PT1iLnRvTG93ZXJDYXNlKCl9LGVhY2g6ZnVuY3Rpb24oYSxiLGMpe3ZhciBkLGU9MCxmPWEubGVuZ3RoLGc9cihhKTtpZihjKXtpZihnKXtmb3IoO2Y+ZTtlKyspaWYoZD1iLmFwcGx5KGFbZV0sYyksZD09PSExKWJyZWFrfWVsc2UgZm9yKGUgaW4gYSlpZihkPWIuYXBwbHkoYVtlXSxjKSxkPT09ITEpYnJlYWt9ZWxzZSBpZihnKXtmb3IoO2Y+ZTtlKyspaWYoZD1iLmNhbGwoYVtlXSxlLGFbZV0pLGQ9PT0hMSlicmVha31lbHNlIGZvcihlIGluIGEpaWYoZD1iLmNhbGwoYVtlXSxlLGFbZV0pLGQ9PT0hMSlicmVhaztyZXR1cm4gYX0sdHJpbTpmdW5jdGlvbihhKXtyZXR1cm4gbnVsbD09YT8iIjooYSsiIikucmVwbGFjZShuLCIiKX0sbWFrZUFycmF5OmZ1bmN0aW9uKGEsYil7dmFyIGM9Ynx8W107cmV0dXJuIG51bGwhPWEmJihyKE9iamVjdChhKSk/bS5tZXJnZShjLCJzdHJpbmciPT10eXBlb2YgYT9bYV06YSk6Zi5jYWxsKGMsYSkpLGN9LGluQXJyYXk6ZnVuY3Rpb24oYSxiLGMpe3ZhciBkO2lmKGIpe2lmKGcpcmV0dXJuIGcuY2FsbChiLGEsYyk7Zm9yKGQ9Yi5sZW5ndGgsYz1jPzA+Yz9NYXRoLm1heCgwLGQrYyk6YzowO2Q+YztjKyspaWYoYyBpbiBiJiZiW2NdPT09YSlyZXR1cm4gY31yZXR1cm4tMX0sbWVyZ2U6ZnVuY3Rpb24oYSxiKXt2YXIgYz0rYi5sZW5ndGgsZD0wLGU9YS5sZW5ndGg7d2hpbGUoYz5kKWFbZSsrXT1iW2QrK107aWYoYyE9PWMpd2hpbGUodm9pZCAwIT09YltkXSlhW2UrK109YltkKytdO3JldHVybiBhLmxlbmd0aD1lLGF9LGdyZXA6ZnVuY3Rpb24oYSxiLGMpe2Zvcih2YXIgZCxlPVtdLGY9MCxnPWEubGVuZ3RoLGg9IWM7Zz5mO2YrKylkPSFiKGFbZl0sZiksZCE9PWgmJmUucHVzaChhW2ZdKTtyZXR1cm4gZX0sbWFwOmZ1bmN0aW9uKGEsYixjKXt2YXIgZCxmPTAsZz1hLmxlbmd0aCxoPXIoYSksaT1bXTtpZihoKWZvcig7Zz5mO2YrKylkPWIoYVtmXSxmLGMpLG51bGwhPWQmJmkucHVzaChkKTtlbHNlIGZvcihmIGluIGEpZD1iKGFbZl0sZixjKSxudWxsIT1kJiZpLnB1c2goZCk7cmV0dXJuIGUuYXBwbHkoW10saSl9LGd1aWQ6MSxwcm94eTpmdW5jdGlvbihhLGIpe3ZhciBjLGUsZjtyZXR1cm4ic3RyaW5nIj09dHlwZW9mIGImJihmPWFbYl0sYj1hLGE9ZiksbS5pc0Z1bmN0aW9uKGEpPyhjPWQuY2FsbChhcmd1bWVudHMsMiksZT1mdW5jdGlvbigpe3JldHVybiBhLmFwcGx5KGJ8fHRoaXMsYy5jb25jYXQoZC5jYWxsKGFyZ3VtZW50cykpKX0sZS5ndWlkPWEuZ3VpZD1hLmd1aWR8fG0uZ3VpZCsrLGUpOnZvaWQgMH0sbm93OmZ1bmN0aW9uKCl7cmV0dXJuK25ldyBEYXRlfSxzdXBwb3J0Omt9KSxtLmVhY2goIkJvb2xlYW4gTnVtYmVyIFN0cmluZyBGdW5jdGlvbiBBcnJheSBEYXRlIFJlZ0V4cCBPYmplY3QgRXJyb3IiLnNwbGl0KCIgIiksZnVuY3Rpb24oYSxiKXtoWyJbb2JqZWN0ICIrYisiXSJdPWIudG9Mb3dlckNhc2UoKX0pO2Z1bmN0aW9uIHIoYSl7dmFyIGI9Imxlbmd0aCJpbiBhJiZhLmxlbmd0aCxjPW0udHlwZShhKTtyZXR1cm4iZnVuY3Rpb24iPT09Y3x8bS5pc1dpbmRvdyhhKT8hMToxPT09YS5ub2RlVHlwZSYmYj8hMDoiYXJyYXkiPT09Y3x8MD09PWJ8fCJudW1iZXIiPT10eXBlb2YgYiYmYj4wJiZiLTEgaW4gYX12YXIgcz1mdW5jdGlvbihhKXt2YXIgYixjLGQsZSxmLGcsaCxpLGosayxsLG0sbixvLHAscSxyLHMsdCx1PSJzaXp6bGUiKzEqbmV3IERhdGUsdj1hLmRvY3VtZW50LHc9MCx4PTAseT1oYSgpLHo9aGEoKSxBPWhhKCksQj1mdW5jdGlvbihhLGIpe3JldHVybiBhPT09YiYmKGw9ITApLDB9LEM9MTw8MzEsRD17fS5oYXNPd25Qcm9wZXJ0eSxFPVtdLEY9RS5wb3AsRz1FLnB1c2gsSD1FLnB1c2gsST1FLnNsaWNlLEo9ZnVuY3Rpb24oYSxiKXtmb3IodmFyIGM9MCxkPWEubGVuZ3RoO2Q+YztjKyspaWYoYVtjXT09PWIpcmV0dXJuIGM7cmV0dXJuLTF9LEs9ImNoZWNrZWR8c2VsZWN0ZWR8YXN5bmN8YXV0b2ZvY3VzfGF1dG9wbGF5fGNvbnRyb2xzfGRlZmVyfGRpc2FibGVkfGhpZGRlbnxpc21hcHxsb29wfG11bHRpcGxlfG9wZW58cmVhZG9ubHl8cmVxdWlyZWR8c2NvcGVkIixMPSJbXFx4MjBcXHRcXHJcXG5cXGZdIixNPSIoPzpcXFxcLnxbXFx3LV18W15cXHgwMC1cXHhhMF0pKyIsTj1NLnJlcGxhY2UoInciLCJ3IyIpLE89IlxcWyIrTCsiKigiK00rIikoPzoiK0wrIiooWypeJHwhfl0/PSkiK0wrIiooPzonKCg/OlxcXFwufFteXFxcXCddKSopJ3xcIigoPzpcXFxcLnxbXlxcXFxcIl0pKilcInwoIitOKyIpKXwpIitMKyIqXFxdIixQPSI6KCIrTSsiKSg/OlxcKCgoJygoPzpcXFxcLnxbXlxcXFwnXSkqKSd8XCIoKD86XFxcXC58W15cXFxcXCJdKSopXCIpfCgoPzpcXFxcLnxbXlxcXFwoKVtcXF1dfCIrTysiKSopfC4qKVxcKXwpIixRPW5ldyBSZWdFeHAoTCsiKyIsImciKSxSPW5ldyBSZWdFeHAoIl4iK0wrIit8KCg/Ol58W15cXFxcXSkoPzpcXFxcLikqKSIrTCsiKyQiLCJnIiksUz1uZXcgUmVnRXhwKCJeIitMKyIqLCIrTCsiKiIpLFQ9bmV3IFJlZ0V4cCgiXiIrTCsiKihbPit+XXwiK0wrIikiK0wrIioiKSxVPW5ldyBSZWdFeHAoIj0iK0wrIiooW15cXF0nXCJdKj8pIitMKyIqXFxdIiwiZyIpLFY9bmV3IFJlZ0V4cChQKSxXPW5ldyBSZWdFeHAoIl4iK04rIiQiKSxYPXtJRDpuZXcgUmVnRXhwKCJeIygiK00rIikiKSxDTEFTUzpuZXcgUmVnRXhwKCJeXFwuKCIrTSsiKSIpLFRBRzpuZXcgUmVnRXhwKCJeKCIrTS5yZXBsYWNlKCJ3IiwidyoiKSsiKSIpLEFUVFI6bmV3IFJlZ0V4cCgiXiIrTyksUFNFVURPOm5ldyBSZWdFeHAoIl4iK1ApLENISUxEOm5ldyBSZWdFeHAoIl46KG9ubHl8Zmlyc3R8bGFzdHxudGh8bnRoLWxhc3QpLShjaGlsZHxvZi10eXBlKSg/OlxcKCIrTCsiKihldmVufG9kZHwoKFsrLV18KShcXGQqKW58KSIrTCsiKig/OihbKy1dfCkiK0wrIiooXFxkKyl8KSkiK0wrIipcXCl8KSIsImkiKSxib29sOm5ldyBSZWdFeHAoIl4oPzoiK0srIikkIiwiaSIpLG5lZWRzQ29udGV4dDpuZXcgUmVnRXhwKCJeIitMKyIqWz4rfl18OihldmVufG9kZHxlcXxndHxsdHxudGh8Zmlyc3R8bGFzdCkoPzpcXCgiK0wrIiooKD86LVxcZCk/XFxkKikiK0wrIipcXCl8KSg/PVteLV18JCkiLCJpIil9LFk9L14oPzppbnB1dHxzZWxlY3R8dGV4dGFyZWF8YnV0dG9uKSQvaSxaPS9eaFxkJC9pLCQ9L15bXntdK1x7XHMqXFtuYXRpdmUgXHcvLF89L14oPzojKFtcdy1dKyl8KFx3Kyl8XC4oW1x3LV0rKSkkLyxhYT0vWyt+XS8sYmE9Lyd8XFwvZyxjYT1uZXcgUmVnRXhwKCJcXFxcKFtcXGRhLWZdezEsNn0iK0wrIj98KCIrTCsiKXwuKSIsImlnIiksZGE9ZnVuY3Rpb24oYSxiLGMpe3ZhciBkPSIweCIrYi02NTUzNjtyZXR1cm4gZCE9PWR8fGM/YjowPmQ/U3RyaW5nLmZyb21DaGFyQ29kZShkKzY1NTM2KTpTdHJpbmcuZnJvbUNoYXJDb2RlKGQ+PjEwfDU1Mjk2LDEwMjMmZHw1NjMyMCl9LGVhPWZ1bmN0aW9uKCl7bSgpfTt0cnl7SC5hcHBseShFPUkuY2FsbCh2LmNoaWxkTm9kZXMpLHYuY2hpbGROb2RlcyksRVt2LmNoaWxkTm9kZXMubGVuZ3RoXS5ub2RlVHlwZX1jYXRjaChmYSl7SD17YXBwbHk6RS5sZW5ndGg/ZnVuY3Rpb24oYSxiKXtHLmFwcGx5KGEsSS5jYWxsKGIpKX06ZnVuY3Rpb24oYSxiKXt2YXIgYz1hLmxlbmd0aCxkPTA7d2hpbGUoYVtjKytdPWJbZCsrXSk7YS5sZW5ndGg9Yy0xfX19ZnVuY3Rpb24gZ2EoYSxiLGQsZSl7dmFyIGYsaCxqLGssbCxvLHIscyx3LHg7aWYoKGI/Yi5vd25lckRvY3VtZW50fHxiOnYpIT09biYmbShiKSxiPWJ8fG4sZD1kfHxbXSxrPWIubm9kZVR5cGUsInN0cmluZyIhPXR5cGVvZiBhfHwhYXx8MSE9PWsmJjkhPT1rJiYxMSE9PWspcmV0dXJuIGQ7aWYoIWUmJnApe2lmKDExIT09ayYmKGY9Xy5leGVjKGEpKSlpZihqPWZbMV0pe2lmKDk9PT1rKXtpZihoPWIuZ2V0RWxlbWVudEJ5SWQoaiksIWh8fCFoLnBhcmVudE5vZGUpcmV0dXJuIGQ7aWYoaC5pZD09PWopcmV0dXJuIGQucHVzaChoKSxkfWVsc2UgaWYoYi5vd25lckRvY3VtZW50JiYoaD1iLm93bmVyRG9jdW1lbnQuZ2V0RWxlbWVudEJ5SWQoaikpJiZ0KGIsaCkmJmguaWQ9PT1qKXJldHVybiBkLnB1c2goaCksZH1lbHNle2lmKGZbMl0pcmV0dXJuIEguYXBwbHkoZCxiLmdldEVsZW1lbnRzQnlUYWdOYW1lKGEpKSxkO2lmKChqPWZbM10pJiZjLmdldEVsZW1lbnRzQnlDbGFzc05hbWUpcmV0dXJuIEguYXBwbHkoZCxiLmdldEVsZW1lbnRzQnlDbGFzc05hbWUoaikpLGR9aWYoYy5xc2EmJighcXx8IXEudGVzdChhKSkpe2lmKHM9cj11LHc9Yix4PTEhPT1rJiZhLDE9PT1rJiYib2JqZWN0IiE9PWIubm9kZU5hbWUudG9Mb3dlckNhc2UoKSl7bz1nKGEpLChyPWIuZ2V0QXR0cmlidXRlKCJpZCIpKT9zPXIucmVwbGFjZShiYSwiXFwkJiIpOmIuc2V0QXR0cmlidXRlKCJpZCIscykscz0iW2lkPSciK3MrIiddICIsbD1vLmxlbmd0aDt3aGlsZShsLS0pb1tsXT1zK3JhKG9bbF0pO3c9YWEudGVzdChhKSYmcGEoYi5wYXJlbnROb2RlKXx8Yix4PW8uam9pbigiLCIpfWlmKHgpdHJ5e3JldHVybiBILmFwcGx5KGQsdy5xdWVyeVNlbGVjdG9yQWxsKHgpKSxkfWNhdGNoKHkpe31maW5hbGx5e3J8fGIucmVtb3ZlQXR0cmlidXRlKCJpZCIpfX19cmV0dXJuIGkoYS5yZXBsYWNlKFIsIiQxIiksYixkLGUpfWZ1bmN0aW9uIGhhKCl7dmFyIGE9W107ZnVuY3Rpb24gYihjLGUpe3JldHVybiBhLnB1c2goYysiICIpPmQuY2FjaGVMZW5ndGgmJmRlbGV0ZSBiW2Euc2hpZnQoKV0sYltjKyIgIl09ZX1yZXR1cm4gYn1mdW5jdGlvbiBpYShhKXtyZXR1cm4gYVt1XT0hMCxhfWZ1bmN0aW9uIGphKGEpe3ZhciBiPW4uY3JlYXRlRWxlbWVudCgiZGl2Iik7dHJ5e3JldHVybiEhYShiKX1jYXRjaChjKXtyZXR1cm4hMX1maW5hbGx5e2IucGFyZW50Tm9kZSYmYi5wYXJlbnROb2RlLnJlbW92ZUNoaWxkKGIpLGI9bnVsbH19ZnVuY3Rpb24ga2EoYSxiKXt2YXIgYz1hLnNwbGl0KCJ8IiksZT1hLmxlbmd0aDt3aGlsZShlLS0pZC5hdHRySGFuZGxlW2NbZV1dPWJ9ZnVuY3Rpb24gbGEoYSxiKXt2YXIgYz1iJiZhLGQ9YyYmMT09PWEubm9kZVR5cGUmJjE9PT1iLm5vZGVUeXBlJiYofmIuc291cmNlSW5kZXh8fEMpLSh+YS5zb3VyY2VJbmRleHx8Qyk7aWYoZClyZXR1cm4gZDtpZihjKXdoaWxlKGM9Yy5uZXh0U2libGluZylpZihjPT09YilyZXR1cm4tMTtyZXR1cm4gYT8xOi0xfWZ1bmN0aW9uIG1hKGEpe3JldHVybiBmdW5jdGlvbihiKXt2YXIgYz1iLm5vZGVOYW1lLnRvTG93ZXJDYXNlKCk7cmV0dXJuImlucHV0Ij09PWMmJmIudHlwZT09PWF9fWZ1bmN0aW9uIG5hKGEpe3JldHVybiBmdW5jdGlvbihiKXt2YXIgYz1iLm5vZGVOYW1lLnRvTG93ZXJDYXNlKCk7cmV0dXJuKCJpbnB1dCI9PT1jfHwiYnV0dG9uIj09PWMpJiZiLnR5cGU9PT1hfX1mdW5jdGlvbiBvYShhKXtyZXR1cm4gaWEoZnVuY3Rpb24oYil7cmV0dXJuIGI9K2IsaWEoZnVuY3Rpb24oYyxkKXt2YXIgZSxmPWEoW10sYy5sZW5ndGgsYiksZz1mLmxlbmd0aDt3aGlsZShnLS0pY1tlPWZbZ11dJiYoY1tlXT0hKGRbZV09Y1tlXSkpfSl9KX1mdW5jdGlvbiBwYShhKXtyZXR1cm4gYSYmInVuZGVmaW5lZCIhPXR5cGVvZiBhLmdldEVsZW1lbnRzQnlUYWdOYW1lJiZhfWM9Z2Euc3VwcG9ydD17fSxmPWdhLmlzWE1MPWZ1bmN0aW9uKGEpe3ZhciBiPWEmJihhLm93bmVyRG9jdW1lbnR8fGEpLmRvY3VtZW50RWxlbWVudDtyZXR1cm4gYj8iSFRNTCIhPT1iLm5vZGVOYW1lOiExfSxtPWdhLnNldERvY3VtZW50PWZ1bmN0aW9uKGEpe3ZhciBiLGUsZz1hP2Eub3duZXJEb2N1bWVudHx8YTp2O3JldHVybiBnIT09biYmOT09PWcubm9kZVR5cGUmJmcuZG9jdW1lbnRFbGVtZW50PyhuPWcsbz1nLmRvY3VtZW50RWxlbWVudCxlPWcuZGVmYXVsdFZpZXcsZSYmZSE9PWUudG9wJiYoZS5hZGRFdmVudExpc3RlbmVyP2UuYWRkRXZlbnRMaXN0ZW5lcigidW5sb2FkIixlYSwhMSk6ZS5hdHRhY2hFdmVudCYmZS5hdHRhY2hFdmVudCgib251bmxvYWQiLGVhKSkscD0hZihnKSxjLmF0dHJpYnV0ZXM9amEoZnVuY3Rpb24oYSl7cmV0dXJuIGEuY2xhc3NOYW1lPSJpIiwhYS5nZXRBdHRyaWJ1dGUoImNsYXNzTmFtZSIpfSksYy5nZXRFbGVtZW50c0J5VGFnTmFtZT1qYShmdW5jdGlvbihhKXtyZXR1cm4gYS5hcHBlbmRDaGlsZChnLmNyZWF0ZUNvbW1lbnQoIiIpKSwhYS5nZXRFbGVtZW50c0J5VGFnTmFtZSgiKiIpLmxlbmd0aH0pLGMuZ2V0RWxlbWVudHNCeUNsYXNzTmFtZT0kLnRlc3QoZy5nZXRFbGVtZW50c0J5Q2xhc3NOYW1lKSxjLmdldEJ5SWQ9amEoZnVuY3Rpb24oYSl7cmV0dXJuIG8uYXBwZW5kQ2hpbGQoYSkuaWQ9dSwhZy5nZXRFbGVtZW50c0J5TmFtZXx8IWcuZ2V0RWxlbWVudHNCeU5hbWUodSkubGVuZ3RofSksYy5nZXRCeUlkPyhkLmZpbmQuSUQ9ZnVuY3Rpb24oYSxiKXtpZigidW5kZWZpbmVkIiE9dHlwZW9mIGIuZ2V0RWxlbWVudEJ5SWQmJnApe3ZhciBjPWIuZ2V0RWxlbWVudEJ5SWQoYSk7cmV0dXJuIGMmJmMucGFyZW50Tm9kZT9bY106W119fSxkLmZpbHRlci5JRD1mdW5jdGlvbihhKXt2YXIgYj1hLnJlcGxhY2UoY2EsZGEpO3JldHVybiBmdW5jdGlvbihhKXtyZXR1cm4gYS5nZXRBdHRyaWJ1dGUoImlkIik9PT1ifX0pOihkZWxldGUgZC5maW5kLklELGQuZmlsdGVyLklEPWZ1bmN0aW9uKGEpe3ZhciBiPWEucmVwbGFjZShjYSxkYSk7cmV0dXJuIGZ1bmN0aW9uKGEpe3ZhciBjPSJ1bmRlZmluZWQiIT10eXBlb2YgYS5nZXRBdHRyaWJ1dGVOb2RlJiZhLmdldEF0dHJpYnV0ZU5vZGUoImlkIik7cmV0dXJuIGMmJmMudmFsdWU9PT1ifX0pLGQuZmluZC5UQUc9Yy5nZXRFbGVtZW50c0J5VGFnTmFtZT9mdW5jdGlvbihhLGIpe3JldHVybiJ1bmRlZmluZWQiIT10eXBlb2YgYi5nZXRFbGVtZW50c0J5VGFnTmFtZT9iLmdldEVsZW1lbnRzQnlUYWdOYW1lKGEpOmMucXNhP2IucXVlcnlTZWxlY3RvckFsbChhKTp2b2lkIDB9OmZ1bmN0aW9uKGEsYil7dmFyIGMsZD1bXSxlPTAsZj1iLmdldEVsZW1lbnRzQnlUYWdOYW1lKGEpO2lmKCIqIj09PWEpe3doaWxlKGM9ZltlKytdKTE9PT1jLm5vZGVUeXBlJiZkLnB1c2goYyk7cmV0dXJuIGR9cmV0dXJuIGZ9LGQuZmluZC5DTEFTUz1jLmdldEVsZW1lbnRzQnlDbGFzc05hbWUmJmZ1bmN0aW9uKGEsYil7cmV0dXJuIHA/Yi5nZXRFbGVtZW50c0J5Q2xhc3NOYW1lKGEpOnZvaWQgMH0scj1bXSxxPVtdLChjLnFzYT0kLnRlc3QoZy5xdWVyeVNlbGVjdG9yQWxsKSkmJihqYShmdW5jdGlvbihhKXtvLmFwcGVuZENoaWxkKGEpLmlubmVySFRNTD0iPGEgaWQ9JyIrdSsiJz48L2E+PHNlbGVjdCBpZD0nIit1KyItXGZdJyBtc2FsbG93Y2FwdHVyZT0nJz48b3B0aW9uIHNlbGVjdGVkPScnPjwvb3B0aW9uPjwvc2VsZWN0PiIsYS5xdWVyeVNlbGVjdG9yQWxsKCJbbXNhbGxvd2NhcHR1cmVePScnXSIpLmxlbmd0aCYmcS5wdXNoKCJbKl4kXT0iK0wrIiooPzonJ3xcIlwiKSIpLGEucXVlcnlTZWxlY3RvckFsbCgiW3NlbGVjdGVkXSIpLmxlbmd0aHx8cS5wdXNoKCJcXFsiK0wrIiooPzp2YWx1ZXwiK0srIikiKSxhLnF1ZXJ5U2VsZWN0b3JBbGwoIltpZH49Iit1KyItXSIpLmxlbmd0aHx8cS5wdXNoKCJ+PSIpLGEucXVlcnlTZWxlY3RvckFsbCgiOmNoZWNrZWQiKS5sZW5ndGh8fHEucHVzaCgiOmNoZWNrZWQiKSxhLnF1ZXJ5U2VsZWN0b3JBbGwoImEjIit1KyIrKiIpLmxlbmd0aHx8cS5wdXNoKCIuIy4rWyt+XSIpfSksamEoZnVuY3Rpb24oYSl7dmFyIGI9Zy5jcmVhdGVFbGVtZW50KCJpbnB1dCIpO2Iuc2V0QXR0cmlidXRlKCJ0eXBlIiwiaGlkZGVuIiksYS5hcHBlbmRDaGlsZChiKS5zZXRBdHRyaWJ1dGUoIm5hbWUiLCJEIiksYS5xdWVyeVNlbGVjdG9yQWxsKCJbbmFtZT1kXSIpLmxlbmd0aCYmcS5wdXNoKCJuYW1lIitMKyIqWypeJHwhfl0/PSIpLGEucXVlcnlTZWxlY3RvckFsbCgiOmVuYWJsZWQiKS5sZW5ndGh8fHEucHVzaCgiOmVuYWJsZWQiLCI6ZGlzYWJsZWQiKSxhLnF1ZXJ5U2VsZWN0b3JBbGwoIiosOngiKSxxLnB1c2goIiwuKjoiKX0pKSwoYy5tYXRjaGVzU2VsZWN0b3I9JC50ZXN0KHM9by5tYXRjaGVzfHxvLndlYmtpdE1hdGNoZXNTZWxlY3Rvcnx8by5tb3pNYXRjaGVzU2VsZWN0b3J8fG8ub01hdGNoZXNTZWxlY3Rvcnx8by5tc01hdGNoZXNTZWxlY3RvcikpJiZqYShmdW5jdGlvbihhKXtjLmRpc2Nvbm5lY3RlZE1hdGNoPXMuY2FsbChhLCJkaXYiKSxzLmNhbGwoYSwiW3MhPScnXTp4Iiksci5wdXNoKCIhPSIsUCl9KSxxPXEubGVuZ3RoJiZuZXcgUmVnRXhwKHEuam9pbigifCIpKSxyPXIubGVuZ3RoJiZuZXcgUmVnRXhwKHIuam9pbigifCIpKSxiPSQudGVzdChvLmNvbXBhcmVEb2N1bWVudFBvc2l0aW9uKSx0PWJ8fCQudGVzdChvLmNvbnRhaW5zKT9mdW5jdGlvbihhLGIpe3ZhciBjPTk9PT1hLm5vZGVUeXBlP2EuZG9jdW1lbnRFbGVtZW50OmEsZD1iJiZiLnBhcmVudE5vZGU7cmV0dXJuIGE9PT1kfHwhKCFkfHwxIT09ZC5ub2RlVHlwZXx8IShjLmNvbnRhaW5zP2MuY29udGFpbnMoZCk6YS5jb21wYXJlRG9jdW1lbnRQb3NpdGlvbiYmMTYmYS5jb21wYXJlRG9jdW1lbnRQb3NpdGlvbihkKSkpfTpmdW5jdGlvbihhLGIpe2lmKGIpd2hpbGUoYj1iLnBhcmVudE5vZGUpaWYoYj09PWEpcmV0dXJuITA7cmV0dXJuITF9LEI9Yj9mdW5jdGlvbihhLGIpe2lmKGE9PT1iKXJldHVybiBsPSEwLDA7dmFyIGQ9IWEuY29tcGFyZURvY3VtZW50UG9zaXRpb24tIWIuY29tcGFyZURvY3VtZW50UG9zaXRpb247cmV0dXJuIGQ/ZDooZD0oYS5vd25lckRvY3VtZW50fHxhKT09PShiLm93bmVyRG9jdW1lbnR8fGIpP2EuY29tcGFyZURvY3VtZW50UG9zaXRpb24oYik6MSwxJmR8fCFjLnNvcnREZXRhY2hlZCYmYi5jb21wYXJlRG9jdW1lbnRQb3NpdGlvbihhKT09PWQ/YT09PWd8fGEub3duZXJEb2N1bWVudD09PXYmJnQodixhKT8tMTpiPT09Z3x8Yi5vd25lckRvY3VtZW50PT09diYmdCh2LGIpPzE6az9KKGssYSktSihrLGIpOjA6NCZkPy0xOjEpfTpmdW5jdGlvbihhLGIpe2lmKGE9PT1iKXJldHVybiBsPSEwLDA7dmFyIGMsZD0wLGU9YS5wYXJlbnROb2RlLGY9Yi5wYXJlbnROb2RlLGg9W2FdLGk9W2JdO2lmKCFlfHwhZilyZXR1cm4gYT09PWc/LTE6Yj09PWc/MTplPy0xOmY/MTprP0ooayxhKS1KKGssYik6MDtpZihlPT09ZilyZXR1cm4gbGEoYSxiKTtjPWE7d2hpbGUoYz1jLnBhcmVudE5vZGUpaC51bnNoaWZ0KGMpO2M9Yjt3aGlsZShjPWMucGFyZW50Tm9kZSlpLnVuc2hpZnQoYyk7d2hpbGUoaFtkXT09PWlbZF0pZCsrO3JldHVybiBkP2xhKGhbZF0saVtkXSk6aFtkXT09PXY/LTE6aVtkXT09PXY/MTowfSxnKTpufSxnYS5tYXRjaGVzPWZ1bmN0aW9uKGEsYil7cmV0dXJuIGdhKGEsbnVsbCxudWxsLGIpfSxnYS5tYXRjaGVzU2VsZWN0b3I9ZnVuY3Rpb24oYSxiKXtpZigoYS5vd25lckRvY3VtZW50fHxhKSE9PW4mJm0oYSksYj1iLnJlcGxhY2UoVSwiPSckMSddIiksISghYy5tYXRjaGVzU2VsZWN0b3J8fCFwfHxyJiZyLnRlc3QoYil8fHEmJnEudGVzdChiKSkpdHJ5e3ZhciBkPXMuY2FsbChhLGIpO2lmKGR8fGMuZGlzY29ubmVjdGVkTWF0Y2h8fGEuZG9jdW1lbnQmJjExIT09YS5kb2N1bWVudC5ub2RlVHlwZSlyZXR1cm4gZH1jYXRjaChlKXt9cmV0dXJuIGdhKGIsbixudWxsLFthXSkubGVuZ3RoPjB9LGdhLmNvbnRhaW5zPWZ1bmN0aW9uKGEsYil7cmV0dXJuKGEub3duZXJEb2N1bWVudHx8YSkhPT1uJiZtKGEpLHQoYSxiKX0sZ2EuYXR0cj1mdW5jdGlvbihhLGIpeyhhLm93bmVyRG9jdW1lbnR8fGEpIT09biYmbShhKTt2YXIgZT1kLmF0dHJIYW5kbGVbYi50b0xvd2VyQ2FzZSgpXSxmPWUmJkQuY2FsbChkLmF0dHJIYW5kbGUsYi50b0xvd2VyQ2FzZSgpKT9lKGEsYiwhcCk6dm9pZCAwO3JldHVybiB2b2lkIDAhPT1mP2Y6Yy5hdHRyaWJ1dGVzfHwhcD9hLmdldEF0dHJpYnV0ZShiKTooZj1hLmdldEF0dHJpYnV0ZU5vZGUoYikpJiZmLnNwZWNpZmllZD9mLnZhbHVlOm51bGx9LGdhLmVycm9yPWZ1bmN0aW9uKGEpe3Rocm93IG5ldyBFcnJvcigiU3ludGF4IGVycm9yLCB1bnJlY29nbml6ZWQgZXhwcmVzc2lvbjogIithKX0sZ2EudW5pcXVlU29ydD1mdW5jdGlvbihhKXt2YXIgYixkPVtdLGU9MCxmPTA7aWYobD0hYy5kZXRlY3REdXBsaWNhdGVzLGs9IWMuc29ydFN0YWJsZSYmYS5zbGljZSgwKSxhLnNvcnQoQiksbCl7d2hpbGUoYj1hW2YrK10pYj09PWFbZl0mJihlPWQucHVzaChmKSk7d2hpbGUoZS0tKWEuc3BsaWNlKGRbZV0sMSl9cmV0dXJuIGs9bnVsbCxhfSxlPWdhLmdldFRleHQ9ZnVuY3Rpb24oYSl7dmFyIGIsYz0iIixkPTAsZj1hLm5vZGVUeXBlO2lmKGYpe2lmKDE9PT1mfHw5PT09Znx8MTE9PT1mKXtpZigic3RyaW5nIj09dHlwZW9mIGEudGV4dENvbnRlbnQpcmV0dXJuIGEudGV4dENvbnRlbnQ7Zm9yKGE9YS5maXJzdENoaWxkO2E7YT1hLm5leHRTaWJsaW5nKWMrPWUoYSl9ZWxzZSBpZigzPT09Znx8ND09PWYpcmV0dXJuIGEubm9kZVZhbHVlfWVsc2Ugd2hpbGUoYj1hW2QrK10pYys9ZShiKTtyZXR1cm4gY30sZD1nYS5zZWxlY3RvcnM9e2NhY2hlTGVuZ3RoOjUwLGNyZWF0ZVBzZXVkbzppYSxtYXRjaDpYLGF0dHJIYW5kbGU6e30sZmluZDp7fSxyZWxhdGl2ZTp7Ij4iOntkaXI6InBhcmVudE5vZGUiLGZpcnN0OiEwfSwiICI6e2RpcjoicGFyZW50Tm9kZSJ9LCIrIjp7ZGlyOiJwcmV2aW91c1NpYmxpbmciLGZpcnN0OiEwfSwifiI6e2RpcjoicHJldmlvdXNTaWJsaW5nIn19LHByZUZpbHRlcjp7QVRUUjpmdW5jdGlvbihhKXtyZXR1cm4gYVsxXT1hWzFdLnJlcGxhY2UoY2EsZGEpLGFbM109KGFbM118fGFbNF18fGFbNV18fCIiKS5yZXBsYWNlKGNhLGRhKSwifj0iPT09YVsyXSYmKGFbM109IiAiK2FbM10rIiAiKSxhLnNsaWNlKDAsNCl9LENISUxEOmZ1bmN0aW9uKGEpe3JldHVybiBhWzFdPWFbMV0udG9Mb3dlckNhc2UoKSwibnRoIj09PWFbMV0uc2xpY2UoMCwzKT8oYVszXXx8Z2EuZXJyb3IoYVswXSksYVs0XT0rKGFbNF0/YVs1XSsoYVs2XXx8MSk6MiooImV2ZW4iPT09YVszXXx8Im9kZCI9PT1hWzNdKSksYVs1XT0rKGFbN10rYVs4XXx8Im9kZCI9PT1hWzNdKSk6YVszXSYmZ2EuZXJyb3IoYVswXSksYX0sUFNFVURPOmZ1bmN0aW9uKGEpe3ZhciBiLGM9IWFbNl0mJmFbMl07cmV0dXJuIFguQ0hJTEQudGVzdChhWzBdKT9udWxsOihhWzNdP2FbMl09YVs0XXx8YVs1XXx8IiI6YyYmVi50ZXN0KGMpJiYoYj1nKGMsITApKSYmKGI9Yy5pbmRleE9mKCIpIixjLmxlbmd0aC1iKS1jLmxlbmd0aCkmJihhWzBdPWFbMF0uc2xpY2UoMCxiKSxhWzJdPWMuc2xpY2UoMCxiKSksYS5zbGljZSgwLDMpKX19LGZpbHRlcjp7VEFHOmZ1bmN0aW9uKGEpe3ZhciBiPWEucmVwbGFjZShjYSxkYSkudG9Mb3dlckNhc2UoKTtyZXR1cm4iKiI9PT1hP2Z1bmN0aW9uKCl7cmV0dXJuITB9OmZ1bmN0aW9uKGEpe3JldHVybiBhLm5vZGVOYW1lJiZhLm5vZGVOYW1lLnRvTG93ZXJDYXNlKCk9PT1ifX0sQ0xBU1M6ZnVuY3Rpb24oYSl7dmFyIGI9eVthKyIgIl07cmV0dXJuIGJ8fChiPW5ldyBSZWdFeHAoIihefCIrTCsiKSIrYSsiKCIrTCsifCQpIikpJiZ5KGEsZnVuY3Rpb24oYSl7cmV0dXJuIGIudGVzdCgic3RyaW5nIj09dHlwZW9mIGEuY2xhc3NOYW1lJiZhLmNsYXNzTmFtZXx8InVuZGVmaW5lZCIhPXR5cGVvZiBhLmdldEF0dHJpYnV0ZSYmYS5nZXRBdHRyaWJ1dGUoImNsYXNzIil8fCIiKX0pfSxBVFRSOmZ1bmN0aW9uKGEsYixjKXtyZXR1cm4gZnVuY3Rpb24oZCl7dmFyIGU9Z2EuYXR0cihkLGEpO3JldHVybiBudWxsPT1lPyIhPSI9PT1iOmI/KGUrPSIiLCI9Ij09PWI/ZT09PWM6IiE9Ij09PWI/ZSE9PWM6Il49Ij09PWI/YyYmMD09PWUuaW5kZXhPZihjKToiKj0iPT09Yj9jJiZlLmluZGV4T2YoYyk+LTE6IiQ9Ij09PWI/YyYmZS5zbGljZSgtYy5sZW5ndGgpPT09Yzoifj0iPT09Yj8oIiAiK2UucmVwbGFjZShRLCIgIikrIiAiKS5pbmRleE9mKGMpPi0xOiJ8PSI9PT1iP2U9PT1jfHxlLnNsaWNlKDAsYy5sZW5ndGgrMSk9PT1jKyItIjohMSk6ITB9fSxDSElMRDpmdW5jdGlvbihhLGIsYyxkLGUpe3ZhciBmPSJudGgiIT09YS5zbGljZSgwLDMpLGc9Imxhc3QiIT09YS5zbGljZSgtNCksaD0ib2YtdHlwZSI9PT1iO3JldHVybiAxPT09ZCYmMD09PWU/ZnVuY3Rpb24oYSl7cmV0dXJuISFhLnBhcmVudE5vZGV9OmZ1bmN0aW9uKGIsYyxpKXt2YXIgaixrLGwsbSxuLG8scD1mIT09Zz8ibmV4dFNpYmxpbmciOiJwcmV2aW91c1NpYmxpbmciLHE9Yi5wYXJlbnROb2RlLHI9aCYmYi5ub2RlTmFtZS50b0xvd2VyQ2FzZSgpLHM9IWkmJiFoO2lmKHEpe2lmKGYpe3doaWxlKHApe2w9Yjt3aGlsZShsPWxbcF0paWYoaD9sLm5vZGVOYW1lLnRvTG93ZXJDYXNlKCk9PT1yOjE9PT1sLm5vZGVUeXBlKXJldHVybiExO289cD0ib25seSI9PT1hJiYhbyYmIm5leHRTaWJsaW5nIn1yZXR1cm4hMH1pZihvPVtnP3EuZmlyc3RDaGlsZDpxLmxhc3RDaGlsZF0sZyYmcyl7az1xW3VdfHwocVt1XT17fSksaj1rW2FdfHxbXSxuPWpbMF09PT13JiZqWzFdLG09alswXT09PXcmJmpbMl0sbD1uJiZxLmNoaWxkTm9kZXNbbl07d2hpbGUobD0rK24mJmwmJmxbcF18fChtPW49MCl8fG8ucG9wKCkpaWYoMT09PWwubm9kZVR5cGUmJisrbSYmbD09PWIpe2tbYV09W3csbixtXTticmVha319ZWxzZSBpZihzJiYoaj0oYlt1XXx8KGJbdV09e30pKVthXSkmJmpbMF09PT13KW09alsxXTtlbHNlIHdoaWxlKGw9KytuJiZsJiZsW3BdfHwobT1uPTApfHxvLnBvcCgpKWlmKChoP2wubm9kZU5hbWUudG9Mb3dlckNhc2UoKT09PXI6MT09PWwubm9kZVR5cGUpJiYrK20mJihzJiYoKGxbdV18fChsW3VdPXt9KSlbYV09W3csbV0pLGw9PT1iKSlicmVhaztyZXR1cm4gbS09ZSxtPT09ZHx8bSVkPT09MCYmbS9kPj0wfX19LFBTRVVETzpmdW5jdGlvbihhLGIpe3ZhciBjLGU9ZC5wc2V1ZG9zW2FdfHxkLnNldEZpbHRlcnNbYS50b0xvd2VyQ2FzZSgpXXx8Z2EuZXJyb3IoInVuc3VwcG9ydGVkIHBzZXVkbzogIithKTtyZXR1cm4gZVt1XT9lKGIpOmUubGVuZ3RoPjE/KGM9W2EsYSwiIixiXSxkLnNldEZpbHRlcnMuaGFzT3duUHJvcGVydHkoYS50b0xvd2VyQ2FzZSgpKT9pYShmdW5jdGlvbihhLGMpe3ZhciBkLGY9ZShhLGIpLGc9Zi5sZW5ndGg7d2hpbGUoZy0tKWQ9SihhLGZbZ10pLGFbZF09IShjW2RdPWZbZ10pfSk6ZnVuY3Rpb24oYSl7cmV0dXJuIGUoYSwwLGMpfSk6ZX19LHBzZXVkb3M6e25vdDppYShmdW5jdGlvbihhKXt2YXIgYj1bXSxjPVtdLGQ9aChhLnJlcGxhY2UoUiwiJDEiKSk7cmV0dXJuIGRbdV0/aWEoZnVuY3Rpb24oYSxiLGMsZSl7dmFyIGYsZz1kKGEsbnVsbCxlLFtdKSxoPWEubGVuZ3RoO3doaWxlKGgtLSkoZj1nW2hdKSYmKGFbaF09IShiW2hdPWYpKX0pOmZ1bmN0aW9uKGEsZSxmKXtyZXR1cm4gYlswXT1hLGQoYixudWxsLGYsYyksYlswXT1udWxsLCFjLnBvcCgpfX0pLGhhczppYShmdW5jdGlvbihhKXtyZXR1cm4gZnVuY3Rpb24oYil7cmV0dXJuIGdhKGEsYikubGVuZ3RoPjB9fSksY29udGFpbnM6aWEoZnVuY3Rpb24oYSl7cmV0dXJuIGE9YS5yZXBsYWNlKGNhLGRhKSxmdW5jdGlvbihiKXtyZXR1cm4oYi50ZXh0Q29udGVudHx8Yi5pbm5lclRleHR8fGUoYikpLmluZGV4T2YoYSk+LTF9fSksbGFuZzppYShmdW5jdGlvbihhKXtyZXR1cm4gVy50ZXN0KGF8fCIiKXx8Z2EuZXJyb3IoInVuc3VwcG9ydGVkIGxhbmc6ICIrYSksYT1hLnJlcGxhY2UoY2EsZGEpLnRvTG93ZXJDYXNlKCksZnVuY3Rpb24oYil7dmFyIGM7ZG8gaWYoYz1wP2IubGFuZzpiLmdldEF0dHJpYnV0ZSgieG1sOmxhbmciKXx8Yi5nZXRBdHRyaWJ1dGUoImxhbmciKSlyZXR1cm4gYz1jLnRvTG93ZXJDYXNlKCksYz09PWF8fDA9PT1jLmluZGV4T2YoYSsiLSIpO3doaWxlKChiPWIucGFyZW50Tm9kZSkmJjE9PT1iLm5vZGVUeXBlKTtyZXR1cm4hMX19KSx0YXJnZXQ6ZnVuY3Rpb24oYil7dmFyIGM9YS5sb2NhdGlvbiYmYS5sb2NhdGlvbi5oYXNoO3JldHVybiBjJiZjLnNsaWNlKDEpPT09Yi5pZH0scm9vdDpmdW5jdGlvbihhKXtyZXR1cm4gYT09PW99LGZvY3VzOmZ1bmN0aW9uKGEpe3JldHVybiBhPT09bi5hY3RpdmVFbGVtZW50JiYoIW4uaGFzRm9jdXN8fG4uaGFzRm9jdXMoKSkmJiEhKGEudHlwZXx8YS5ocmVmfHx+YS50YWJJbmRleCl9LGVuYWJsZWQ6ZnVuY3Rpb24oYSl7cmV0dXJuIGEuZGlzYWJsZWQ9PT0hMX0sZGlzYWJsZWQ6ZnVuY3Rpb24oYSl7cmV0dXJuIGEuZGlzYWJsZWQ9PT0hMH0sY2hlY2tlZDpmdW5jdGlvbihhKXt2YXIgYj1hLm5vZGVOYW1lLnRvTG93ZXJDYXNlKCk7cmV0dXJuImlucHV0Ij09PWImJiEhYS5jaGVja2VkfHwib3B0aW9uIj09PWImJiEhYS5zZWxlY3RlZH0sc2VsZWN0ZWQ6ZnVuY3Rpb24oYSl7cmV0dXJuIGEucGFyZW50Tm9kZSYmYS5wYXJlbnROb2RlLnNlbGVjdGVkSW5kZXgsYS5zZWxlY3RlZD09PSEwfSxlbXB0eTpmdW5jdGlvbihhKXtmb3IoYT1hLmZpcnN0Q2hpbGQ7YTthPWEubmV4dFNpYmxpbmcpaWYoYS5ub2RlVHlwZTw2KXJldHVybiExO3JldHVybiEwfSxwYXJlbnQ6ZnVuY3Rpb24oYSl7cmV0dXJuIWQucHNldWRvcy5lbXB0eShhKX0saGVhZGVyOmZ1bmN0aW9uKGEpe3JldHVybiBaLnRlc3QoYS5ub2RlTmFtZSl9LGlucHV0OmZ1bmN0aW9uKGEpe3JldHVybiBZLnRlc3QoYS5ub2RlTmFtZSl9LGJ1dHRvbjpmdW5jdGlvbihhKXt2YXIgYj1hLm5vZGVOYW1lLnRvTG93ZXJDYXNlKCk7cmV0dXJuImlucHV0Ij09PWImJiJidXR0b24iPT09YS50eXBlfHwiYnV0dG9uIj09PWJ9LHRleHQ6ZnVuY3Rpb24oYSl7dmFyIGI7cmV0dXJuImlucHV0Ij09PWEubm9kZU5hbWUudG9Mb3dlckNhc2UoKSYmInRleHQiPT09YS50eXBlJiYobnVsbD09KGI9YS5nZXRBdHRyaWJ1dGUoInR5cGUiKSl8fCJ0ZXh0Ij09PWIudG9Mb3dlckNhc2UoKSl9LGZpcnN0Om9hKGZ1bmN0aW9uKCl7cmV0dXJuWzBdfSksbGFzdDpvYShmdW5jdGlvbihhLGIpe3JldHVybltiLTFdfSksZXE6b2EoZnVuY3Rpb24oYSxiLGMpe3JldHVyblswPmM/YytiOmNdfSksZXZlbjpvYShmdW5jdGlvbihhLGIpe2Zvcih2YXIgYz0wO2I+YztjKz0yKWEucHVzaChjKTtyZXR1cm4gYX0pLG9kZDpvYShmdW5jdGlvbihhLGIpe2Zvcih2YXIgYz0xO2I+YztjKz0yKWEucHVzaChjKTtyZXR1cm4gYX0pLGx0Om9hKGZ1bmN0aW9uKGEsYixjKXtmb3IodmFyIGQ9MD5jP2MrYjpjOy0tZD49MDspYS5wdXNoKGQpO3JldHVybiBhfSksZ3Q6b2EoZnVuY3Rpb24oYSxiLGMpe2Zvcih2YXIgZD0wPmM/YytiOmM7KytkPGI7KWEucHVzaChkKTtyZXR1cm4gYX0pfX0sZC5wc2V1ZG9zLm50aD1kLnBzZXVkb3MuZXE7Zm9yKGIgaW57cmFkaW86ITAsY2hlY2tib3g6ITAsZmlsZTohMCxwYXNzd29yZDohMCxpbWFnZTohMH0pZC5wc2V1ZG9zW2JdPW1hKGIpO2ZvcihiIGlue3N1Ym1pdDohMCxyZXNldDohMH0pZC5wc2V1ZG9zW2JdPW5hKGIpO2Z1bmN0aW9uIHFhKCl7fXFhLnByb3RvdHlwZT1kLmZpbHRlcnM9ZC5wc2V1ZG9zLGQuc2V0RmlsdGVycz1uZXcgcWEsZz1nYS50b2tlbml6ZT1mdW5jdGlvbihhLGIpe3ZhciBjLGUsZixnLGgsaSxqLGs9elthKyIgIl07aWYoaylyZXR1cm4gYj8wOmsuc2xpY2UoMCk7aD1hLGk9W10saj1kLnByZUZpbHRlcjt3aGlsZShoKXsoIWN8fChlPVMuZXhlYyhoKSkpJiYoZSYmKGg9aC5zbGljZShlWzBdLmxlbmd0aCl8fGgpLGkucHVzaChmPVtdKSksYz0hMSwoZT1ULmV4ZWMoaCkpJiYoYz1lLnNoaWZ0KCksZi5wdXNoKHt2YWx1ZTpjLHR5cGU6ZVswXS5yZXBsYWNlKFIsIiAiKX0pLGg9aC5zbGljZShjLmxlbmd0aCkpO2ZvcihnIGluIGQuZmlsdGVyKSEoZT1YW2ddLmV4ZWMoaCkpfHxqW2ddJiYhKGU9altnXShlKSl8fChjPWUuc2hpZnQoKSxmLnB1c2goe3ZhbHVlOmMsdHlwZTpnLG1hdGNoZXM6ZX0pLGg9aC5zbGljZShjLmxlbmd0aCkpO2lmKCFjKWJyZWFrfXJldHVybiBiP2gubGVuZ3RoOmg/Z2EuZXJyb3IoYSk6eihhLGkpLnNsaWNlKDApfTtmdW5jdGlvbiByYShhKXtmb3IodmFyIGI9MCxjPWEubGVuZ3RoLGQ9IiI7Yz5iO2IrKylkKz1hW2JdLnZhbHVlO3JldHVybiBkfWZ1bmN0aW9uIHNhKGEsYixjKXt2YXIgZD1iLmRpcixlPWMmJiJwYXJlbnROb2RlIj09PWQsZj14Kys7cmV0dXJuIGIuZmlyc3Q/ZnVuY3Rpb24oYixjLGYpe3doaWxlKGI9YltkXSlpZigxPT09Yi5ub2RlVHlwZXx8ZSlyZXR1cm4gYShiLGMsZil9OmZ1bmN0aW9uKGIsYyxnKXt2YXIgaCxpLGo9W3csZl07aWYoZyl7d2hpbGUoYj1iW2RdKWlmKCgxPT09Yi5ub2RlVHlwZXx8ZSkmJmEoYixjLGcpKXJldHVybiEwfWVsc2Ugd2hpbGUoYj1iW2RdKWlmKDE9PT1iLm5vZGVUeXBlfHxlKXtpZihpPWJbdV18fChiW3VdPXt9KSwoaD1pW2RdKSYmaFswXT09PXcmJmhbMV09PT1mKXJldHVybiBqWzJdPWhbMl07aWYoaVtkXT1qLGpbMl09YShiLGMsZykpcmV0dXJuITB9fX1mdW5jdGlvbiB0YShhKXtyZXR1cm4gYS5sZW5ndGg+MT9mdW5jdGlvbihiLGMsZCl7dmFyIGU9YS5sZW5ndGg7d2hpbGUoZS0tKWlmKCFhW2VdKGIsYyxkKSlyZXR1cm4hMTtyZXR1cm4hMH06YVswXX1mdW5jdGlvbiB1YShhLGIsYyl7Zm9yKHZhciBkPTAsZT1iLmxlbmd0aDtlPmQ7ZCsrKWdhKGEsYltkXSxjKTtyZXR1cm4gY31mdW5jdGlvbiB2YShhLGIsYyxkLGUpe2Zvcih2YXIgZixnPVtdLGg9MCxpPWEubGVuZ3RoLGo9bnVsbCE9YjtpPmg7aCsrKShmPWFbaF0pJiYoIWN8fGMoZixkLGUpKSYmKGcucHVzaChmKSxqJiZiLnB1c2goaCkpO3JldHVybiBnfWZ1bmN0aW9uIHdhKGEsYixjLGQsZSxmKXtyZXR1cm4gZCYmIWRbdV0mJihkPXdhKGQpKSxlJiYhZVt1XSYmKGU9d2EoZSxmKSksaWEoZnVuY3Rpb24oZixnLGgsaSl7dmFyIGosayxsLG09W10sbj1bXSxvPWcubGVuZ3RoLHA9Znx8dWEoYnx8IioiLGgubm9kZVR5cGU/W2hdOmgsW10pLHE9IWF8fCFmJiZiP3A6dmEocCxtLGEsaCxpKSxyPWM/ZXx8KGY/YTpvfHxkKT9bXTpnOnE7aWYoYyYmYyhxLHIsaCxpKSxkKXtqPXZhKHIsbiksZChqLFtdLGgsaSksaz1qLmxlbmd0aDt3aGlsZShrLS0pKGw9altrXSkmJihyW25ba11dPSEocVtuW2tdXT1sKSl9aWYoZil7aWYoZXx8YSl7aWYoZSl7aj1bXSxrPXIubGVuZ3RoO3doaWxlKGstLSkobD1yW2tdKSYmai5wdXNoKHFba109bCk7ZShudWxsLHI9W10saixpKX1rPXIubGVuZ3RoO3doaWxlKGstLSkobD1yW2tdKSYmKGo9ZT9KKGYsbCk6bVtrXSk+LTEmJihmW2pdPSEoZ1tqXT1sKSl9fWVsc2Ugcj12YShyPT09Zz9yLnNwbGljZShvLHIubGVuZ3RoKTpyKSxlP2UobnVsbCxnLHIsaSk6SC5hcHBseShnLHIpfSl9ZnVuY3Rpb24geGEoYSl7Zm9yKHZhciBiLGMsZSxmPWEubGVuZ3RoLGc9ZC5yZWxhdGl2ZVthWzBdLnR5cGVdLGg9Z3x8ZC5yZWxhdGl2ZVsiICJdLGk9Zz8xOjAsaz1zYShmdW5jdGlvbihhKXtyZXR1cm4gYT09PWJ9LGgsITApLGw9c2EoZnVuY3Rpb24oYSl7cmV0dXJuIEooYixhKT4tMX0saCwhMCksbT1bZnVuY3Rpb24oYSxjLGQpe3ZhciBlPSFnJiYoZHx8YyE9PWopfHwoKGI9Yykubm9kZVR5cGU/ayhhLGMsZCk6bChhLGMsZCkpO3JldHVybiBiPW51bGwsZX1dO2Y+aTtpKyspaWYoYz1kLnJlbGF0aXZlW2FbaV0udHlwZV0pbT1bc2EodGEobSksYyldO2Vsc2V7aWYoYz1kLmZpbHRlclthW2ldLnR5cGVdLmFwcGx5KG51bGwsYVtpXS5tYXRjaGVzKSxjW3VdKXtmb3IoZT0rK2k7Zj5lO2UrKylpZihkLnJlbGF0aXZlW2FbZV0udHlwZV0pYnJlYWs7cmV0dXJuIHdhKGk+MSYmdGEobSksaT4xJiZyYShhLnNsaWNlKDAsaS0xKS5jb25jYXQoe3ZhbHVlOiIgIj09PWFbaS0yXS50eXBlPyIqIjoiIn0pKS5yZXBsYWNlKFIsIiQxIiksYyxlPmkmJnhhKGEuc2xpY2UoaSxlKSksZj5lJiZ4YShhPWEuc2xpY2UoZSkpLGY+ZSYmcmEoYSkpfW0ucHVzaChjKX1yZXR1cm4gdGEobSl9ZnVuY3Rpb24geWEoYSxiKXt2YXIgYz1iLmxlbmd0aD4wLGU9YS5sZW5ndGg+MCxmPWZ1bmN0aW9uKGYsZyxoLGksayl7dmFyIGwsbSxvLHA9MCxxPSIwIixyPWYmJltdLHM9W10sdD1qLHU9Znx8ZSYmZC5maW5kLlRBRygiKiIsayksdj13Kz1udWxsPT10PzE6TWF0aC5yYW5kb20oKXx8LjEseD11Lmxlbmd0aDtmb3IoayYmKGo9ZyE9PW4mJmcpO3EhPT14JiZudWxsIT0obD11W3FdKTtxKyspe2lmKGUmJmwpe209MDt3aGlsZShvPWFbbSsrXSlpZihvKGwsZyxoKSl7aS5wdXNoKGwpO2JyZWFrfWsmJih3PXYpfWMmJigobD0hbyYmbCkmJnAtLSxmJiZyLnB1c2gobCkpfWlmKHArPXEsYyYmcSE9PXApe209MDt3aGlsZShvPWJbbSsrXSlvKHIscyxnLGgpO2lmKGYpe2lmKHA+MCl3aGlsZShxLS0pcltxXXx8c1txXXx8KHNbcV09Ri5jYWxsKGkpKTtzPXZhKHMpfUguYXBwbHkoaSxzKSxrJiYhZiYmcy5sZW5ndGg+MCYmcCtiLmxlbmd0aD4xJiZnYS51bmlxdWVTb3J0KGkpfXJldHVybiBrJiYodz12LGo9dCkscn07cmV0dXJuIGM/aWEoZik6Zn1yZXR1cm4gaD1nYS5jb21waWxlPWZ1bmN0aW9uKGEsYil7dmFyIGMsZD1bXSxlPVtdLGY9QVthKyIgIl07aWYoIWYpe2J8fChiPWcoYSkpLGM9Yi5sZW5ndGg7d2hpbGUoYy0tKWY9eGEoYltjXSksZlt1XT9kLnB1c2goZik6ZS5wdXNoKGYpO2Y9QShhLHlhKGUsZCkpLGYuc2VsZWN0b3I9YX1yZXR1cm4gZn0saT1nYS5zZWxlY3Q9ZnVuY3Rpb24oYSxiLGUsZil7dmFyIGksaixrLGwsbSxuPSJmdW5jdGlvbiI9PXR5cGVvZiBhJiZhLG89IWYmJmcoYT1uLnNlbGVjdG9yfHxhKTtpZihlPWV8fFtdLDE9PT1vLmxlbmd0aCl7aWYoaj1vWzBdPW9bMF0uc2xpY2UoMCksai5sZW5ndGg+MiYmIklEIj09PShrPWpbMF0pLnR5cGUmJmMuZ2V0QnlJZCYmOT09PWIubm9kZVR5cGUmJnAmJmQucmVsYXRpdmVbalsxXS50eXBlXSl7aWYoYj0oZC5maW5kLklEKGsubWF0Y2hlc1swXS5yZXBsYWNlKGNhLGRhKSxiKXx8W10pWzBdLCFiKXJldHVybiBlO24mJihiPWIucGFyZW50Tm9kZSksYT1hLnNsaWNlKGouc2hpZnQoKS52YWx1ZS5sZW5ndGgpfWk9WC5uZWVkc0NvbnRleHQudGVzdChhKT8wOmoubGVuZ3RoO3doaWxlKGktLSl7aWYoaz1qW2ldLGQucmVsYXRpdmVbbD1rLnR5cGVdKWJyZWFrO2lmKChtPWQuZmluZFtsXSkmJihmPW0oay5tYXRjaGVzWzBdLnJlcGxhY2UoY2EsZGEpLGFhLnRlc3QoalswXS50eXBlKSYmcGEoYi5wYXJlbnROb2RlKXx8YikpKXtpZihqLnNwbGljZShpLDEpLGE9Zi5sZW5ndGgmJnJhKGopLCFhKXJldHVybiBILmFwcGx5KGUsZiksZTticmVha319fXJldHVybihufHxoKGEsbykpKGYsYiwhcCxlLGFhLnRlc3QoYSkmJnBhKGIucGFyZW50Tm9kZSl8fGIpLGV9LGMuc29ydFN0YWJsZT11LnNwbGl0KCIiKS5zb3J0KEIpLmpvaW4oIiIpPT09dSxjLmRldGVjdER1cGxpY2F0ZXM9ISFsLG0oKSxjLnNvcnREZXRhY2hlZD1qYShmdW5jdGlvbihhKXtyZXR1cm4gMSZhLmNvbXBhcmVEb2N1bWVudFBvc2l0aW9uKG4uY3JlYXRlRWxlbWVudCgiZGl2IikpfSksamEoZnVuY3Rpb24oYSl7cmV0dXJuIGEuaW5uZXJIVE1MPSI8YSBocmVmPScjJz48L2E+IiwiIyI9PT1hLmZpcnN0Q2hpbGQuZ2V0QXR0cmlidXRlKCJocmVmIil9KXx8a2EoInR5cGV8aHJlZnxoZWlnaHR8d2lkdGgiLGZ1bmN0aW9uKGEsYixjKXtyZXR1cm4gYz92b2lkIDA6YS5nZXRBdHRyaWJ1dGUoYiwidHlwZSI9PT1iLnRvTG93ZXJDYXNlKCk/MToyKX0pLGMuYXR0cmlidXRlcyYmamEoZnVuY3Rpb24oYSl7cmV0dXJuIGEuaW5uZXJIVE1MPSI8aW5wdXQvPiIsYS5maXJzdENoaWxkLnNldEF0dHJpYnV0ZSgidmFsdWUiLCIiKSwiIj09PWEuZmlyc3RDaGlsZC5nZXRBdHRyaWJ1dGUoInZhbHVlIil9KXx8a2EoInZhbHVlIixmdW5jdGlvbihhLGIsYyl7cmV0dXJuIGN8fCJpbnB1dCIhPT1hLm5vZGVOYW1lLnRvTG93ZXJDYXNlKCk/dm9pZCAwOmEuZGVmYXVsdFZhbHVlfSksamEoZnVuY3Rpb24oYSl7cmV0dXJuIG51bGw9PWEuZ2V0QXR0cmlidXRlKCJkaXNhYmxlZCIpfSl8fGthKEssZnVuY3Rpb24oYSxiLGMpe3ZhciBkO3JldHVybiBjP3ZvaWQgMDphW2JdPT09ITA/Yi50b0xvd2VyQ2FzZSgpOihkPWEuZ2V0QXR0cmlidXRlTm9kZShiKSkmJmQuc3BlY2lmaWVkP2QudmFsdWU6bnVsbH0pLGdhfShhKTttLmZpbmQ9cyxtLmV4cHI9cy5zZWxlY3RvcnMsbS5leHByWyI6Il09bS5leHByLnBzZXVkb3MsbS51bmlxdWU9cy51bmlxdWVTb3J0LG0udGV4dD1zLmdldFRleHQsbS5pc1hNTERvYz1zLmlzWE1MLG0uY29udGFpbnM9cy5jb250YWluczt2YXIgdD1tLmV4cHIubWF0Y2gubmVlZHNDb250ZXh0LHU9L148KFx3KylccypcLz8+KD86PFwvXDE+fCkkLyx2PS9eLlteOiNcW1wuLF0qJC87ZnVuY3Rpb24gdyhhLGIsYyl7aWYobS5pc0Z1bmN0aW9uKGIpKXJldHVybiBtLmdyZXAoYSxmdW5jdGlvbihhLGQpe3JldHVybiEhYi5jYWxsKGEsZCxhKSE9PWN9KTtpZihiLm5vZGVUeXBlKXJldHVybiBtLmdyZXAoYSxmdW5jdGlvbihhKXtyZXR1cm4gYT09PWIhPT1jfSk7aWYoInN0cmluZyI9PXR5cGVvZiBiKXtpZih2LnRlc3QoYikpcmV0dXJuIG0uZmlsdGVyKGIsYSxjKTtiPW0uZmlsdGVyKGIsYSl9cmV0dXJuIG0uZ3JlcChhLGZ1bmN0aW9uKGEpe3JldHVybiBtLmluQXJyYXkoYSxiKT49MCE9PWN9KX1tLmZpbHRlcj1mdW5jdGlvbihhLGIsYyl7dmFyIGQ9YlswXTtyZXR1cm4gYyYmKGE9Ijpub3QoIithKyIpIiksMT09PWIubGVuZ3RoJiYxPT09ZC5ub2RlVHlwZT9tLmZpbmQubWF0Y2hlc1NlbGVjdG9yKGQsYSk/W2RdOltdOm0uZmluZC5tYXRjaGVzKGEsbS5ncmVwKGIsZnVuY3Rpb24oYSl7cmV0dXJuIDE9PT1hLm5vZGVUeXBlfSkpfSxtLmZuLmV4dGVuZCh7ZmluZDpmdW5jdGlvbihhKXt2YXIgYixjPVtdLGQ9dGhpcyxlPWQubGVuZ3RoO2lmKCJzdHJpbmciIT10eXBlb2YgYSlyZXR1cm4gdGhpcy5wdXNoU3RhY2sobShhKS5maWx0ZXIoZnVuY3Rpb24oKXtmb3IoYj0wO2U+YjtiKyspaWYobS5jb250YWlucyhkW2JdLHRoaXMpKXJldHVybiEwfSkpO2ZvcihiPTA7ZT5iO2IrKyltLmZpbmQoYSxkW2JdLGMpO3JldHVybiBjPXRoaXMucHVzaFN0YWNrKGU+MT9tLnVuaXF1ZShjKTpjKSxjLnNlbGVjdG9yPXRoaXMuc2VsZWN0b3I/dGhpcy5zZWxlY3RvcisiICIrYTphLGN9LGZpbHRlcjpmdW5jdGlvbihhKXtyZXR1cm4gdGhpcy5wdXNoU3RhY2sodyh0aGlzLGF8fFtdLCExKSl9LG5vdDpmdW5jdGlvbihhKXtyZXR1cm4gdGhpcy5wdXNoU3RhY2sodyh0aGlzLGF8fFtdLCEwKSl9LGlzOmZ1bmN0aW9uKGEpe3JldHVybiEhdyh0aGlzLCJzdHJpbmciPT10eXBlb2YgYSYmdC50ZXN0KGEpP20oYSk6YXx8W10sITEpLmxlbmd0aH19KTt2YXIgeCx5PWEuZG9jdW1lbnQsej0vXig/OlxzKig8W1x3XFddKz4pW14+XSp8IyhbXHctXSopKSQvLEE9bS5mbi5pbml0PWZ1bmN0aW9uKGEsYil7dmFyIGMsZDtpZighYSlyZXR1cm4gdGhpcztpZigic3RyaW5nIj09dHlwZW9mIGEpe2lmKGM9IjwiPT09YS5jaGFyQXQoMCkmJiI+Ij09PWEuY2hhckF0KGEubGVuZ3RoLTEpJiZhLmxlbmd0aD49Mz9bbnVsbCxhLG51bGxdOnouZXhlYyhhKSwhY3x8IWNbMV0mJmIpcmV0dXJuIWJ8fGIuanF1ZXJ5PyhifHx4KS5maW5kKGEpOnRoaXMuY29uc3RydWN0b3IoYikuZmluZChhKTtpZihjWzFdKXtpZihiPWIgaW5zdGFuY2VvZiBtP2JbMF06YixtLm1lcmdlKHRoaXMsbS5wYXJzZUhUTUwoY1sxXSxiJiZiLm5vZGVUeXBlP2Iub3duZXJEb2N1bWVudHx8Yjp5LCEwKSksdS50ZXN0KGNbMV0pJiZtLmlzUGxhaW5PYmplY3QoYikpZm9yKGMgaW4gYiltLmlzRnVuY3Rpb24odGhpc1tjXSk/dGhpc1tjXShiW2NdKTp0aGlzLmF0dHIoYyxiW2NdKTtyZXR1cm4gdGhpc31pZihkPXkuZ2V0RWxlbWVudEJ5SWQoY1syXSksZCYmZC5wYXJlbnROb2RlKXtpZihkLmlkIT09Y1syXSlyZXR1cm4geC5maW5kKGEpO3RoaXMubGVuZ3RoPTEsdGhpc1swXT1kfXJldHVybiB0aGlzLmNvbnRleHQ9eSx0aGlzLnNlbGVjdG9yPWEsdGhpc31yZXR1cm4gYS5ub2RlVHlwZT8odGhpcy5jb250ZXh0PXRoaXNbMF09YSx0aGlzLmxlbmd0aD0xLHRoaXMpOm0uaXNGdW5jdGlvbihhKT8idW5kZWZpbmVkIiE9dHlwZW9mIHgucmVhZHk/eC5yZWFkeShhKTphKG0pOih2b2lkIDAhPT1hLnNlbGVjdG9yJiYodGhpcy5zZWxlY3Rvcj1hLnNlbGVjdG9yLHRoaXMuY29udGV4dD1hLmNvbnRleHQpLG0ubWFrZUFycmF5KGEsdGhpcykpfTtBLnByb3RvdHlwZT1tLmZuLHg9bSh5KTt2YXIgQj0vXig/OnBhcmVudHN8cHJldig/OlVudGlsfEFsbCkpLyxDPXtjaGlsZHJlbjohMCxjb250ZW50czohMCxuZXh0OiEwLHByZXY6ITB9O20uZXh0ZW5kKHtkaXI6ZnVuY3Rpb24oYSxiLGMpe3ZhciBkPVtdLGU9YVtiXTt3aGlsZShlJiY5IT09ZS5ub2RlVHlwZSYmKHZvaWQgMD09PWN8fDEhPT1lLm5vZGVUeXBlfHwhbShlKS5pcyhjKSkpMT09PWUubm9kZVR5cGUmJmQucHVzaChlKSxlPWVbYl07cmV0dXJuIGR9LHNpYmxpbmc6ZnVuY3Rpb24oYSxiKXtmb3IodmFyIGM9W107YTthPWEubmV4dFNpYmxpbmcpMT09PWEubm9kZVR5cGUmJmEhPT1iJiZjLnB1c2goYSk7cmV0dXJuIGN9fSksbS5mbi5leHRlbmQoe2hhczpmdW5jdGlvbihhKXt2YXIgYixjPW0oYSx0aGlzKSxkPWMubGVuZ3RoO3JldHVybiB0aGlzLmZpbHRlcihmdW5jdGlvbigpe2ZvcihiPTA7ZD5iO2IrKylpZihtLmNvbnRhaW5zKHRoaXMsY1tiXSkpcmV0dXJuITB9KX0sY2xvc2VzdDpmdW5jdGlvbihhLGIpe2Zvcih2YXIgYyxkPTAsZT10aGlzLmxlbmd0aCxmPVtdLGc9dC50ZXN0KGEpfHwic3RyaW5nIiE9dHlwZW9mIGE/bShhLGJ8fHRoaXMuY29udGV4dCk6MDtlPmQ7ZCsrKWZvcihjPXRoaXNbZF07YyYmYyE9PWI7Yz1jLnBhcmVudE5vZGUpaWYoYy5ub2RlVHlwZTwxMSYmKGc/Zy5pbmRleChjKT4tMToxPT09Yy5ub2RlVHlwZSYmbS5maW5kLm1hdGNoZXNTZWxlY3RvcihjLGEpKSl7Zi5wdXNoKGMpO2JyZWFrfXJldHVybiB0aGlzLnB1c2hTdGFjayhmLmxlbmd0aD4xP20udW5pcXVlKGYpOmYpfSxpbmRleDpmdW5jdGlvbihhKXtyZXR1cm4gYT8ic3RyaW5nIj09dHlwZW9mIGE/bS5pbkFycmF5KHRoaXNbMF0sbShhKSk6bS5pbkFycmF5KGEuanF1ZXJ5P2FbMF06YSx0aGlzKTp0aGlzWzBdJiZ0aGlzWzBdLnBhcmVudE5vZGU/dGhpcy5maXJzdCgpLnByZXZBbGwoKS5sZW5ndGg6LTF9LGFkZDpmdW5jdGlvbihhLGIpe3JldHVybiB0aGlzLnB1c2hTdGFjayhtLnVuaXF1ZShtLm1lcmdlKHRoaXMuZ2V0KCksbShhLGIpKSkpfSxhZGRCYWNrOmZ1bmN0aW9uKGEpe3JldHVybiB0aGlzLmFkZChudWxsPT1hP3RoaXMucHJldk9iamVjdDp0aGlzLnByZXZPYmplY3QuZmlsdGVyKGEpKX19KTtmdW5jdGlvbiBEKGEsYil7ZG8gYT1hW2JdO3doaWxlKGEmJjEhPT1hLm5vZGVUeXBlKTtyZXR1cm4gYX1tLmVhY2goe3BhcmVudDpmdW5jdGlvbihhKXt2YXIgYj1hLnBhcmVudE5vZGU7cmV0dXJuIGImJjExIT09Yi5ub2RlVHlwZT9iOm51bGx9LHBhcmVudHM6ZnVuY3Rpb24oYSl7cmV0dXJuIG0uZGlyKGEsInBhcmVudE5vZGUiKX0scGFyZW50c1VudGlsOmZ1bmN0aW9uKGEsYixjKXtyZXR1cm4gbS5kaXIoYSwicGFyZW50Tm9kZSIsYyl9LG5leHQ6ZnVuY3Rpb24oYSl7cmV0dXJuIEQoYSwibmV4dFNpYmxpbmciKX0scHJldjpmdW5jdGlvbihhKXtyZXR1cm4gRChhLCJwcmV2aW91c1NpYmxpbmciKX0sbmV4dEFsbDpmdW5jdGlvbihhKXtyZXR1cm4gbS5kaXIoYSwibmV4dFNpYmxpbmciKX0scHJldkFsbDpmdW5jdGlvbihhKXtyZXR1cm4gbS5kaXIoYSwicHJldmlvdXNTaWJsaW5nIil9LG5leHRVbnRpbDpmdW5jdGlvbihhLGIsYyl7cmV0dXJuIG0uZGlyKGEsIm5leHRTaWJsaW5nIixjKX0scHJldlVudGlsOmZ1bmN0aW9uKGEsYixjKXtyZXR1cm4gbS5kaXIoYSwicHJldmlvdXNTaWJsaW5nIixjKX0sc2libGluZ3M6ZnVuY3Rpb24oYSl7cmV0dXJuIG0uc2libGluZygoYS5wYXJlbnROb2RlfHx7fSkuZmlyc3RDaGlsZCxhKX0sY2hpbGRyZW46ZnVuY3Rpb24oYSl7cmV0dXJuIG0uc2libGluZyhhLmZpcnN0Q2hpbGQpfSxjb250ZW50czpmdW5jdGlvbihhKXtyZXR1cm4gbS5ub2RlTmFtZShhLCJpZnJhbWUiKT9hLmNvbnRlbnREb2N1bWVudHx8YS5jb250ZW50V2luZG93LmRvY3VtZW50Om0ubWVyZ2UoW10sYS5jaGlsZE5vZGVzKX19LGZ1bmN0aW9uKGEsYil7bS5mblthXT1mdW5jdGlvbihjLGQpe3ZhciBlPW0ubWFwKHRoaXMsYixjKTtyZXR1cm4iVW50aWwiIT09YS5zbGljZSgtNSkmJihkPWMpLGQmJiJzdHJpbmciPT10eXBlb2YgZCYmKGU9bS5maWx0ZXIoZCxlKSksdGhpcy5sZW5ndGg+MSYmKENbYV18fChlPW0udW5pcXVlKGUpKSxCLnRlc3QoYSkmJihlPWUucmV2ZXJzZSgpKSksdGhpcy5wdXNoU3RhY2soZSl9fSk7dmFyIEU9L1xTKy9nLEY9e307ZnVuY3Rpb24gRyhhKXt2YXIgYj1GW2FdPXt9O3JldHVybiBtLmVhY2goYS5tYXRjaChFKXx8W10sZnVuY3Rpb24oYSxjKXtiW2NdPSEwfSksYn1tLkNhbGxiYWNrcz1mdW5jdGlvbihhKXthPSJzdHJpbmciPT10eXBlb2YgYT9GW2FdfHxHKGEpOm0uZXh0ZW5kKHt9LGEpO3ZhciBiLGMsZCxlLGYsZyxoPVtdLGk9IWEub25jZSYmW10saj1mdW5jdGlvbihsKXtmb3IoYz1hLm1lbW9yeSYmbCxkPSEwLGY9Z3x8MCxnPTAsZT1oLmxlbmd0aCxiPSEwO2gmJmU+ZjtmKyspaWYoaFtmXS5hcHBseShsWzBdLGxbMV0pPT09ITEmJmEuc3RvcE9uRmFsc2Upe2M9ITE7YnJlYWt9Yj0hMSxoJiYoaT9pLmxlbmd0aCYmaihpLnNoaWZ0KCkpOmM/aD1bXTprLmRpc2FibGUoKSl9LGs9e2FkZDpmdW5jdGlvbigpe2lmKGgpe3ZhciBkPWgubGVuZ3RoOyFmdW5jdGlvbiBmKGIpe20uZWFjaChiLGZ1bmN0aW9uKGIsYyl7dmFyIGQ9bS50eXBlKGMpOyJmdW5jdGlvbiI9PT1kP2EudW5pcXVlJiZrLmhhcyhjKXx8aC5wdXNoKGMpOmMmJmMubGVuZ3RoJiYic3RyaW5nIiE9PWQmJmYoYyl9KX0oYXJndW1lbnRzKSxiP2U9aC5sZW5ndGg6YyYmKGc9ZCxqKGMpKX1yZXR1cm4gdGhpc30scmVtb3ZlOmZ1bmN0aW9uKCl7cmV0dXJuIGgmJm0uZWFjaChhcmd1bWVudHMsZnVuY3Rpb24oYSxjKXt2YXIgZDt3aGlsZSgoZD1tLmluQXJyYXkoYyxoLGQpKT4tMSloLnNwbGljZShkLDEpLGImJihlPj1kJiZlLS0sZj49ZCYmZi0tKX0pLHRoaXN9LGhhczpmdW5jdGlvbihhKXtyZXR1cm4gYT9tLmluQXJyYXkoYSxoKT4tMTohKCFofHwhaC5sZW5ndGgpfSxlbXB0eTpmdW5jdGlvbigpe3JldHVybiBoPVtdLGU9MCx0aGlzfSxkaXNhYmxlOmZ1bmN0aW9uKCl7cmV0dXJuIGg9aT1jPXZvaWQgMCx0aGlzfSxkaXNhYmxlZDpmdW5jdGlvbigpe3JldHVybiFofSxsb2NrOmZ1bmN0aW9uKCl7cmV0dXJuIGk9dm9pZCAwLGN8fGsuZGlzYWJsZSgpLHRoaXN9LGxvY2tlZDpmdW5jdGlvbigpe3JldHVybiFpfSxmaXJlV2l0aDpmdW5jdGlvbihhLGMpe3JldHVybiFofHxkJiYhaXx8KGM9Y3x8W10sYz1bYSxjLnNsaWNlP2Muc2xpY2UoKTpjXSxiP2kucHVzaChjKTpqKGMpKSx0aGlzfSxmaXJlOmZ1bmN0aW9uKCl7cmV0dXJuIGsuZmlyZVdpdGgodGhpcyxhcmd1bWVudHMpLHRoaXN9LGZpcmVkOmZ1bmN0aW9uKCl7cmV0dXJuISFkfX07cmV0dXJuIGt9LG0uZXh0ZW5kKHtEZWZlcnJlZDpmdW5jdGlvbihhKXt2YXIgYj1bWyJyZXNvbHZlIiwiZG9uZSIsbS5DYWxsYmFja3MoIm9uY2UgbWVtb3J5IiksInJlc29sdmVkIl0sWyJyZWplY3QiLCJmYWlsIixtLkNhbGxiYWNrcygib25jZSBtZW1vcnkiKSwicmVqZWN0ZWQiXSxbIm5vdGlmeSIsInByb2dyZXNzIixtLkNhbGxiYWNrcygibWVtb3J5IildXSxjPSJwZW5kaW5nIixkPXtzdGF0ZTpmdW5jdGlvbigpe3JldHVybiBjfSxhbHdheXM6ZnVuY3Rpb24oKXtyZXR1cm4gZS5kb25lKGFyZ3VtZW50cykuZmFpbChhcmd1bWVudHMpLHRoaXN9LHRoZW46ZnVuY3Rpb24oKXt2YXIgYT1hcmd1bWVudHM7cmV0dXJuIG0uRGVmZXJyZWQoZnVuY3Rpb24oYyl7bS5lYWNoKGIsZnVuY3Rpb24oYixmKXt2YXIgZz1tLmlzRnVuY3Rpb24oYVtiXSkmJmFbYl07ZVtmWzFdXShmdW5jdGlvbigpe3ZhciBhPWcmJmcuYXBwbHkodGhpcyxhcmd1bWVudHMpO2EmJm0uaXNGdW5jdGlvbihhLnByb21pc2UpP2EucHJvbWlzZSgpLmRvbmUoYy5yZXNvbHZlKS5mYWlsKGMucmVqZWN0KS5wcm9ncmVzcyhjLm5vdGlmeSk6Y1tmWzBdKyJXaXRoIl0odGhpcz09PWQ/Yy5wcm9taXNlKCk6dGhpcyxnP1thXTphcmd1bWVudHMpfSl9KSxhPW51bGx9KS5wcm9taXNlKCl9LHByb21pc2U6ZnVuY3Rpb24oYSl7cmV0dXJuIG51bGwhPWE/bS5leHRlbmQoYSxkKTpkfX0sZT17fTtyZXR1cm4gZC5waXBlPWQudGhlbixtLmVhY2goYixmdW5jdGlvbihhLGYpe3ZhciBnPWZbMl0saD1mWzNdO2RbZlsxXV09Zy5hZGQsaCYmZy5hZGQoZnVuY3Rpb24oKXtjPWh9LGJbMV5hXVsyXS5kaXNhYmxlLGJbMl1bMl0ubG9jayksZVtmWzBdXT1mdW5jdGlvbigpe3JldHVybiBlW2ZbMF0rIldpdGgiXSh0aGlzPT09ZT9kOnRoaXMsYXJndW1lbnRzKSx0aGlzfSxlW2ZbMF0rIldpdGgiXT1nLmZpcmVXaXRofSksZC5wcm9taXNlKGUpLGEmJmEuY2FsbChlLGUpLGV9LHdoZW46ZnVuY3Rpb24oYSl7dmFyIGI9MCxjPWQuY2FsbChhcmd1bWVudHMpLGU9Yy5sZW5ndGgsZj0xIT09ZXx8YSYmbS5pc0Z1bmN0aW9uKGEucHJvbWlzZSk/ZTowLGc9MT09PWY/YTptLkRlZmVycmVkKCksaD1mdW5jdGlvbihhLGIsYyl7cmV0dXJuIGZ1bmN0aW9uKGUpe2JbYV09dGhpcyxjW2FdPWFyZ3VtZW50cy5sZW5ndGg+MT9kLmNhbGwoYXJndW1lbnRzKTplLGM9PT1pP2cubm90aWZ5V2l0aChiLGMpOi0tZnx8Zy5yZXNvbHZlV2l0aChiLGMpfX0saSxqLGs7aWYoZT4xKWZvcihpPW5ldyBBcnJheShlKSxqPW5ldyBBcnJheShlKSxrPW5ldyBBcnJheShlKTtlPmI7YisrKWNbYl0mJm0uaXNGdW5jdGlvbihjW2JdLnByb21pc2UpP2NbYl0ucHJvbWlzZSgpLmRvbmUoaChiLGssYykpLmZhaWwoZy5yZWplY3QpLnByb2dyZXNzKGgoYixqLGkpKTotLWY7cmV0dXJuIGZ8fGcucmVzb2x2ZVdpdGgoayxjKSxnLnByb21pc2UoKX19KTt2YXIgSDttLmZuLnJlYWR5PWZ1bmN0aW9uKGEpe3JldHVybiBtLnJlYWR5LnByb21pc2UoKS5kb25lKGEpLHRoaXN9LG0uZXh0ZW5kKHtpc1JlYWR5OiExLHJlYWR5V2FpdDoxLGhvbGRSZWFkeTpmdW5jdGlvbihhKXthP20ucmVhZHlXYWl0Kys6bS5yZWFkeSghMCl9LHJlYWR5OmZ1bmN0aW9uKGEpe2lmKGE9PT0hMD8hLS1tLnJlYWR5V2FpdDohbS5pc1JlYWR5KXtpZigheS5ib2R5KXJldHVybiBzZXRUaW1lb3V0KG0ucmVhZHkpO20uaXNSZWFkeT0hMCxhIT09ITAmJi0tbS5yZWFkeVdhaXQ+MHx8KEgucmVzb2x2ZVdpdGgoeSxbbV0pLG0uZm4udHJpZ2dlckhhbmRsZXImJihtKHkpLnRyaWdnZXJIYW5kbGVyKCJyZWFkeSIpLG0oeSkub2ZmKCJyZWFkeSIpKSl9fX0pO2Z1bmN0aW9uIEkoKXt5LmFkZEV2ZW50TGlzdGVuZXI/KHkucmVtb3ZlRXZlbnRMaXN0ZW5lcigiRE9NQ29udGVudExvYWRlZCIsSiwhMSksYS5yZW1vdmVFdmVudExpc3RlbmVyKCJsb2FkIixKLCExKSk6KHkuZGV0YWNoRXZlbnQoIm9ucmVhZHlzdGF0ZWNoYW5nZSIsSiksYS5kZXRhY2hFdmVudCgib25sb2FkIixKKSl9ZnVuY3Rpb24gSigpeyh5LmFkZEV2ZW50TGlzdGVuZXJ8fCJsb2FkIj09PWV2ZW50LnR5cGV8fCJjb21wbGV0ZSI9PT15LnJlYWR5U3RhdGUpJiYoSSgpLG0ucmVhZHkoKSl9bS5yZWFkeS5wcm9taXNlPWZ1bmN0aW9uKGIpe2lmKCFIKWlmKEg9bS5EZWZlcnJlZCgpLCJjb21wbGV0ZSI9PT15LnJlYWR5U3RhdGUpc2V0VGltZW91dChtLnJlYWR5KTtlbHNlIGlmKHkuYWRkRXZlbnRMaXN0ZW5lcil5LmFkZEV2ZW50TGlzdGVuZXIoIkRPTUNvbnRlbnRMb2FkZWQiLEosITEpLGEuYWRkRXZlbnRMaXN0ZW5lcigibG9hZCIsSiwhMSk7ZWxzZXt5LmF0dGFjaEV2ZW50KCJvbnJlYWR5c3RhdGVjaGFuZ2UiLEopLGEuYXR0YWNoRXZlbnQoIm9ubG9hZCIsSik7dmFyIGM9ITE7dHJ5e2M9bnVsbD09YS5mcmFtZUVsZW1lbnQmJnkuZG9jdW1lbnRFbGVtZW50fWNhdGNoKGQpe31jJiZjLmRvU2Nyb2xsJiYhZnVuY3Rpb24gZSgpe2lmKCFtLmlzUmVhZHkpe3RyeXtjLmRvU2Nyb2xsKCJsZWZ0Iil9Y2F0Y2goYSl7cmV0dXJuIHNldFRpbWVvdXQoZSw1MCl9SSgpLG0ucmVhZHkoKX19KCl9cmV0dXJuIEgucHJvbWlzZShiKX07dmFyIEs9InVuZGVmaW5lZCIsTDtmb3IoTCBpbiBtKGspKWJyZWFrO2sub3duTGFzdD0iMCIhPT1MLGsuaW5saW5lQmxvY2tOZWVkc0xheW91dD0hMSxtKGZ1bmN0aW9uKCl7dmFyIGEsYixjLGQ7Yz15LmdldEVsZW1lbnRzQnlUYWdOYW1lKCJib2R5IilbMF0sYyYmYy5zdHlsZSYmKGI9eS5jcmVhdGVFbGVtZW50KCJkaXYiKSxkPXkuY3JlYXRlRWxlbWVudCgiZGl2IiksZC5zdHlsZS5jc3NUZXh0PSJwb3NpdGlvbjphYnNvbHV0ZTtib3JkZXI6MDt3aWR0aDowO2hlaWdodDowO3RvcDowO2xlZnQ6LTk5OTlweCIsYy5hcHBlbmRDaGlsZChkKS5hcHBlbmRDaGlsZChiKSx0eXBlb2YgYi5zdHlsZS56b29tIT09SyYmKGIuc3R5bGUuY3NzVGV4dD0iZGlzcGxheTppbmxpbmU7bWFyZ2luOjA7Ym9yZGVyOjA7cGFkZGluZzoxcHg7d2lkdGg6MXB4O3pvb206MSIsay5pbmxpbmVCbG9ja05lZWRzTGF5b3V0PWE9Mz09PWIub2Zmc2V0V2lkdGgsYSYmKGMuc3R5bGUuem9vbT0xKSksYy5yZW1vdmVDaGlsZChkKSl9KSxmdW5jdGlvbigpe3ZhciBhPXkuY3JlYXRlRWxlbWVudCgiZGl2Iik7aWYobnVsbD09ay5kZWxldGVFeHBhbmRvKXtrLmRlbGV0ZUV4cGFuZG89ITA7dHJ5e2RlbGV0ZSBhLnRlc3R9Y2F0Y2goYil7ay5kZWxldGVFeHBhbmRvPSExfX1hPW51bGx9KCksbS5hY2NlcHREYXRhPWZ1bmN0aW9uKGEpe3ZhciBiPW0ubm9EYXRhWyhhLm5vZGVOYW1lKyIgIikudG9Mb3dlckNhc2UoKV0sYz0rYS5ub2RlVHlwZXx8MTtyZXR1cm4gMSE9PWMmJjkhPT1jPyExOiFifHxiIT09ITAmJmEuZ2V0QXR0cmlidXRlKCJjbGFzc2lkIik9PT1ifTt2YXIgTT0vXig/Olx7W1x3XFddKlx9fFxbW1x3XFddKlxdKSQvLE49LyhbQS1aXSkvZztmdW5jdGlvbiBPKGEsYixjKXtpZih2b2lkIDA9PT1jJiYxPT09YS5ub2RlVHlwZSl7dmFyIGQ9ImRhdGEtIitiLnJlcGxhY2UoTiwiLSQxIikudG9Mb3dlckNhc2UoKTtpZihjPWEuZ2V0QXR0cmlidXRlKGQpLCJzdHJpbmciPT10eXBlb2YgYyl7dHJ5e2M9InRydWUiPT09Yz8hMDoiZmFsc2UiPT09Yz8hMToibnVsbCI9PT1jP251bGw6K2MrIiI9PT1jPytjOk0udGVzdChjKT9tLnBhcnNlSlNPTihjKTpjfWNhdGNoKGUpe31tLmRhdGEoYSxiLGMpfWVsc2UgYz12b2lkIDB9cmV0dXJuIGN9ZnVuY3Rpb24gUChhKXt2YXIgYjtmb3IoYiBpbiBhKWlmKCgiZGF0YSIhPT1ifHwhbS5pc0VtcHR5T2JqZWN0KGFbYl0pKSYmInRvSlNPTiIhPT1iKXJldHVybiExOwoKcmV0dXJuITB9ZnVuY3Rpb24gUShhLGIsZCxlKXtpZihtLmFjY2VwdERhdGEoYSkpe3ZhciBmLGcsaD1tLmV4cGFuZG8saT1hLm5vZGVUeXBlLGo9aT9tLmNhY2hlOmEsaz1pP2FbaF06YVtoXSYmaDtpZihrJiZqW2tdJiYoZXx8altrXS5kYXRhKXx8dm9pZCAwIT09ZHx8InN0cmluZyIhPXR5cGVvZiBiKXJldHVybiBrfHwoaz1pP2FbaF09Yy5wb3AoKXx8bS5ndWlkKys6aCksaltrXXx8KGpba109aT97fTp7dG9KU09OOm0ubm9vcH0pLCgib2JqZWN0Ij09dHlwZW9mIGJ8fCJmdW5jdGlvbiI9PXR5cGVvZiBiKSYmKGU/altrXT1tLmV4dGVuZChqW2tdLGIpOmpba10uZGF0YT1tLmV4dGVuZChqW2tdLmRhdGEsYikpLGc9altrXSxlfHwoZy5kYXRhfHwoZy5kYXRhPXt9KSxnPWcuZGF0YSksdm9pZCAwIT09ZCYmKGdbbS5jYW1lbENhc2UoYildPWQpLCJzdHJpbmciPT10eXBlb2YgYj8oZj1nW2JdLG51bGw9PWYmJihmPWdbbS5jYW1lbENhc2UoYildKSk6Zj1nLGZ9fWZ1bmN0aW9uIFIoYSxiLGMpe2lmKG0uYWNjZXB0RGF0YShhKSl7dmFyIGQsZSxmPWEubm9kZVR5cGUsZz1mP20uY2FjaGU6YSxoPWY/YVttLmV4cGFuZG9dOm0uZXhwYW5kbztpZihnW2hdKXtpZihiJiYoZD1jP2dbaF06Z1toXS5kYXRhKSl7bS5pc0FycmF5KGIpP2I9Yi5jb25jYXQobS5tYXAoYixtLmNhbWVsQ2FzZSkpOmIgaW4gZD9iPVtiXTooYj1tLmNhbWVsQ2FzZShiKSxiPWIgaW4gZD9bYl06Yi5zcGxpdCgiICIpKSxlPWIubGVuZ3RoO3doaWxlKGUtLSlkZWxldGUgZFtiW2VdXTtpZihjPyFQKGQpOiFtLmlzRW1wdHlPYmplY3QoZCkpcmV0dXJufShjfHwoZGVsZXRlIGdbaF0uZGF0YSxQKGdbaF0pKSkmJihmP20uY2xlYW5EYXRhKFthXSwhMCk6ay5kZWxldGVFeHBhbmRvfHxnIT1nLndpbmRvdz9kZWxldGUgZ1toXTpnW2hdPW51bGwpfX19bS5leHRlbmQoe2NhY2hlOnt9LG5vRGF0YTp7ImFwcGxldCAiOiEwLCJlbWJlZCAiOiEwLCJvYmplY3QgIjoiY2xzaWQ6RDI3Q0RCNkUtQUU2RC0xMWNmLTk2QjgtNDQ0NTUzNTQwMDAwIn0saGFzRGF0YTpmdW5jdGlvbihhKXtyZXR1cm4gYT1hLm5vZGVUeXBlP20uY2FjaGVbYVttLmV4cGFuZG9dXTphW20uZXhwYW5kb10sISFhJiYhUChhKX0sZGF0YTpmdW5jdGlvbihhLGIsYyl7cmV0dXJuIFEoYSxiLGMpfSxyZW1vdmVEYXRhOmZ1bmN0aW9uKGEsYil7cmV0dXJuIFIoYSxiKX0sX2RhdGE6ZnVuY3Rpb24oYSxiLGMpe3JldHVybiBRKGEsYixjLCEwKX0sX3JlbW92ZURhdGE6ZnVuY3Rpb24oYSxiKXtyZXR1cm4gUihhLGIsITApfX0pLG0uZm4uZXh0ZW5kKHtkYXRhOmZ1bmN0aW9uKGEsYil7dmFyIGMsZCxlLGY9dGhpc1swXSxnPWYmJmYuYXR0cmlidXRlcztpZih2b2lkIDA9PT1hKXtpZih0aGlzLmxlbmd0aCYmKGU9bS5kYXRhKGYpLDE9PT1mLm5vZGVUeXBlJiYhbS5fZGF0YShmLCJwYXJzZWRBdHRycyIpKSl7Yz1nLmxlbmd0aDt3aGlsZShjLS0pZ1tjXSYmKGQ9Z1tjXS5uYW1lLDA9PT1kLmluZGV4T2YoImRhdGEtIikmJihkPW0uY2FtZWxDYXNlKGQuc2xpY2UoNSkpLE8oZixkLGVbZF0pKSk7bS5fZGF0YShmLCJwYXJzZWRBdHRycyIsITApfXJldHVybiBlfXJldHVybiJvYmplY3QiPT10eXBlb2YgYT90aGlzLmVhY2goZnVuY3Rpb24oKXttLmRhdGEodGhpcyxhKX0pOmFyZ3VtZW50cy5sZW5ndGg+MT90aGlzLmVhY2goZnVuY3Rpb24oKXttLmRhdGEodGhpcyxhLGIpfSk6Zj9PKGYsYSxtLmRhdGEoZixhKSk6dm9pZCAwfSxyZW1vdmVEYXRhOmZ1bmN0aW9uKGEpe3JldHVybiB0aGlzLmVhY2goZnVuY3Rpb24oKXttLnJlbW92ZURhdGEodGhpcyxhKX0pfX0pLG0uZXh0ZW5kKHtxdWV1ZTpmdW5jdGlvbihhLGIsYyl7dmFyIGQ7cmV0dXJuIGE/KGI9KGJ8fCJmeCIpKyJxdWV1ZSIsZD1tLl9kYXRhKGEsYiksYyYmKCFkfHxtLmlzQXJyYXkoYyk/ZD1tLl9kYXRhKGEsYixtLm1ha2VBcnJheShjKSk6ZC5wdXNoKGMpKSxkfHxbXSk6dm9pZCAwfSxkZXF1ZXVlOmZ1bmN0aW9uKGEsYil7Yj1ifHwiZngiO3ZhciBjPW0ucXVldWUoYSxiKSxkPWMubGVuZ3RoLGU9Yy5zaGlmdCgpLGY9bS5fcXVldWVIb29rcyhhLGIpLGc9ZnVuY3Rpb24oKXttLmRlcXVldWUoYSxiKX07ImlucHJvZ3Jlc3MiPT09ZSYmKGU9Yy5zaGlmdCgpLGQtLSksZSYmKCJmeCI9PT1iJiZjLnVuc2hpZnQoImlucHJvZ3Jlc3MiKSxkZWxldGUgZi5zdG9wLGUuY2FsbChhLGcsZikpLCFkJiZmJiZmLmVtcHR5LmZpcmUoKX0sX3F1ZXVlSG9va3M6ZnVuY3Rpb24oYSxiKXt2YXIgYz1iKyJxdWV1ZUhvb2tzIjtyZXR1cm4gbS5fZGF0YShhLGMpfHxtLl9kYXRhKGEsYyx7ZW1wdHk6bS5DYWxsYmFja3MoIm9uY2UgbWVtb3J5IikuYWRkKGZ1bmN0aW9uKCl7bS5fcmVtb3ZlRGF0YShhLGIrInF1ZXVlIiksbS5fcmVtb3ZlRGF0YShhLGMpfSl9KX19KSxtLmZuLmV4dGVuZCh7cXVldWU6ZnVuY3Rpb24oYSxiKXt2YXIgYz0yO3JldHVybiJzdHJpbmciIT10eXBlb2YgYSYmKGI9YSxhPSJmeCIsYy0tKSxhcmd1bWVudHMubGVuZ3RoPGM/bS5xdWV1ZSh0aGlzWzBdLGEpOnZvaWQgMD09PWI/dGhpczp0aGlzLmVhY2goZnVuY3Rpb24oKXt2YXIgYz1tLnF1ZXVlKHRoaXMsYSxiKTttLl9xdWV1ZUhvb2tzKHRoaXMsYSksImZ4Ij09PWEmJiJpbnByb2dyZXNzIiE9PWNbMF0mJm0uZGVxdWV1ZSh0aGlzLGEpfSl9LGRlcXVldWU6ZnVuY3Rpb24oYSl7cmV0dXJuIHRoaXMuZWFjaChmdW5jdGlvbigpe20uZGVxdWV1ZSh0aGlzLGEpfSl9LGNsZWFyUXVldWU6ZnVuY3Rpb24oYSl7cmV0dXJuIHRoaXMucXVldWUoYXx8ImZ4IixbXSl9LHByb21pc2U6ZnVuY3Rpb24oYSxiKXt2YXIgYyxkPTEsZT1tLkRlZmVycmVkKCksZj10aGlzLGc9dGhpcy5sZW5ndGgsaD1mdW5jdGlvbigpey0tZHx8ZS5yZXNvbHZlV2l0aChmLFtmXSl9OyJzdHJpbmciIT10eXBlb2YgYSYmKGI9YSxhPXZvaWQgMCksYT1hfHwiZngiO3doaWxlKGctLSljPW0uX2RhdGEoZltnXSxhKyJxdWV1ZUhvb2tzIiksYyYmYy5lbXB0eSYmKGQrKyxjLmVtcHR5LmFkZChoKSk7cmV0dXJuIGgoKSxlLnByb21pc2UoYil9fSk7dmFyIFM9L1srLV0/KD86XGQqXC58KVxkKyg/OltlRV1bKy1dP1xkK3wpLy5zb3VyY2UsVD1bIlRvcCIsIlJpZ2h0IiwiQm90dG9tIiwiTGVmdCJdLFU9ZnVuY3Rpb24oYSxiKXtyZXR1cm4gYT1ifHxhLCJub25lIj09PW0uY3NzKGEsImRpc3BsYXkiKXx8IW0uY29udGFpbnMoYS5vd25lckRvY3VtZW50LGEpfSxWPW0uYWNjZXNzPWZ1bmN0aW9uKGEsYixjLGQsZSxmLGcpe3ZhciBoPTAsaT1hLmxlbmd0aCxqPW51bGw9PWM7aWYoIm9iamVjdCI9PT1tLnR5cGUoYykpe2U9ITA7Zm9yKGggaW4gYyltLmFjY2VzcyhhLGIsaCxjW2hdLCEwLGYsZyl9ZWxzZSBpZih2b2lkIDAhPT1kJiYoZT0hMCxtLmlzRnVuY3Rpb24oZCl8fChnPSEwKSxqJiYoZz8oYi5jYWxsKGEsZCksYj1udWxsKTooaj1iLGI9ZnVuY3Rpb24oYSxiLGMpe3JldHVybiBqLmNhbGwobShhKSxjKX0pKSxiKSlmb3IoO2k+aDtoKyspYihhW2hdLGMsZz9kOmQuY2FsbChhW2hdLGgsYihhW2hdLGMpKSk7cmV0dXJuIGU/YTpqP2IuY2FsbChhKTppP2IoYVswXSxjKTpmfSxXPS9eKD86Y2hlY2tib3h8cmFkaW8pJC9pOyFmdW5jdGlvbigpe3ZhciBhPXkuY3JlYXRlRWxlbWVudCgiaW5wdXQiKSxiPXkuY3JlYXRlRWxlbWVudCgiZGl2IiksYz15LmNyZWF0ZURvY3VtZW50RnJhZ21lbnQoKTtpZihiLmlubmVySFRNTD0iICA8bGluay8+PHRhYmxlPjwvdGFibGU+PGEgaHJlZj0nL2EnPmE8L2E+PGlucHV0IHR5cGU9J2NoZWNrYm94Jy8+IixrLmxlYWRpbmdXaGl0ZXNwYWNlPTM9PT1iLmZpcnN0Q2hpbGQubm9kZVR5cGUsay50Ym9keT0hYi5nZXRFbGVtZW50c0J5VGFnTmFtZSgidGJvZHkiKS5sZW5ndGgsay5odG1sU2VyaWFsaXplPSEhYi5nZXRFbGVtZW50c0J5VGFnTmFtZSgibGluayIpLmxlbmd0aCxrLmh0bWw1Q2xvbmU9Ijw6bmF2PjwvOm5hdj4iIT09eS5jcmVhdGVFbGVtZW50KCJuYXYiKS5jbG9uZU5vZGUoITApLm91dGVySFRNTCxhLnR5cGU9ImNoZWNrYm94IixhLmNoZWNrZWQ9ITAsYy5hcHBlbmRDaGlsZChhKSxrLmFwcGVuZENoZWNrZWQ9YS5jaGVja2VkLGIuaW5uZXJIVE1MPSI8dGV4dGFyZWE+eDwvdGV4dGFyZWE+IixrLm5vQ2xvbmVDaGVja2VkPSEhYi5jbG9uZU5vZGUoITApLmxhc3RDaGlsZC5kZWZhdWx0VmFsdWUsYy5hcHBlbmRDaGlsZChiKSxiLmlubmVySFRNTD0iPGlucHV0IHR5cGU9J3JhZGlvJyBjaGVja2VkPSdjaGVja2VkJyBuYW1lPSd0Jy8+IixrLmNoZWNrQ2xvbmU9Yi5jbG9uZU5vZGUoITApLmNsb25lTm9kZSghMCkubGFzdENoaWxkLmNoZWNrZWQsay5ub0Nsb25lRXZlbnQ9ITAsYi5hdHRhY2hFdmVudCYmKGIuYXR0YWNoRXZlbnQoIm9uY2xpY2siLGZ1bmN0aW9uKCl7ay5ub0Nsb25lRXZlbnQ9ITF9KSxiLmNsb25lTm9kZSghMCkuY2xpY2soKSksbnVsbD09ay5kZWxldGVFeHBhbmRvKXtrLmRlbGV0ZUV4cGFuZG89ITA7dHJ5e2RlbGV0ZSBiLnRlc3R9Y2F0Y2goZCl7ay5kZWxldGVFeHBhbmRvPSExfX19KCksZnVuY3Rpb24oKXt2YXIgYixjLGQ9eS5jcmVhdGVFbGVtZW50KCJkaXYiKTtmb3IoYiBpbntzdWJtaXQ6ITAsY2hhbmdlOiEwLGZvY3VzaW46ITB9KWM9Im9uIitiLChrW2IrIkJ1YmJsZXMiXT1jIGluIGEpfHwoZC5zZXRBdHRyaWJ1dGUoYywidCIpLGtbYisiQnViYmxlcyJdPWQuYXR0cmlidXRlc1tjXS5leHBhbmRvPT09ITEpO2Q9bnVsbH0oKTt2YXIgWD0vXig/OmlucHV0fHNlbGVjdHx0ZXh0YXJlYSkkL2ksWT0vXmtleS8sWj0vXig/Om1vdXNlfHBvaW50ZXJ8Y29udGV4dG1lbnUpfGNsaWNrLywkPS9eKD86Zm9jdXNpbmZvY3VzfGZvY3Vzb3V0Ymx1cikkLyxfPS9eKFteLl0qKSg/OlwuKC4rKXwpJC87ZnVuY3Rpb24gYWEoKXtyZXR1cm4hMH1mdW5jdGlvbiBiYSgpe3JldHVybiExfWZ1bmN0aW9uIGNhKCl7dHJ5e3JldHVybiB5LmFjdGl2ZUVsZW1lbnR9Y2F0Y2goYSl7fX1tLmV2ZW50PXtnbG9iYWw6e30sYWRkOmZ1bmN0aW9uKGEsYixjLGQsZSl7dmFyIGYsZyxoLGksaixrLGwsbixvLHAscSxyPW0uX2RhdGEoYSk7aWYocil7Yy5oYW5kbGVyJiYoaT1jLGM9aS5oYW5kbGVyLGU9aS5zZWxlY3RvciksYy5ndWlkfHwoYy5ndWlkPW0uZ3VpZCsrKSwoZz1yLmV2ZW50cyl8fChnPXIuZXZlbnRzPXt9KSwoaz1yLmhhbmRsZSl8fChrPXIuaGFuZGxlPWZ1bmN0aW9uKGEpe3JldHVybiB0eXBlb2YgbT09PUt8fGEmJm0uZXZlbnQudHJpZ2dlcmVkPT09YS50eXBlP3ZvaWQgMDptLmV2ZW50LmRpc3BhdGNoLmFwcGx5KGsuZWxlbSxhcmd1bWVudHMpfSxrLmVsZW09YSksYj0oYnx8IiIpLm1hdGNoKEUpfHxbIiJdLGg9Yi5sZW5ndGg7d2hpbGUoaC0tKWY9Xy5leGVjKGJbaF0pfHxbXSxvPXE9ZlsxXSxwPShmWzJdfHwiIikuc3BsaXQoIi4iKS5zb3J0KCksbyYmKGo9bS5ldmVudC5zcGVjaWFsW29dfHx7fSxvPShlP2ouZGVsZWdhdGVUeXBlOmouYmluZFR5cGUpfHxvLGo9bS5ldmVudC5zcGVjaWFsW29dfHx7fSxsPW0uZXh0ZW5kKHt0eXBlOm8sb3JpZ1R5cGU6cSxkYXRhOmQsaGFuZGxlcjpjLGd1aWQ6Yy5ndWlkLHNlbGVjdG9yOmUsbmVlZHNDb250ZXh0OmUmJm0uZXhwci5tYXRjaC5uZWVkc0NvbnRleHQudGVzdChlKSxuYW1lc3BhY2U6cC5qb2luKCIuIil9LGkpLChuPWdbb10pfHwobj1nW29dPVtdLG4uZGVsZWdhdGVDb3VudD0wLGouc2V0dXAmJmouc2V0dXAuY2FsbChhLGQscCxrKSE9PSExfHwoYS5hZGRFdmVudExpc3RlbmVyP2EuYWRkRXZlbnRMaXN0ZW5lcihvLGssITEpOmEuYXR0YWNoRXZlbnQmJmEuYXR0YWNoRXZlbnQoIm9uIitvLGspKSksai5hZGQmJihqLmFkZC5jYWxsKGEsbCksbC5oYW5kbGVyLmd1aWR8fChsLmhhbmRsZXIuZ3VpZD1jLmd1aWQpKSxlP24uc3BsaWNlKG4uZGVsZWdhdGVDb3VudCsrLDAsbCk6bi5wdXNoKGwpLG0uZXZlbnQuZ2xvYmFsW29dPSEwKTthPW51bGx9fSxyZW1vdmU6ZnVuY3Rpb24oYSxiLGMsZCxlKXt2YXIgZixnLGgsaSxqLGssbCxuLG8scCxxLHI9bS5oYXNEYXRhKGEpJiZtLl9kYXRhKGEpO2lmKHImJihrPXIuZXZlbnRzKSl7Yj0oYnx8IiIpLm1hdGNoKEUpfHxbIiJdLGo9Yi5sZW5ndGg7d2hpbGUoai0tKWlmKGg9Xy5leGVjKGJbal0pfHxbXSxvPXE9aFsxXSxwPShoWzJdfHwiIikuc3BsaXQoIi4iKS5zb3J0KCksbyl7bD1tLmV2ZW50LnNwZWNpYWxbb118fHt9LG89KGQ/bC5kZWxlZ2F0ZVR5cGU6bC5iaW5kVHlwZSl8fG8sbj1rW29dfHxbXSxoPWhbMl0mJm5ldyBSZWdFeHAoIihefFxcLikiK3Auam9pbigiXFwuKD86LipcXC58KSIpKyIoXFwufCQpIiksaT1mPW4ubGVuZ3RoO3doaWxlKGYtLSlnPW5bZl0sIWUmJnEhPT1nLm9yaWdUeXBlfHxjJiZjLmd1aWQhPT1nLmd1aWR8fGgmJiFoLnRlc3QoZy5uYW1lc3BhY2UpfHxkJiZkIT09Zy5zZWxlY3RvciYmKCIqKiIhPT1kfHwhZy5zZWxlY3Rvcil8fChuLnNwbGljZShmLDEpLGcuc2VsZWN0b3ImJm4uZGVsZWdhdGVDb3VudC0tLGwucmVtb3ZlJiZsLnJlbW92ZS5jYWxsKGEsZykpO2kmJiFuLmxlbmd0aCYmKGwudGVhcmRvd24mJmwudGVhcmRvd24uY2FsbChhLHAsci5oYW5kbGUpIT09ITF8fG0ucmVtb3ZlRXZlbnQoYSxvLHIuaGFuZGxlKSxkZWxldGUga1tvXSl9ZWxzZSBmb3IobyBpbiBrKW0uZXZlbnQucmVtb3ZlKGEsbytiW2pdLGMsZCwhMCk7bS5pc0VtcHR5T2JqZWN0KGspJiYoZGVsZXRlIHIuaGFuZGxlLG0uX3JlbW92ZURhdGEoYSwiZXZlbnRzIikpfX0sdHJpZ2dlcjpmdW5jdGlvbihiLGMsZCxlKXt2YXIgZixnLGgsaSxrLGwsbixvPVtkfHx5XSxwPWouY2FsbChiLCJ0eXBlIik/Yi50eXBlOmIscT1qLmNhbGwoYiwibmFtZXNwYWNlIik/Yi5uYW1lc3BhY2Uuc3BsaXQoIi4iKTpbXTtpZihoPWw9ZD1kfHx5LDMhPT1kLm5vZGVUeXBlJiY4IT09ZC5ub2RlVHlwZSYmISQudGVzdChwK20uZXZlbnQudHJpZ2dlcmVkKSYmKHAuaW5kZXhPZigiLiIpPj0wJiYocT1wLnNwbGl0KCIuIikscD1xLnNoaWZ0KCkscS5zb3J0KCkpLGc9cC5pbmRleE9mKCI6Iik8MCYmIm9uIitwLGI9YlttLmV4cGFuZG9dP2I6bmV3IG0uRXZlbnQocCwib2JqZWN0Ij09dHlwZW9mIGImJmIpLGIuaXNUcmlnZ2VyPWU/MjozLGIubmFtZXNwYWNlPXEuam9pbigiLiIpLGIubmFtZXNwYWNlX3JlPWIubmFtZXNwYWNlP25ldyBSZWdFeHAoIihefFxcLikiK3Euam9pbigiXFwuKD86LipcXC58KSIpKyIoXFwufCQpIik6bnVsbCxiLnJlc3VsdD12b2lkIDAsYi50YXJnZXR8fChiLnRhcmdldD1kKSxjPW51bGw9PWM/W2JdOm0ubWFrZUFycmF5KGMsW2JdKSxrPW0uZXZlbnQuc3BlY2lhbFtwXXx8e30sZXx8IWsudHJpZ2dlcnx8ay50cmlnZ2VyLmFwcGx5KGQsYykhPT0hMSkpe2lmKCFlJiYhay5ub0J1YmJsZSYmIW0uaXNXaW5kb3coZCkpe2ZvcihpPWsuZGVsZWdhdGVUeXBlfHxwLCQudGVzdChpK3ApfHwoaD1oLnBhcmVudE5vZGUpO2g7aD1oLnBhcmVudE5vZGUpby5wdXNoKGgpLGw9aDtsPT09KGQub3duZXJEb2N1bWVudHx8eSkmJm8ucHVzaChsLmRlZmF1bHRWaWV3fHxsLnBhcmVudFdpbmRvd3x8YSl9bj0wO3doaWxlKChoPW9bbisrXSkmJiFiLmlzUHJvcGFnYXRpb25TdG9wcGVkKCkpYi50eXBlPW4+MT9pOmsuYmluZFR5cGV8fHAsZj0obS5fZGF0YShoLCJldmVudHMiKXx8e30pW2IudHlwZV0mJm0uX2RhdGEoaCwiaGFuZGxlIiksZiYmZi5hcHBseShoLGMpLGY9ZyYmaFtnXSxmJiZmLmFwcGx5JiZtLmFjY2VwdERhdGEoaCkmJihiLnJlc3VsdD1mLmFwcGx5KGgsYyksYi5yZXN1bHQ9PT0hMSYmYi5wcmV2ZW50RGVmYXVsdCgpKTtpZihiLnR5cGU9cCwhZSYmIWIuaXNEZWZhdWx0UHJldmVudGVkKCkmJighay5fZGVmYXVsdHx8ay5fZGVmYXVsdC5hcHBseShvLnBvcCgpLGMpPT09ITEpJiZtLmFjY2VwdERhdGEoZCkmJmcmJmRbcF0mJiFtLmlzV2luZG93KGQpKXtsPWRbZ10sbCYmKGRbZ109bnVsbCksbS5ldmVudC50cmlnZ2VyZWQ9cDt0cnl7ZFtwXSgpfWNhdGNoKHIpe31tLmV2ZW50LnRyaWdnZXJlZD12b2lkIDAsbCYmKGRbZ109bCl9cmV0dXJuIGIucmVzdWx0fX0sZGlzcGF0Y2g6ZnVuY3Rpb24oYSl7YT1tLmV2ZW50LmZpeChhKTt2YXIgYixjLGUsZixnLGg9W10saT1kLmNhbGwoYXJndW1lbnRzKSxqPShtLl9kYXRhKHRoaXMsImV2ZW50cyIpfHx7fSlbYS50eXBlXXx8W10saz1tLmV2ZW50LnNwZWNpYWxbYS50eXBlXXx8e307aWYoaVswXT1hLGEuZGVsZWdhdGVUYXJnZXQ9dGhpcywhay5wcmVEaXNwYXRjaHx8ay5wcmVEaXNwYXRjaC5jYWxsKHRoaXMsYSkhPT0hMSl7aD1tLmV2ZW50LmhhbmRsZXJzLmNhbGwodGhpcyxhLGopLGI9MDt3aGlsZSgoZj1oW2IrK10pJiYhYS5pc1Byb3BhZ2F0aW9uU3RvcHBlZCgpKXthLmN1cnJlbnRUYXJnZXQ9Zi5lbGVtLGc9MDt3aGlsZSgoZT1mLmhhbmRsZXJzW2crK10pJiYhYS5pc0ltbWVkaWF0ZVByb3BhZ2F0aW9uU3RvcHBlZCgpKSghYS5uYW1lc3BhY2VfcmV8fGEubmFtZXNwYWNlX3JlLnRlc3QoZS5uYW1lc3BhY2UpKSYmKGEuaGFuZGxlT2JqPWUsYS5kYXRhPWUuZGF0YSxjPSgobS5ldmVudC5zcGVjaWFsW2Uub3JpZ1R5cGVdfHx7fSkuaGFuZGxlfHxlLmhhbmRsZXIpLmFwcGx5KGYuZWxlbSxpKSx2b2lkIDAhPT1jJiYoYS5yZXN1bHQ9Yyk9PT0hMSYmKGEucHJldmVudERlZmF1bHQoKSxhLnN0b3BQcm9wYWdhdGlvbigpKSl9cmV0dXJuIGsucG9zdERpc3BhdGNoJiZrLnBvc3REaXNwYXRjaC5jYWxsKHRoaXMsYSksYS5yZXN1bHR9fSxoYW5kbGVyczpmdW5jdGlvbihhLGIpe3ZhciBjLGQsZSxmLGc9W10saD1iLmRlbGVnYXRlQ291bnQsaT1hLnRhcmdldDtpZihoJiZpLm5vZGVUeXBlJiYoIWEuYnV0dG9ufHwiY2xpY2siIT09YS50eXBlKSlmb3IoO2khPXRoaXM7aT1pLnBhcmVudE5vZGV8fHRoaXMpaWYoMT09PWkubm9kZVR5cGUmJihpLmRpc2FibGVkIT09ITB8fCJjbGljayIhPT1hLnR5cGUpKXtmb3IoZT1bXSxmPTA7aD5mO2YrKylkPWJbZl0sYz1kLnNlbGVjdG9yKyIgIix2b2lkIDA9PT1lW2NdJiYoZVtjXT1kLm5lZWRzQ29udGV4dD9tKGMsdGhpcykuaW5kZXgoaSk+PTA6bS5maW5kKGMsdGhpcyxudWxsLFtpXSkubGVuZ3RoKSxlW2NdJiZlLnB1c2goZCk7ZS5sZW5ndGgmJmcucHVzaCh7ZWxlbTppLGhhbmRsZXJzOmV9KX1yZXR1cm4gaDxiLmxlbmd0aCYmZy5wdXNoKHtlbGVtOnRoaXMsaGFuZGxlcnM6Yi5zbGljZShoKX0pLGd9LGZpeDpmdW5jdGlvbihhKXtpZihhW20uZXhwYW5kb10pcmV0dXJuIGE7dmFyIGIsYyxkLGU9YS50eXBlLGY9YSxnPXRoaXMuZml4SG9va3NbZV07Z3x8KHRoaXMuZml4SG9va3NbZV09Zz1aLnRlc3QoZSk/dGhpcy5tb3VzZUhvb2tzOlkudGVzdChlKT90aGlzLmtleUhvb2tzOnt9KSxkPWcucHJvcHM/dGhpcy5wcm9wcy5jb25jYXQoZy5wcm9wcyk6dGhpcy5wcm9wcyxhPW5ldyBtLkV2ZW50KGYpLGI9ZC5sZW5ndGg7d2hpbGUoYi0tKWM9ZFtiXSxhW2NdPWZbY107cmV0dXJuIGEudGFyZ2V0fHwoYS50YXJnZXQ9Zi5zcmNFbGVtZW50fHx5KSwzPT09YS50YXJnZXQubm9kZVR5cGUmJihhLnRhcmdldD1hLnRhcmdldC5wYXJlbnROb2RlKSxhLm1ldGFLZXk9ISFhLm1ldGFLZXksZy5maWx0ZXI/Zy5maWx0ZXIoYSxmKTphfSxwcm9wczoiYWx0S2V5IGJ1YmJsZXMgY2FuY2VsYWJsZSBjdHJsS2V5IGN1cnJlbnRUYXJnZXQgZXZlbnRQaGFzZSBtZXRhS2V5IHJlbGF0ZWRUYXJnZXQgc2hpZnRLZXkgdGFyZ2V0IHRpbWVTdGFtcCB2aWV3IHdoaWNoIi5zcGxpdCgiICIpLGZpeEhvb2tzOnt9LGtleUhvb2tzOntwcm9wczoiY2hhciBjaGFyQ29kZSBrZXkga2V5Q29kZSIuc3BsaXQoIiAiKSxmaWx0ZXI6ZnVuY3Rpb24oYSxiKXtyZXR1cm4gbnVsbD09YS53aGljaCYmKGEud2hpY2g9bnVsbCE9Yi5jaGFyQ29kZT9iLmNoYXJDb2RlOmIua2V5Q29kZSksYX19LG1vdXNlSG9va3M6e3Byb3BzOiJidXR0b24gYnV0dG9ucyBjbGllbnRYIGNsaWVudFkgZnJvbUVsZW1lbnQgb2Zmc2V0WCBvZmZzZXRZIHBhZ2VYIHBhZ2VZIHNjcmVlblggc2NyZWVuWSB0b0VsZW1lbnQiLnNwbGl0KCIgIiksZmlsdGVyOmZ1bmN0aW9uKGEsYil7dmFyIGMsZCxlLGY9Yi5idXR0b24sZz1iLmZyb21FbGVtZW50O3JldHVybiBudWxsPT1hLnBhZ2VYJiZudWxsIT1iLmNsaWVudFgmJihkPWEudGFyZ2V0Lm93bmVyRG9jdW1lbnR8fHksZT1kLmRvY3VtZW50RWxlbWVudCxjPWQuYm9keSxhLnBhZ2VYPWIuY2xpZW50WCsoZSYmZS5zY3JvbGxMZWZ0fHxjJiZjLnNjcm9sbExlZnR8fDApLShlJiZlLmNsaWVudExlZnR8fGMmJmMuY2xpZW50TGVmdHx8MCksYS5wYWdlWT1iLmNsaWVudFkrKGUmJmUuc2Nyb2xsVG9wfHxjJiZjLnNjcm9sbFRvcHx8MCktKGUmJmUuY2xpZW50VG9wfHxjJiZjLmNsaWVudFRvcHx8MCkpLCFhLnJlbGF0ZWRUYXJnZXQmJmcmJihhLnJlbGF0ZWRUYXJnZXQ9Zz09PWEudGFyZ2V0P2IudG9FbGVtZW50OmcpLGEud2hpY2h8fHZvaWQgMD09PWZ8fChhLndoaWNoPTEmZj8xOjImZj8zOjQmZj8yOjApLGF9fSxzcGVjaWFsOntsb2FkOntub0J1YmJsZTohMH0sZm9jdXM6e3RyaWdnZXI6ZnVuY3Rpb24oKXtpZih0aGlzIT09Y2EoKSYmdGhpcy5mb2N1cyl0cnl7cmV0dXJuIHRoaXMuZm9jdXMoKSwhMX1jYXRjaChhKXt9fSxkZWxlZ2F0ZVR5cGU6ImZvY3VzaW4ifSxibHVyOnt0cmlnZ2VyOmZ1bmN0aW9uKCl7cmV0dXJuIHRoaXM9PT1jYSgpJiZ0aGlzLmJsdXI/KHRoaXMuYmx1cigpLCExKTp2b2lkIDB9LGRlbGVnYXRlVHlwZToiZm9jdXNvdXQifSxjbGljazp7dHJpZ2dlcjpmdW5jdGlvbigpe3JldHVybiBtLm5vZGVOYW1lKHRoaXMsImlucHV0IikmJiJjaGVja2JveCI9PT10aGlzLnR5cGUmJnRoaXMuY2xpY2s/KHRoaXMuY2xpY2soKSwhMSk6dm9pZCAwfSxfZGVmYXVsdDpmdW5jdGlvbihhKXtyZXR1cm4gbS5ub2RlTmFtZShhLnRhcmdldCwiYSIpfX0sYmVmb3JldW5sb2FkOntwb3N0RGlzcGF0Y2g6ZnVuY3Rpb24oYSl7dm9pZCAwIT09YS5yZXN1bHQmJmEub3JpZ2luYWxFdmVudCYmKGEub3JpZ2luYWxFdmVudC5yZXR1cm5WYWx1ZT1hLnJlc3VsdCl9fX0sc2ltdWxhdGU6ZnVuY3Rpb24oYSxiLGMsZCl7dmFyIGU9bS5leHRlbmQobmV3IG0uRXZlbnQsYyx7dHlwZTphLGlzU2ltdWxhdGVkOiEwLG9yaWdpbmFsRXZlbnQ6e319KTtkP20uZXZlbnQudHJpZ2dlcihlLG51bGwsYik6bS5ldmVudC5kaXNwYXRjaC5jYWxsKGIsZSksZS5pc0RlZmF1bHRQcmV2ZW50ZWQoKSYmYy5wcmV2ZW50RGVmYXVsdCgpfX0sbS5yZW1vdmVFdmVudD15LnJlbW92ZUV2ZW50TGlzdGVuZXI/ZnVuY3Rpb24oYSxiLGMpe2EucmVtb3ZlRXZlbnRMaXN0ZW5lciYmYS5yZW1vdmVFdmVudExpc3RlbmVyKGIsYywhMSl9OmZ1bmN0aW9uKGEsYixjKXt2YXIgZD0ib24iK2I7YS5kZXRhY2hFdmVudCYmKHR5cGVvZiBhW2RdPT09SyYmKGFbZF09bnVsbCksYS5kZXRhY2hFdmVudChkLGMpKX0sbS5FdmVudD1mdW5jdGlvbihhLGIpe3JldHVybiB0aGlzIGluc3RhbmNlb2YgbS5FdmVudD8oYSYmYS50eXBlPyh0aGlzLm9yaWdpbmFsRXZlbnQ9YSx0aGlzLnR5cGU9YS50eXBlLHRoaXMuaXNEZWZhdWx0UHJldmVudGVkPWEuZGVmYXVsdFByZXZlbnRlZHx8dm9pZCAwPT09YS5kZWZhdWx0UHJldmVudGVkJiZhLnJldHVyblZhbHVlPT09ITE/YWE6YmEpOnRoaXMudHlwZT1hLGImJm0uZXh0ZW5kKHRoaXMsYiksdGhpcy50aW1lU3RhbXA9YSYmYS50aW1lU3RhbXB8fG0ubm93KCksdm9pZCh0aGlzW20uZXhwYW5kb109ITApKTpuZXcgbS5FdmVudChhLGIpfSxtLkV2ZW50LnByb3RvdHlwZT17aXNEZWZhdWx0UHJldmVudGVkOmJhLGlzUHJvcGFnYXRpb25TdG9wcGVkOmJhLGlzSW1tZWRpYXRlUHJvcGFnYXRpb25TdG9wcGVkOmJhLHByZXZlbnREZWZhdWx0OmZ1bmN0aW9uKCl7dmFyIGE9dGhpcy5vcmlnaW5hbEV2ZW50O3RoaXMuaXNEZWZhdWx0UHJldmVudGVkPWFhLGEmJihhLnByZXZlbnREZWZhdWx0P2EucHJldmVudERlZmF1bHQoKTphLnJldHVyblZhbHVlPSExKX0sc3RvcFByb3BhZ2F0aW9uOmZ1bmN0aW9uKCl7dmFyIGE9dGhpcy5vcmlnaW5hbEV2ZW50O3RoaXMuaXNQcm9wYWdhdGlvblN0b3BwZWQ9YWEsYSYmKGEuc3RvcFByb3BhZ2F0aW9uJiZhLnN0b3BQcm9wYWdhdGlvbigpLGEuY2FuY2VsQnViYmxlPSEwKX0sc3RvcEltbWVkaWF0ZVByb3BhZ2F0aW9uOmZ1bmN0aW9uKCl7dmFyIGE9dGhpcy5vcmlnaW5hbEV2ZW50O3RoaXMuaXNJbW1lZGlhdGVQcm9wYWdhdGlvblN0b3BwZWQ9YWEsYSYmYS5zdG9wSW1tZWRpYXRlUHJvcGFnYXRpb24mJmEuc3RvcEltbWVkaWF0ZVByb3BhZ2F0aW9uKCksdGhpcy5zdG9wUHJvcGFnYXRpb24oKX19LG0uZWFjaCh7bW91c2VlbnRlcjoibW91c2VvdmVyIixtb3VzZWxlYXZlOiJtb3VzZW91dCIscG9pbnRlcmVudGVyOiJwb2ludGVyb3ZlciIscG9pbnRlcmxlYXZlOiJwb2ludGVyb3V0In0sZnVuY3Rpb24oYSxiKXttLmV2ZW50LnNwZWNpYWxbYV09e2RlbGVnYXRlVHlwZTpiLGJpbmRUeXBlOmIsaGFuZGxlOmZ1bmN0aW9uKGEpe3ZhciBjLGQ9dGhpcyxlPWEucmVsYXRlZFRhcmdldCxmPWEuaGFuZGxlT2JqO3JldHVybighZXx8ZSE9PWQmJiFtLmNvbnRhaW5zKGQsZSkpJiYoYS50eXBlPWYub3JpZ1R5cGUsYz1mLmhhbmRsZXIuYXBwbHkodGhpcyxhcmd1bWVudHMpLGEudHlwZT1iKSxjfX19KSxrLnN1Ym1pdEJ1YmJsZXN8fChtLmV2ZW50LnNwZWNpYWwuc3VibWl0PXtzZXR1cDpmdW5jdGlvbigpe3JldHVybiBtLm5vZGVOYW1lKHRoaXMsImZvcm0iKT8hMTp2b2lkIG0uZXZlbnQuYWRkKHRoaXMsImNsaWNrLl9zdWJtaXQga2V5cHJlc3MuX3N1Ym1pdCIsZnVuY3Rpb24oYSl7dmFyIGI9YS50YXJnZXQsYz1tLm5vZGVOYW1lKGIsImlucHV0Iil8fG0ubm9kZU5hbWUoYiwiYnV0dG9uIik/Yi5mb3JtOnZvaWQgMDtjJiYhbS5fZGF0YShjLCJzdWJtaXRCdWJibGVzIikmJihtLmV2ZW50LmFkZChjLCJzdWJtaXQuX3N1Ym1pdCIsZnVuY3Rpb24oYSl7YS5fc3VibWl0X2J1YmJsZT0hMH0pLG0uX2RhdGEoYywic3VibWl0QnViYmxlcyIsITApKX0pfSxwb3N0RGlzcGF0Y2g6ZnVuY3Rpb24oYSl7YS5fc3VibWl0X2J1YmJsZSYmKGRlbGV0ZSBhLl9zdWJtaXRfYnViYmxlLHRoaXMucGFyZW50Tm9kZSYmIWEuaXNUcmlnZ2VyJiZtLmV2ZW50LnNpbXVsYXRlKCJzdWJtaXQiLHRoaXMucGFyZW50Tm9kZSxhLCEwKSl9LHRlYXJkb3duOmZ1bmN0aW9uKCl7cmV0dXJuIG0ubm9kZU5hbWUodGhpcywiZm9ybSIpPyExOnZvaWQgbS5ldmVudC5yZW1vdmUodGhpcywiLl9zdWJtaXQiKX19KSxrLmNoYW5nZUJ1YmJsZXN8fChtLmV2ZW50LnNwZWNpYWwuY2hhbmdlPXtzZXR1cDpmdW5jdGlvbigpe3JldHVybiBYLnRlc3QodGhpcy5ub2RlTmFtZSk/KCgiY2hlY2tib3giPT09dGhpcy50eXBlfHwicmFkaW8iPT09dGhpcy50eXBlKSYmKG0uZXZlbnQuYWRkKHRoaXMsInByb3BlcnR5Y2hhbmdlLl9jaGFuZ2UiLGZ1bmN0aW9uKGEpeyJjaGVja2VkIj09PWEub3JpZ2luYWxFdmVudC5wcm9wZXJ0eU5hbWUmJih0aGlzLl9qdXN0X2NoYW5nZWQ9ITApfSksbS5ldmVudC5hZGQodGhpcywiY2xpY2suX2NoYW5nZSIsZnVuY3Rpb24oYSl7dGhpcy5fanVzdF9jaGFuZ2VkJiYhYS5pc1RyaWdnZXImJih0aGlzLl9qdXN0X2NoYW5nZWQ9ITEpLG0uZXZlbnQuc2ltdWxhdGUoImNoYW5nZSIsdGhpcyxhLCEwKX0pKSwhMSk6dm9pZCBtLmV2ZW50LmFkZCh0aGlzLCJiZWZvcmVhY3RpdmF0ZS5fY2hhbmdlIixmdW5jdGlvbihhKXt2YXIgYj1hLnRhcmdldDtYLnRlc3QoYi5ub2RlTmFtZSkmJiFtLl9kYXRhKGIsImNoYW5nZUJ1YmJsZXMiKSYmKG0uZXZlbnQuYWRkKGIsImNoYW5nZS5fY2hhbmdlIixmdW5jdGlvbihhKXshdGhpcy5wYXJlbnROb2RlfHxhLmlzU2ltdWxhdGVkfHxhLmlzVHJpZ2dlcnx8bS5ldmVudC5zaW11bGF0ZSgiY2hhbmdlIix0aGlzLnBhcmVudE5vZGUsYSwhMCl9KSxtLl9kYXRhKGIsImNoYW5nZUJ1YmJsZXMiLCEwKSl9KX0saGFuZGxlOmZ1bmN0aW9uKGEpe3ZhciBiPWEudGFyZ2V0O3JldHVybiB0aGlzIT09Ynx8YS5pc1NpbXVsYXRlZHx8YS5pc1RyaWdnZXJ8fCJyYWRpbyIhPT1iLnR5cGUmJiJjaGVja2JveCIhPT1iLnR5cGU/YS5oYW5kbGVPYmouaGFuZGxlci5hcHBseSh0aGlzLGFyZ3VtZW50cyk6dm9pZCAwfSx0ZWFyZG93bjpmdW5jdGlvbigpe3JldHVybiBtLmV2ZW50LnJlbW92ZSh0aGlzLCIuX2NoYW5nZSIpLCFYLnRlc3QodGhpcy5ub2RlTmFtZSl9fSksay5mb2N1c2luQnViYmxlc3x8bS5lYWNoKHtmb2N1czoiZm9jdXNpbiIsYmx1cjoiZm9jdXNvdXQifSxmdW5jdGlvbihhLGIpe3ZhciBjPWZ1bmN0aW9uKGEpe20uZXZlbnQuc2ltdWxhdGUoYixhLnRhcmdldCxtLmV2ZW50LmZpeChhKSwhMCl9O20uZXZlbnQuc3BlY2lhbFtiXT17c2V0dXA6ZnVuY3Rpb24oKXt2YXIgZD10aGlzLm93bmVyRG9jdW1lbnR8fHRoaXMsZT1tLl9kYXRhKGQsYik7ZXx8ZC5hZGRFdmVudExpc3RlbmVyKGEsYywhMCksbS5fZGF0YShkLGIsKGV8fDApKzEpfSx0ZWFyZG93bjpmdW5jdGlvbigpe3ZhciBkPXRoaXMub3duZXJEb2N1bWVudHx8dGhpcyxlPW0uX2RhdGEoZCxiKS0xO2U/bS5fZGF0YShkLGIsZSk6KGQucmVtb3ZlRXZlbnRMaXN0ZW5lcihhLGMsITApLG0uX3JlbW92ZURhdGEoZCxiKSl9fX0pLG0uZm4uZXh0ZW5kKHtvbjpmdW5jdGlvbihhLGIsYyxkLGUpe3ZhciBmLGc7aWYoIm9iamVjdCI9PXR5cGVvZiBhKXsic3RyaW5nIiE9dHlwZW9mIGImJihjPWN8fGIsYj12b2lkIDApO2ZvcihmIGluIGEpdGhpcy5vbihmLGIsYyxhW2ZdLGUpO3JldHVybiB0aGlzfWlmKG51bGw9PWMmJm51bGw9PWQ/KGQ9YixjPWI9dm9pZCAwKTpudWxsPT1kJiYoInN0cmluZyI9PXR5cGVvZiBiPyhkPWMsYz12b2lkIDApOihkPWMsYz1iLGI9dm9pZCAwKSksZD09PSExKWQ9YmE7ZWxzZSBpZighZClyZXR1cm4gdGhpcztyZXR1cm4gMT09PWUmJihnPWQsZD1mdW5jdGlvbihhKXtyZXR1cm4gbSgpLm9mZihhKSxnLmFwcGx5KHRoaXMsYXJndW1lbnRzKX0sZC5ndWlkPWcuZ3VpZHx8KGcuZ3VpZD1tLmd1aWQrKykpLHRoaXMuZWFjaChmdW5jdGlvbigpe20uZXZlbnQuYWRkKHRoaXMsYSxkLGMsYil9KX0sb25lOmZ1bmN0aW9uKGEsYixjLGQpe3JldHVybiB0aGlzLm9uKGEsYixjLGQsMSl9LG9mZjpmdW5jdGlvbihhLGIsYyl7dmFyIGQsZTtpZihhJiZhLnByZXZlbnREZWZhdWx0JiZhLmhhbmRsZU9iailyZXR1cm4gZD1hLmhhbmRsZU9iaixtKGEuZGVsZWdhdGVUYXJnZXQpLm9mZihkLm5hbWVzcGFjZT9kLm9yaWdUeXBlKyIuIitkLm5hbWVzcGFjZTpkLm9yaWdUeXBlLGQuc2VsZWN0b3IsZC5oYW5kbGVyKSx0aGlzO2lmKCJvYmplY3QiPT10eXBlb2YgYSl7Zm9yKGUgaW4gYSl0aGlzLm9mZihlLGIsYVtlXSk7cmV0dXJuIHRoaXN9cmV0dXJuKGI9PT0hMXx8ImZ1bmN0aW9uIj09dHlwZW9mIGIpJiYoYz1iLGI9dm9pZCAwKSxjPT09ITEmJihjPWJhKSx0aGlzLmVhY2goZnVuY3Rpb24oKXttLmV2ZW50LnJlbW92ZSh0aGlzLGEsYyxiKX0pfSx0cmlnZ2VyOmZ1bmN0aW9uKGEsYil7cmV0dXJuIHRoaXMuZWFjaChmdW5jdGlvbigpe20uZXZlbnQudHJpZ2dlcihhLGIsdGhpcyl9KX0sdHJpZ2dlckhhbmRsZXI6ZnVuY3Rpb24oYSxiKXt2YXIgYz10aGlzWzBdO3JldHVybiBjP20uZXZlbnQudHJpZ2dlcihhLGIsYywhMCk6dm9pZCAwfX0pO2Z1bmN0aW9uIGRhKGEpe3ZhciBiPWVhLnNwbGl0KCJ8IiksYz1hLmNyZWF0ZURvY3VtZW50RnJhZ21lbnQoKTtpZihjLmNyZWF0ZUVsZW1lbnQpd2hpbGUoYi5sZW5ndGgpYy5jcmVhdGVFbGVtZW50KGIucG9wKCkpO3JldHVybiBjfXZhciBlYT0iYWJicnxhcnRpY2xlfGFzaWRlfGF1ZGlvfGJkaXxjYW52YXN8ZGF0YXxkYXRhbGlzdHxkZXRhaWxzfGZpZ2NhcHRpb258ZmlndXJlfGZvb3RlcnxoZWFkZXJ8aGdyb3VwfG1hcmt8bWV0ZXJ8bmF2fG91dHB1dHxwcm9ncmVzc3xzZWN0aW9ufHN1bW1hcnl8dGltZXx2aWRlbyIsZmE9LyBqUXVlcnlcZCs9Iig/Om51bGx8XGQrKSIvZyxnYT1uZXcgUmVnRXhwKCI8KD86IitlYSsiKVtcXHMvPl0iLCJpIiksaGE9L15ccysvLGlhPS88KD8hYXJlYXxicnxjb2x8ZW1iZWR8aHJ8aW1nfGlucHV0fGxpbmt8bWV0YXxwYXJhbSkoKFtcdzpdKylbXj5dKilcLz4vZ2ksamE9LzwoW1x3Ol0rKS8sa2E9Lzx0Ym9keS9pLGxhPS88fCYjP1x3KzsvLG1hPS88KD86c2NyaXB0fHN0eWxlfGxpbmspL2ksbmE9L2NoZWNrZWRccyooPzpbXj1dfD1ccyouY2hlY2tlZC4pL2ksb2E9L14kfFwvKD86amF2YXxlY21hKXNjcmlwdC9pLHBhPS9edHJ1ZVwvKC4qKS8scWE9L15ccyo8ISg/OlxbQ0RBVEFcW3wtLSl8KD86XF1cXXwtLSk+XHMqJC9nLHJhPXtvcHRpb246WzEsIjxzZWxlY3QgbXVsdGlwbGU9J211bHRpcGxlJz4iLCI8L3NlbGVjdD4iXSxsZWdlbmQ6WzEsIjxmaWVsZHNldD4iLCI8L2ZpZWxkc2V0PiJdLGFyZWE6WzEsIjxtYXA+IiwiPC9tYXA+Il0scGFyYW06WzEsIjxvYmplY3Q+IiwiPC9vYmplY3Q+Il0sdGhlYWQ6WzEsIjx0YWJsZT4iLCI8L3RhYmxlPiJdLHRyOlsyLCI8dGFibGU+PHRib2R5PiIsIjwvdGJvZHk+PC90YWJsZT4iXSxjb2w6WzIsIjx0YWJsZT48dGJvZHk+PC90Ym9keT48Y29sZ3JvdXA+IiwiPC9jb2xncm91cD48L3RhYmxlPiJdLHRkOlszLCI8dGFibGU+PHRib2R5Pjx0cj4iLCI8L3RyPjwvdGJvZHk+PC90YWJsZT4iXSxfZGVmYXVsdDprLmh0bWxTZXJpYWxpemU/WzAsIiIsIiJdOlsxLCJYPGRpdj4iLCI8L2Rpdj4iXX0sc2E9ZGEoeSksdGE9c2EuYXBwZW5kQ2hpbGQoeS5jcmVhdGVFbGVtZW50KCJkaXYiKSk7cmEub3B0Z3JvdXA9cmEub3B0aW9uLHJhLnRib2R5PXJhLnRmb290PXJhLmNvbGdyb3VwPXJhLmNhcHRpb249cmEudGhlYWQscmEudGg9cmEudGQ7ZnVuY3Rpb24gdWEoYSxiKXt2YXIgYyxkLGU9MCxmPXR5cGVvZiBhLmdldEVsZW1lbnRzQnlUYWdOYW1lIT09Sz9hLmdldEVsZW1lbnRzQnlUYWdOYW1lKGJ8fCIqIik6dHlwZW9mIGEucXVlcnlTZWxlY3RvckFsbCE9PUs/YS5xdWVyeVNlbGVjdG9yQWxsKGJ8fCIqIik6dm9pZCAwO2lmKCFmKWZvcihmPVtdLGM9YS5jaGlsZE5vZGVzfHxhO251bGwhPShkPWNbZV0pO2UrKykhYnx8bS5ub2RlTmFtZShkLGIpP2YucHVzaChkKTptLm1lcmdlKGYsdWEoZCxiKSk7cmV0dXJuIHZvaWQgMD09PWJ8fGImJm0ubm9kZU5hbWUoYSxiKT9tLm1lcmdlKFthXSxmKTpmfWZ1bmN0aW9uIHZhKGEpe1cudGVzdChhLnR5cGUpJiYoYS5kZWZhdWx0Q2hlY2tlZD1hLmNoZWNrZWQpfWZ1bmN0aW9uIHdhKGEsYil7cmV0dXJuIG0ubm9kZU5hbWUoYSwidGFibGUiKSYmbS5ub2RlTmFtZSgxMSE9PWIubm9kZVR5cGU/YjpiLmZpcnN0Q2hpbGQsInRyIik/YS5nZXRFbGVtZW50c0J5VGFnTmFtZSgidGJvZHkiKVswXXx8YS5hcHBlbmRDaGlsZChhLm93bmVyRG9jdW1lbnQuY3JlYXRlRWxlbWVudCgidGJvZHkiKSk6YX1mdW5jdGlvbiB4YShhKXtyZXR1cm4gYS50eXBlPShudWxsIT09bS5maW5kLmF0dHIoYSwidHlwZSIpKSsiLyIrYS50eXBlLGF9ZnVuY3Rpb24geWEoYSl7dmFyIGI9cGEuZXhlYyhhLnR5cGUpO3JldHVybiBiP2EudHlwZT1iWzFdOmEucmVtb3ZlQXR0cmlidXRlKCJ0eXBlIiksYX1mdW5jdGlvbiB6YShhLGIpe2Zvcih2YXIgYyxkPTA7bnVsbCE9KGM9YVtkXSk7ZCsrKW0uX2RhdGEoYywiZ2xvYmFsRXZhbCIsIWJ8fG0uX2RhdGEoYltkXSwiZ2xvYmFsRXZhbCIpKX1mdW5jdGlvbiBBYShhLGIpe2lmKDE9PT1iLm5vZGVUeXBlJiZtLmhhc0RhdGEoYSkpe3ZhciBjLGQsZSxmPW0uX2RhdGEoYSksZz1tLl9kYXRhKGIsZiksaD1mLmV2ZW50cztpZihoKXtkZWxldGUgZy5oYW5kbGUsZy5ldmVudHM9e307Zm9yKGMgaW4gaClmb3IoZD0wLGU9aFtjXS5sZW5ndGg7ZT5kO2QrKyltLmV2ZW50LmFkZChiLGMsaFtjXVtkXSl9Zy5kYXRhJiYoZy5kYXRhPW0uZXh0ZW5kKHt9LGcuZGF0YSkpfX1mdW5jdGlvbiBCYShhLGIpe3ZhciBjLGQsZTtpZigxPT09Yi5ub2RlVHlwZSl7aWYoYz1iLm5vZGVOYW1lLnRvTG93ZXJDYXNlKCksIWsubm9DbG9uZUV2ZW50JiZiW20uZXhwYW5kb10pe2U9bS5fZGF0YShiKTtmb3IoZCBpbiBlLmV2ZW50cyltLnJlbW92ZUV2ZW50KGIsZCxlLmhhbmRsZSk7Yi5yZW1vdmVBdHRyaWJ1dGUobS5leHBhbmRvKX0ic2NyaXB0Ij09PWMmJmIudGV4dCE9PWEudGV4dD8oeGEoYikudGV4dD1hLnRleHQseWEoYikpOiJvYmplY3QiPT09Yz8oYi5wYXJlbnROb2RlJiYoYi5vdXRlckhUTUw9YS5vdXRlckhUTUwpLGsuaHRtbDVDbG9uZSYmYS5pbm5lckhUTUwmJiFtLnRyaW0oYi5pbm5lckhUTUwpJiYoYi5pbm5lckhUTUw9YS5pbm5lckhUTUwpKToiaW5wdXQiPT09YyYmVy50ZXN0KGEudHlwZSk/KGIuZGVmYXVsdENoZWNrZWQ9Yi5jaGVja2VkPWEuY2hlY2tlZCxiLnZhbHVlIT09YS52YWx1ZSYmKGIudmFsdWU9YS52YWx1ZSkpOiJvcHRpb24iPT09Yz9iLmRlZmF1bHRTZWxlY3RlZD1iLnNlbGVjdGVkPWEuZGVmYXVsdFNlbGVjdGVkOigiaW5wdXQiPT09Y3x8InRleHRhcmVhIj09PWMpJiYoYi5kZWZhdWx0VmFsdWU9YS5kZWZhdWx0VmFsdWUpfX1tLmV4dGVuZCh7Y2xvbmU6ZnVuY3Rpb24oYSxiLGMpe3ZhciBkLGUsZixnLGgsaT1tLmNvbnRhaW5zKGEub3duZXJEb2N1bWVudCxhKTtpZihrLmh0bWw1Q2xvbmV8fG0uaXNYTUxEb2MoYSl8fCFnYS50ZXN0KCI8IithLm5vZGVOYW1lKyI+Iik/Zj1hLmNsb25lTm9kZSghMCk6KHRhLmlubmVySFRNTD1hLm91dGVySFRNTCx0YS5yZW1vdmVDaGlsZChmPXRhLmZpcnN0Q2hpbGQpKSwhKGsubm9DbG9uZUV2ZW50JiZrLm5vQ2xvbmVDaGVja2VkfHwxIT09YS5ub2RlVHlwZSYmMTEhPT1hLm5vZGVUeXBlfHxtLmlzWE1MRG9jKGEpKSlmb3IoZD11YShmKSxoPXVhKGEpLGc9MDtudWxsIT0oZT1oW2ddKTsrK2cpZFtnXSYmQmEoZSxkW2ddKTtpZihiKWlmKGMpZm9yKGg9aHx8dWEoYSksZD1kfHx1YShmKSxnPTA7bnVsbCE9KGU9aFtnXSk7ZysrKUFhKGUsZFtnXSk7ZWxzZSBBYShhLGYpO3JldHVybiBkPXVhKGYsInNjcmlwdCIpLGQubGVuZ3RoPjAmJnphKGQsIWkmJnVhKGEsInNjcmlwdCIpKSxkPWg9ZT1udWxsLGZ9LGJ1aWxkRnJhZ21lbnQ6ZnVuY3Rpb24oYSxiLGMsZCl7Zm9yKHZhciBlLGYsZyxoLGksaixsLG49YS5sZW5ndGgsbz1kYShiKSxwPVtdLHE9MDtuPnE7cSsrKWlmKGY9YVtxXSxmfHwwPT09ZilpZigib2JqZWN0Ij09PW0udHlwZShmKSltLm1lcmdlKHAsZi5ub2RlVHlwZT9bZl06Zik7ZWxzZSBpZihsYS50ZXN0KGYpKXtoPWh8fG8uYXBwZW5kQ2hpbGQoYi5jcmVhdGVFbGVtZW50KCJkaXYiKSksaT0oamEuZXhlYyhmKXx8WyIiLCIiXSlbMV0udG9Mb3dlckNhc2UoKSxsPXJhW2ldfHxyYS5fZGVmYXVsdCxoLmlubmVySFRNTD1sWzFdK2YucmVwbGFjZShpYSwiPCQxPjwvJDI+IikrbFsyXSxlPWxbMF07d2hpbGUoZS0tKWg9aC5sYXN0Q2hpbGQ7aWYoIWsubGVhZGluZ1doaXRlc3BhY2UmJmhhLnRlc3QoZikmJnAucHVzaChiLmNyZWF0ZVRleHROb2RlKGhhLmV4ZWMoZilbMF0pKSwhay50Ym9keSl7Zj0idGFibGUiIT09aXx8a2EudGVzdChmKT8iPHRhYmxlPiIhPT1sWzFdfHxrYS50ZXN0KGYpPzA6aDpoLmZpcnN0Q2hpbGQsZT1mJiZmLmNoaWxkTm9kZXMubGVuZ3RoO3doaWxlKGUtLSltLm5vZGVOYW1lKGo9Zi5jaGlsZE5vZGVzW2VdLCJ0Ym9keSIpJiYhai5jaGlsZE5vZGVzLmxlbmd0aCYmZi5yZW1vdmVDaGlsZChqKX1tLm1lcmdlKHAsaC5jaGlsZE5vZGVzKSxoLnRleHRDb250ZW50PSIiO3doaWxlKGguZmlyc3RDaGlsZCloLnJlbW92ZUNoaWxkKGguZmlyc3RDaGlsZCk7aD1vLmxhc3RDaGlsZH1lbHNlIHAucHVzaChiLmNyZWF0ZVRleHROb2RlKGYpKTtoJiZvLnJlbW92ZUNoaWxkKGgpLGsuYXBwZW5kQ2hlY2tlZHx8bS5ncmVwKHVhKHAsImlucHV0IiksdmEpLHE9MDt3aGlsZShmPXBbcSsrXSlpZigoIWR8fC0xPT09bS5pbkFycmF5KGYsZCkpJiYoZz1tLmNvbnRhaW5zKGYub3duZXJEb2N1bWVudCxmKSxoPXVhKG8uYXBwZW5kQ2hpbGQoZiksInNjcmlwdCIpLGcmJnphKGgpLGMpKXtlPTA7d2hpbGUoZj1oW2UrK10pb2EudGVzdChmLnR5cGV8fCIiKSYmYy5wdXNoKGYpfXJldHVybiBoPW51bGwsb30sY2xlYW5EYXRhOmZ1bmN0aW9uKGEsYil7Zm9yKHZhciBkLGUsZixnLGg9MCxpPW0uZXhwYW5kbyxqPW0uY2FjaGUsbD1rLmRlbGV0ZUV4cGFuZG8sbj1tLmV2ZW50LnNwZWNpYWw7bnVsbCE9KGQ9YVtoXSk7aCsrKWlmKChifHxtLmFjY2VwdERhdGEoZCkpJiYoZj1kW2ldLGc9ZiYmaltmXSkpe2lmKGcuZXZlbnRzKWZvcihlIGluIGcuZXZlbnRzKW5bZV0/bS5ldmVudC5yZW1vdmUoZCxlKTptLnJlbW92ZUV2ZW50KGQsZSxnLmhhbmRsZSk7altmXSYmKGRlbGV0ZSBqW2ZdLGw/ZGVsZXRlIGRbaV06dHlwZW9mIGQucmVtb3ZlQXR0cmlidXRlIT09Sz9kLnJlbW92ZUF0dHJpYnV0ZShpKTpkW2ldPW51bGwsYy5wdXNoKGYpKX19fSksbS5mbi5leHRlbmQoe3RleHQ6ZnVuY3Rpb24oYSl7cmV0dXJuIFYodGhpcyxmdW5jdGlvbihhKXtyZXR1cm4gdm9pZCAwPT09YT9tLnRleHQodGhpcyk6dGhpcy5lbXB0eSgpLmFwcGVuZCgodGhpc1swXSYmdGhpc1swXS5vd25lckRvY3VtZW50fHx5KS5jcmVhdGVUZXh0Tm9kZShhKSl9LG51bGwsYSxhcmd1bWVudHMubGVuZ3RoKX0sYXBwZW5kOmZ1bmN0aW9uKCl7cmV0dXJuIHRoaXMuZG9tTWFuaXAoYXJndW1lbnRzLGZ1bmN0aW9uKGEpe2lmKDE9PT10aGlzLm5vZGVUeXBlfHwxMT09PXRoaXMubm9kZVR5cGV8fDk9PT10aGlzLm5vZGVUeXBlKXt2YXIgYj13YSh0aGlzLGEpO2IuYXBwZW5kQ2hpbGQoYSl9fSl9LHByZXBlbmQ6ZnVuY3Rpb24oKXtyZXR1cm4gdGhpcy5kb21NYW5pcChhcmd1bWVudHMsZnVuY3Rpb24oYSl7aWYoMT09PXRoaXMubm9kZVR5cGV8fDExPT09dGhpcy5ub2RlVHlwZXx8OT09PXRoaXMubm9kZVR5cGUpe3ZhciBiPXdhKHRoaXMsYSk7Yi5pbnNlcnRCZWZvcmUoYSxiLmZpcnN0Q2hpbGQpfX0pfSxiZWZvcmU6ZnVuY3Rpb24oKXtyZXR1cm4gdGhpcy5kb21NYW5pcChhcmd1bWVudHMsZnVuY3Rpb24oYSl7dGhpcy5wYXJlbnROb2RlJiZ0aGlzLnBhcmVudE5vZGUuaW5zZXJ0QmVmb3JlKGEsdGhpcyl9KX0sYWZ0ZXI6ZnVuY3Rpb24oKXtyZXR1cm4gdGhpcy5kb21NYW5pcChhcmd1bWVudHMsZnVuY3Rpb24oYSl7dGhpcy5wYXJlbnROb2RlJiZ0aGlzLnBhcmVudE5vZGUuaW5zZXJ0QmVmb3JlKGEsdGhpcy5uZXh0U2libGluZyl9KX0scmVtb3ZlOmZ1bmN0aW9uKGEsYil7Zm9yKHZhciBjLGQ9YT9tLmZpbHRlcihhLHRoaXMpOnRoaXMsZT0wO251bGwhPShjPWRbZV0pO2UrKylifHwxIT09Yy5ub2RlVHlwZXx8bS5jbGVhbkRhdGEodWEoYykpLGMucGFyZW50Tm9kZSYmKGImJm0uY29udGFpbnMoYy5vd25lckRvY3VtZW50LGMpJiZ6YSh1YShjLCJzY3JpcHQiKSksYy5wYXJlbnROb2RlLnJlbW92ZUNoaWxkKGMpKTtyZXR1cm4gdGhpc30sZW1wdHk6ZnVuY3Rpb24oKXtmb3IodmFyIGEsYj0wO251bGwhPShhPXRoaXNbYl0pO2IrKyl7MT09PWEubm9kZVR5cGUmJm0uY2xlYW5EYXRhKHVhKGEsITEpKTt3aGlsZShhLmZpcnN0Q2hpbGQpYS5yZW1vdmVDaGlsZChhLmZpcnN0Q2hpbGQpO2Eub3B0aW9ucyYmbS5ub2RlTmFtZShhLCJzZWxlY3QiKSYmKGEub3B0aW9ucy5sZW5ndGg9MCl9cmV0dXJuIHRoaXN9LGNsb25lOmZ1bmN0aW9uKGEsYil7cmV0dXJuIGE9bnVsbD09YT8hMTphLGI9bnVsbD09Yj9hOmIsdGhpcy5tYXAoZnVuY3Rpb24oKXtyZXR1cm4gbS5jbG9uZSh0aGlzLGEsYil9KX0saHRtbDpmdW5jdGlvbihhKXtyZXR1cm4gVih0aGlzLGZ1bmN0aW9uKGEpe3ZhciBiPXRoaXNbMF18fHt9LGM9MCxkPXRoaXMubGVuZ3RoO2lmKHZvaWQgMD09PWEpcmV0dXJuIDE9PT1iLm5vZGVUeXBlP2IuaW5uZXJIVE1MLnJlcGxhY2UoZmEsIiIpOnZvaWQgMDtpZighKCJzdHJpbmciIT10eXBlb2YgYXx8bWEudGVzdChhKXx8IWsuaHRtbFNlcmlhbGl6ZSYmZ2EudGVzdChhKXx8IWsubGVhZGluZ1doaXRlc3BhY2UmJmhhLnRlc3QoYSl8fHJhWyhqYS5leGVjKGEpfHxbIiIsIiJdKVsxXS50b0xvd2VyQ2FzZSgpXSkpe2E9YS5yZXBsYWNlKGlhLCI8JDE+PC8kMj4iKTt0cnl7Zm9yKDtkPmM7YysrKWI9dGhpc1tjXXx8e30sMT09PWIubm9kZVR5cGUmJihtLmNsZWFuRGF0YSh1YShiLCExKSksYi5pbm5lckhUTUw9YSk7Yj0wfWNhdGNoKGUpe319YiYmdGhpcy5lbXB0eSgpLmFwcGVuZChhKX0sbnVsbCxhLGFyZ3VtZW50cy5sZW5ndGgpfSxyZXBsYWNlV2l0aDpmdW5jdGlvbigpe3ZhciBhPWFyZ3VtZW50c1swXTtyZXR1cm4gdGhpcy5kb21NYW5pcChhcmd1bWVudHMsZnVuY3Rpb24oYil7YT10aGlzLnBhcmVudE5vZGUsbS5jbGVhbkRhdGEodWEodGhpcykpLGEmJmEucmVwbGFjZUNoaWxkKGIsdGhpcyl9KSxhJiYoYS5sZW5ndGh8fGEubm9kZVR5cGUpP3RoaXM6dGhpcy5yZW1vdmUoKX0sZGV0YWNoOmZ1bmN0aW9uKGEpe3JldHVybiB0aGlzLnJlbW92ZShhLCEwKX0sZG9tTWFuaXA6ZnVuY3Rpb24oYSxiKXthPWUuYXBwbHkoW10sYSk7dmFyIGMsZCxmLGcsaCxpLGo9MCxsPXRoaXMubGVuZ3RoLG49dGhpcyxvPWwtMSxwPWFbMF0scT1tLmlzRnVuY3Rpb24ocCk7aWYocXx8bD4xJiYic3RyaW5nIj09dHlwZW9mIHAmJiFrLmNoZWNrQ2xvbmUmJm5hLnRlc3QocCkpcmV0dXJuIHRoaXMuZWFjaChmdW5jdGlvbihjKXt2YXIgZD1uLmVxKGMpO3EmJihhWzBdPXAuY2FsbCh0aGlzLGMsZC5odG1sKCkpKSxkLmRvbU1hbmlwKGEsYil9KTtpZihsJiYoaT1tLmJ1aWxkRnJhZ21lbnQoYSx0aGlzWzBdLm93bmVyRG9jdW1lbnQsITEsdGhpcyksYz1pLmZpcnN0Q2hpbGQsMT09PWkuY2hpbGROb2Rlcy5sZW5ndGgmJihpPWMpLGMpKXtmb3IoZz1tLm1hcCh1YShpLCJzY3JpcHQiKSx4YSksZj1nLmxlbmd0aDtsPmo7aisrKWQ9aSxqIT09byYmKGQ9bS5jbG9uZShkLCEwLCEwKSxmJiZtLm1lcmdlKGcsdWEoZCwic2NyaXB0IikpKSxiLmNhbGwodGhpc1tqXSxkLGopO2lmKGYpZm9yKGg9Z1tnLmxlbmd0aC0xXS5vd25lckRvY3VtZW50LG0ubWFwKGcseWEpLGo9MDtmPmo7aisrKWQ9Z1tqXSxvYS50ZXN0KGQudHlwZXx8IiIpJiYhbS5fZGF0YShkLCJnbG9iYWxFdmFsIikmJm0uY29udGFpbnMoaCxkKSYmKGQuc3JjP20uX2V2YWxVcmwmJm0uX2V2YWxVcmwoZC5zcmMpOm0uZ2xvYmFsRXZhbCgoZC50ZXh0fHxkLnRleHRDb250ZW50fHxkLmlubmVySFRNTHx8IiIpLnJlcGxhY2UocWEsIiIpKSk7aT1jPW51bGx9cmV0dXJuIHRoaXN9fSksbS5lYWNoKHthcHBlbmRUbzoiYXBwZW5kIixwcmVwZW5kVG86InByZXBlbmQiLGluc2VydEJlZm9yZToiYmVmb3JlIixpbnNlcnRBZnRlcjoiYWZ0ZXIiLHJlcGxhY2VBbGw6InJlcGxhY2VXaXRoIn0sZnVuY3Rpb24oYSxiKXttLmZuW2FdPWZ1bmN0aW9uKGEpe2Zvcih2YXIgYyxkPTAsZT1bXSxnPW0oYSksaD1nLmxlbmd0aC0xO2g+PWQ7ZCsrKWM9ZD09PWg/dGhpczp0aGlzLmNsb25lKCEwKSxtKGdbZF0pW2JdKGMpLGYuYXBwbHkoZSxjLmdldCgpKTtyZXR1cm4gdGhpcy5wdXNoU3RhY2soZSl9fSk7dmFyIENhLERhPXt9O2Z1bmN0aW9uIEVhKGIsYyl7dmFyIGQsZT1tKGMuY3JlYXRlRWxlbWVudChiKSkuYXBwZW5kVG8oYy5ib2R5KSxmPWEuZ2V0RGVmYXVsdENvbXB1dGVkU3R5bGUmJihkPWEuZ2V0RGVmYXVsdENvbXB1dGVkU3R5bGUoZVswXSkpP2QuZGlzcGxheTptLmNzcyhlWzBdLCJkaXNwbGF5Iik7cmV0dXJuIGUuZGV0YWNoKCksZn1mdW5jdGlvbiBGYShhKXt2YXIgYj15LGM9RGFbYV07cmV0dXJuIGN8fChjPUVhKGEsYiksIm5vbmUiIT09YyYmY3x8KENhPShDYXx8bSgiPGlmcmFtZSBmcmFtZWJvcmRlcj0nMCcgd2lkdGg9JzAnIGhlaWdodD0nMCcvPiIpKS5hcHBlbmRUbyhiLmRvY3VtZW50RWxlbWVudCksYj0oQ2FbMF0uY29udGVudFdpbmRvd3x8Q2FbMF0uY29udGVudERvY3VtZW50KS5kb2N1bWVudCxiLndyaXRlKCksYi5jbG9zZSgpLGM9RWEoYSxiKSxDYS5kZXRhY2goKSksRGFbYV09YyksY30hZnVuY3Rpb24oKXt2YXIgYTtrLnNocmlua1dyYXBCbG9ja3M9ZnVuY3Rpb24oKXtpZihudWxsIT1hKXJldHVybiBhO2E9ITE7dmFyIGIsYyxkO3JldHVybiBjPXkuZ2V0RWxlbWVudHNCeVRhZ05hbWUoImJvZHkiKVswXSxjJiZjLnN0eWxlPyhiPXkuY3JlYXRlRWxlbWVudCgiZGl2IiksZD15LmNyZWF0ZUVsZW1lbnQoImRpdiIpLGQuc3R5bGUuY3NzVGV4dD0icG9zaXRpb246YWJzb2x1dGU7Ym9yZGVyOjA7d2lkdGg6MDtoZWlnaHQ6MDt0b3A6MDtsZWZ0Oi05OTk5cHgiLGMuYXBwZW5kQ2hpbGQoZCkuYXBwZW5kQ2hpbGQoYiksdHlwZW9mIGIuc3R5bGUuem9vbSE9PUsmJihiLnN0eWxlLmNzc1RleHQ9Ii13ZWJraXQtYm94LXNpemluZzpjb250ZW50LWJveDstbW96LWJveC1zaXppbmc6Y29udGVudC1ib3g7Ym94LXNpemluZzpjb250ZW50LWJveDtkaXNwbGF5OmJsb2NrO21hcmdpbjowO2JvcmRlcjowO3BhZGRpbmc6MXB4O3dpZHRoOjFweDt6b29tOjEiLGIuYXBwZW5kQ2hpbGQoeS5jcmVhdGVFbGVtZW50KCJkaXYiKSkuc3R5bGUud2lkdGg9IjVweCIsYT0zIT09Yi5vZmZzZXRXaWR0aCksYy5yZW1vdmVDaGlsZChkKSxhKTp2b2lkIDB9fSgpO3ZhciBHYT0vXm1hcmdpbi8sSGE9bmV3IFJlZ0V4cCgiXigiK1MrIikoPyFweClbYS16JV0rJCIsImkiKSxJYSxKYSxLYT0vXih0b3B8cmlnaHR8Ym90dG9tfGxlZnQpJC87YS5nZXRDb21wdXRlZFN0eWxlPyhJYT1mdW5jdGlvbihiKXtyZXR1cm4gYi5vd25lckRvY3VtZW50LmRlZmF1bHRWaWV3Lm9wZW5lcj9iLm93bmVyRG9jdW1lbnQuZGVmYXVsdFZpZXcuZ2V0Q29tcHV0ZWRTdHlsZShiLG51bGwpOmEuZ2V0Q29tcHV0ZWRTdHlsZShiLG51bGwpfSxKYT1mdW5jdGlvbihhLGIsYyl7dmFyIGQsZSxmLGcsaD1hLnN0eWxlO3JldHVybiBjPWN8fElhKGEpLGc9Yz9jLmdldFByb3BlcnR5VmFsdWUoYil8fGNbYl06dm9pZCAwLGMmJigiIiE9PWd8fG0uY29udGFpbnMoYS5vd25lckRvY3VtZW50LGEpfHwoZz1tLnN0eWxlKGEsYikpLEhhLnRlc3QoZykmJkdhLnRlc3QoYikmJihkPWgud2lkdGgsZT1oLm1pbldpZHRoLGY9aC5tYXhXaWR0aCxoLm1pbldpZHRoPWgubWF4V2lkdGg9aC53aWR0aD1nLGc9Yy53aWR0aCxoLndpZHRoPWQsaC5taW5XaWR0aD1lLGgubWF4V2lkdGg9ZikpLHZvaWQgMD09PWc/ZzpnKyIifSk6eS5kb2N1bWVudEVsZW1lbnQuY3VycmVudFN0eWxlJiYoSWE9ZnVuY3Rpb24oYSl7cmV0dXJuIGEuY3VycmVudFN0eWxlfSxKYT1mdW5jdGlvbihhLGIsYyl7dmFyIGQsZSxmLGcsaD1hLnN0eWxlO3JldHVybiBjPWN8fElhKGEpLGc9Yz9jW2JdOnZvaWQgMCxudWxsPT1nJiZoJiZoW2JdJiYoZz1oW2JdKSxIYS50ZXN0KGcpJiYhS2EudGVzdChiKSYmKGQ9aC5sZWZ0LGU9YS5ydW50aW1lU3R5bGUsZj1lJiZlLmxlZnQsZiYmKGUubGVmdD1hLmN1cnJlbnRTdHlsZS5sZWZ0KSxoLmxlZnQ9ImZvbnRTaXplIj09PWI/IjFlbSI6ZyxnPWgucGl4ZWxMZWZ0KyJweCIsaC5sZWZ0PWQsZiYmKGUubGVmdD1mKSksdm9pZCAwPT09Zz9nOmcrIiJ8fCJhdXRvIn0pO2Z1bmN0aW9uIExhKGEsYil7cmV0dXJue2dldDpmdW5jdGlvbigpe3ZhciBjPWEoKTtpZihudWxsIT1jKXJldHVybiBjP3ZvaWQgZGVsZXRlIHRoaXMuZ2V0Oih0aGlzLmdldD1iKS5hcHBseSh0aGlzLGFyZ3VtZW50cyl9fX0hZnVuY3Rpb24oKXt2YXIgYixjLGQsZSxmLGcsaDtpZihiPXkuY3JlYXRlRWxlbWVudCgiZGl2IiksYi5pbm5lckhUTUw9IiAgPGxpbmsvPjx0YWJsZT48L3RhYmxlPjxhIGhyZWY9Jy9hJz5hPC9hPjxpbnB1dCB0eXBlPSdjaGVja2JveCcvPiIsZD1iLmdldEVsZW1lbnRzQnlUYWdOYW1lKCJhIilbMF0sYz1kJiZkLnN0eWxlKXtjLmNzc1RleHQ9ImZsb2F0OmxlZnQ7b3BhY2l0eTouNSIsay5vcGFjaXR5PSIwLjUiPT09Yy5vcGFjaXR5LGsuY3NzRmxvYXQ9ISFjLmNzc0Zsb2F0LGIuc3R5bGUuYmFja2dyb3VuZENsaXA9ImNvbnRlbnQtYm94IixiLmNsb25lTm9kZSghMCkuc3R5bGUuYmFja2dyb3VuZENsaXA9IiIsay5jbGVhckNsb25lU3R5bGU9ImNvbnRlbnQtYm94Ij09PWIuc3R5bGUuYmFja2dyb3VuZENsaXAsay5ib3hTaXppbmc9IiI9PT1jLmJveFNpemluZ3x8IiI9PT1jLk1vekJveFNpemluZ3x8IiI9PT1jLldlYmtpdEJveFNpemluZyxtLmV4dGVuZChrLHtyZWxpYWJsZUhpZGRlbk9mZnNldHM6ZnVuY3Rpb24oKXtyZXR1cm4gbnVsbD09ZyYmaSgpLGd9LGJveFNpemluZ1JlbGlhYmxlOmZ1bmN0aW9uKCl7cmV0dXJuIG51bGw9PWYmJmkoKSxmfSxwaXhlbFBvc2l0aW9uOmZ1bmN0aW9uKCl7cmV0dXJuIG51bGw9PWUmJmkoKSxlfSxyZWxpYWJsZU1hcmdpblJpZ2h0OmZ1bmN0aW9uKCl7cmV0dXJuIG51bGw9PWgmJmkoKSxofX0pO2Z1bmN0aW9uIGkoKXt2YXIgYixjLGQsaTtjPXkuZ2V0RWxlbWVudHNCeVRhZ05hbWUoImJvZHkiKVswXSxjJiZjLnN0eWxlJiYoYj15LmNyZWF0ZUVsZW1lbnQoImRpdiIpLGQ9eS5jcmVhdGVFbGVtZW50KCJkaXYiKSxkLnN0eWxlLmNzc1RleHQ9InBvc2l0aW9uOmFic29sdXRlO2JvcmRlcjowO3dpZHRoOjA7aGVpZ2h0OjA7dG9wOjA7bGVmdDotOTk5OXB4IixjLmFwcGVuZENoaWxkKGQpLmFwcGVuZENoaWxkKGIpLGIuc3R5bGUuY3NzVGV4dD0iLXdlYmtpdC1ib3gtc2l6aW5nOmJvcmRlci1ib3g7LW1vei1ib3gtc2l6aW5nOmJvcmRlci1ib3g7Ym94LXNpemluZzpib3JkZXItYm94O2Rpc3BsYXk6YmxvY2s7bWFyZ2luLXRvcDoxJTt0b3A6MSU7Ym9yZGVyOjFweDtwYWRkaW5nOjFweDt3aWR0aDo0cHg7cG9zaXRpb246YWJzb2x1dGUiLGU9Zj0hMSxoPSEwLGEuZ2V0Q29tcHV0ZWRTdHlsZSYmKGU9IjElIiE9PShhLmdldENvbXB1dGVkU3R5bGUoYixudWxsKXx8e30pLnRvcCxmPSI0cHgiPT09KGEuZ2V0Q29tcHV0ZWRTdHlsZShiLG51bGwpfHx7d2lkdGg6IjRweCJ9KS53aWR0aCxpPWIuYXBwZW5kQ2hpbGQoeS5jcmVhdGVFbGVtZW50KCJkaXYiKSksaS5zdHlsZS5jc3NUZXh0PWIuc3R5bGUuY3NzVGV4dD0iLXdlYmtpdC1ib3gtc2l6aW5nOmNvbnRlbnQtYm94Oy1tb3otYm94LXNpemluZzpjb250ZW50LWJveDtib3gtc2l6aW5nOmNvbnRlbnQtYm94O2Rpc3BsYXk6YmxvY2s7bWFyZ2luOjA7Ym9yZGVyOjA7cGFkZGluZzowIixpLnN0eWxlLm1hcmdpblJpZ2h0PWkuc3R5bGUud2lkdGg9IjAiLGIuc3R5bGUud2lkdGg9IjFweCIsaD0hcGFyc2VGbG9hdCgoYS5nZXRDb21wdXRlZFN0eWxlKGksbnVsbCl8fHt9KS5tYXJnaW5SaWdodCksYi5yZW1vdmVDaGlsZChpKSksYi5pbm5lckhUTUw9Ijx0YWJsZT48dHI+PHRkPjwvdGQ+PHRkPnQ8L3RkPjwvdHI+PC90YWJsZT4iLGk9Yi5nZXRFbGVtZW50c0J5VGFnTmFtZSgidGQiKSxpWzBdLnN0eWxlLmNzc1RleHQ9Im1hcmdpbjowO2JvcmRlcjowO3BhZGRpbmc6MDtkaXNwbGF5Om5vbmUiLGc9MD09PWlbMF0ub2Zmc2V0SGVpZ2h0LGcmJihpWzBdLnN0eWxlLmRpc3BsYXk9IiIsaVsxXS5zdHlsZS5kaXNwbGF5PSJub25lIixnPTA9PT1pWzBdLm9mZnNldEhlaWdodCksYy5yZW1vdmVDaGlsZChkKSl9fX0oKSxtLnN3YXA9ZnVuY3Rpb24oYSxiLGMsZCl7dmFyIGUsZixnPXt9O2ZvcihmIGluIGIpZ1tmXT1hLnN0eWxlW2ZdLGEuc3R5bGVbZl09YltmXTtlPWMuYXBwbHkoYSxkfHxbXSk7Zm9yKGYgaW4gYilhLnN0eWxlW2ZdPWdbZl07cmV0dXJuIGV9O3ZhciBNYT0vYWxwaGFcKFteKV0qXCkvaSxOYT0vb3BhY2l0eVxzKj1ccyooW14pXSopLyxPYT0vXihub25lfHRhYmxlKD8hLWNbZWFdKS4rKS8sUGE9bmV3IFJlZ0V4cCgiXigiK1MrIikoLiopJCIsImkiKSxRYT1uZXcgUmVnRXhwKCJeKFsrLV0pPSgiK1MrIikiLCJpIiksUmE9e3Bvc2l0aW9uOiJhYnNvbHV0ZSIsdmlzaWJpbGl0eToiaGlkZGVuIixkaXNwbGF5OiJibG9jayJ9LFNhPXtsZXR0ZXJTcGFjaW5nOiIwIixmb250V2VpZ2h0OiI0MDAifSxUYT1bIldlYmtpdCIsIk8iLCJNb3oiLCJtcyJdO2Z1bmN0aW9uIFVhKGEsYil7aWYoYiBpbiBhKXJldHVybiBiO3ZhciBjPWIuY2hhckF0KDApLnRvVXBwZXJDYXNlKCkrYi5zbGljZSgxKSxkPWIsZT1UYS5sZW5ndGg7d2hpbGUoZS0tKWlmKGI9VGFbZV0rYyxiIGluIGEpcmV0dXJuIGI7cmV0dXJuIGR9ZnVuY3Rpb24gVmEoYSxiKXtmb3IodmFyIGMsZCxlLGY9W10sZz0wLGg9YS5sZW5ndGg7aD5nO2crKylkPWFbZ10sZC5zdHlsZSYmKGZbZ109bS5fZGF0YShkLCJvbGRkaXNwbGF5IiksYz1kLnN0eWxlLmRpc3BsYXksYj8oZltnXXx8Im5vbmUiIT09Y3x8KGQuc3R5bGUuZGlzcGxheT0iIiksIiI9PT1kLnN0eWxlLmRpc3BsYXkmJlUoZCkmJihmW2ddPW0uX2RhdGEoZCwib2xkZGlzcGxheSIsRmEoZC5ub2RlTmFtZSkpKSk6KGU9VShkKSwoYyYmIm5vbmUiIT09Y3x8IWUpJiZtLl9kYXRhKGQsIm9sZGRpc3BsYXkiLGU/YzptLmNzcyhkLCJkaXNwbGF5IikpKSk7Zm9yKGc9MDtoPmc7ZysrKWQ9YVtnXSxkLnN0eWxlJiYoYiYmIm5vbmUiIT09ZC5zdHlsZS5kaXNwbGF5JiYiIiE9PWQuc3R5bGUuZGlzcGxheXx8KGQuc3R5bGUuZGlzcGxheT1iP2ZbZ118fCIiOiJub25lIikpO3JldHVybiBhfWZ1bmN0aW9uIFdhKGEsYixjKXt2YXIgZD1QYS5leGVjKGIpO3JldHVybiBkP01hdGgubWF4KDAsZFsxXS0oY3x8MCkpKyhkWzJdfHwicHgiKTpifWZ1bmN0aW9uIFhhKGEsYixjLGQsZSl7Zm9yKHZhciBmPWM9PT0oZD8iYm9yZGVyIjoiY29udGVudCIpPzQ6IndpZHRoIj09PWI/MTowLGc9MDs0PmY7Zis9MikibWFyZ2luIj09PWMmJihnKz1tLmNzcyhhLGMrVFtmXSwhMCxlKSksZD8oImNvbnRlbnQiPT09YyYmKGctPW0uY3NzKGEsInBhZGRpbmciK1RbZl0sITAsZSkpLCJtYXJnaW4iIT09YyYmKGctPW0uY3NzKGEsImJvcmRlciIrVFtmXSsiV2lkdGgiLCEwLGUpKSk6KGcrPW0uY3NzKGEsInBhZGRpbmciK1RbZl0sITAsZSksInBhZGRpbmciIT09YyYmKGcrPW0uY3NzKGEsImJvcmRlciIrVFtmXSsiV2lkdGgiLCEwLGUpKSk7cmV0dXJuIGd9ZnVuY3Rpb24gWWEoYSxiLGMpe3ZhciBkPSEwLGU9IndpZHRoIj09PWI/YS5vZmZzZXRXaWR0aDphLm9mZnNldEhlaWdodCxmPUlhKGEpLGc9ay5ib3hTaXppbmcmJiJib3JkZXItYm94Ij09PW0uY3NzKGEsImJveFNpemluZyIsITEsZik7aWYoMD49ZXx8bnVsbD09ZSl7aWYoZT1KYShhLGIsZiksKDA+ZXx8bnVsbD09ZSkmJihlPWEuc3R5bGVbYl0pLEhhLnRlc3QoZSkpcmV0dXJuIGU7ZD1nJiYoay5ib3hTaXppbmdSZWxpYWJsZSgpfHxlPT09YS5zdHlsZVtiXSksZT1wYXJzZUZsb2F0KGUpfHwwfXJldHVybiBlK1hhKGEsYixjfHwoZz8iYm9yZGVyIjoiY29udGVudCIpLGQsZikrInB4In1tLmV4dGVuZCh7Y3NzSG9va3M6e29wYWNpdHk6e2dldDpmdW5jdGlvbihhLGIpe2lmKGIpe3ZhciBjPUphKGEsIm9wYWNpdHkiKTtyZXR1cm4iIj09PWM/IjEiOmN9fX19LGNzc051bWJlcjp7Y29sdW1uQ291bnQ6ITAsZmlsbE9wYWNpdHk6ITAsZmxleEdyb3c6ITAsZmxleFNocmluazohMCxmb250V2VpZ2h0OiEwLGxpbmVIZWlnaHQ6ITAsb3BhY2l0eTohMCxvcmRlcjohMCxvcnBoYW5zOiEwLHdpZG93czohMCx6SW5kZXg6ITAsem9vbTohMH0sY3NzUHJvcHM6eyJmbG9hdCI6ay5jc3NGbG9hdD8iY3NzRmxvYXQiOiJzdHlsZUZsb2F0In0sc3R5bGU6ZnVuY3Rpb24oYSxiLGMsZCl7aWYoYSYmMyE9PWEubm9kZVR5cGUmJjghPT1hLm5vZGVUeXBlJiZhLnN0eWxlKXt2YXIgZSxmLGcsaD1tLmNhbWVsQ2FzZShiKSxpPWEuc3R5bGU7aWYoYj1tLmNzc1Byb3BzW2hdfHwobS5jc3NQcm9wc1toXT1VYShpLGgpKSxnPW0uY3NzSG9va3NbYl18fG0uY3NzSG9va3NbaF0sdm9pZCAwPT09YylyZXR1cm4gZyYmImdldCJpbiBnJiZ2b2lkIDAhPT0oZT1nLmdldChhLCExLGQpKT9lOmlbYl07aWYoZj10eXBlb2YgYywic3RyaW5nIj09PWYmJihlPVFhLmV4ZWMoYykpJiYoYz0oZVsxXSsxKSplWzJdK3BhcnNlRmxvYXQobS5jc3MoYSxiKSksZj0ibnVtYmVyIiksbnVsbCE9YyYmYz09PWMmJigibnVtYmVyIiE9PWZ8fG0uY3NzTnVtYmVyW2hdfHwoYys9InB4Iiksay5jbGVhckNsb25lU3R5bGV8fCIiIT09Y3x8MCE9PWIuaW5kZXhPZigiYmFja2dyb3VuZCIpfHwoaVtiXT0iaW5oZXJpdCIpLCEoZyYmInNldCJpbiBnJiZ2b2lkIDA9PT0oYz1nLnNldChhLGMsZCkpKSkpdHJ5e2lbYl09Y31jYXRjaChqKXt9fX0sY3NzOmZ1bmN0aW9uKGEsYixjLGQpe3ZhciBlLGYsZyxoPW0uY2FtZWxDYXNlKGIpO3JldHVybiBiPW0uY3NzUHJvcHNbaF18fChtLmNzc1Byb3BzW2hdPVVhKGEuc3R5bGUsaCkpLGc9bS5jc3NIb29rc1tiXXx8bS5jc3NIb29rc1toXSxnJiYiZ2V0ImluIGcmJihmPWcuZ2V0KGEsITAsYykpLHZvaWQgMD09PWYmJihmPUphKGEsYixkKSksIm5vcm1hbCI9PT1mJiZiIGluIFNhJiYoZj1TYVtiXSksIiI9PT1jfHxjPyhlPXBhcnNlRmxvYXQoZiksYz09PSEwfHxtLmlzTnVtZXJpYyhlKT9lfHwwOmYpOmZ9fSksbS5lYWNoKFsiaGVpZ2h0Iiwid2lkdGgiXSxmdW5jdGlvbihhLGIpe20uY3NzSG9va3NbYl09e2dldDpmdW5jdGlvbihhLGMsZCl7cmV0dXJuIGM/T2EudGVzdChtLmNzcyhhLCJkaXNwbGF5IikpJiYwPT09YS5vZmZzZXRXaWR0aD9tLnN3YXAoYSxSYSxmdW5jdGlvbigpe3JldHVybiBZYShhLGIsZCl9KTpZYShhLGIsZCk6dm9pZCAwfSxzZXQ6ZnVuY3Rpb24oYSxjLGQpe3ZhciBlPWQmJklhKGEpO3JldHVybiBXYShhLGMsZD9YYShhLGIsZCxrLmJveFNpemluZyYmImJvcmRlci1ib3giPT09bS5jc3MoYSwiYm94U2l6aW5nIiwhMSxlKSxlKTowKX19fSksay5vcGFjaXR5fHwobS5jc3NIb29rcy5vcGFjaXR5PXtnZXQ6ZnVuY3Rpb24oYSxiKXtyZXR1cm4gTmEudGVzdCgoYiYmYS5jdXJyZW50U3R5bGU/YS5jdXJyZW50U3R5bGUuZmlsdGVyOmEuc3R5bGUuZmlsdGVyKXx8IiIpPy4wMSpwYXJzZUZsb2F0KFJlZ0V4cC4kMSkrIiI6Yj8iMSI6IiJ9LHNldDpmdW5jdGlvbihhLGIpe3ZhciBjPWEuc3R5bGUsZD1hLmN1cnJlbnRTdHlsZSxlPW0uaXNOdW1lcmljKGIpPyJhbHBoYShvcGFjaXR5PSIrMTAwKmIrIikiOiIiLGY9ZCYmZC5maWx0ZXJ8fGMuZmlsdGVyfHwiIjtjLnpvb209MSwoYj49MXx8IiI9PT1iKSYmIiI9PT1tLnRyaW0oZi5yZXBsYWNlKE1hLCIiKSkmJmMucmVtb3ZlQXR0cmlidXRlJiYoYy5yZW1vdmVBdHRyaWJ1dGUoImZpbHRlciIpLCIiPT09Ynx8ZCYmIWQuZmlsdGVyKXx8KGMuZmlsdGVyPU1hLnRlc3QoZik/Zi5yZXBsYWNlKE1hLGUpOmYrIiAiK2UpfX0pLG0uY3NzSG9va3MubWFyZ2luUmlnaHQ9TGEoay5yZWxpYWJsZU1hcmdpblJpZ2h0LGZ1bmN0aW9uKGEsYil7cmV0dXJuIGI/bS5zd2FwKGEse2Rpc3BsYXk6ImlubGluZS1ibG9jayJ9LEphLFthLCJtYXJnaW5SaWdodCJdKTp2b2lkIDB9KSxtLmVhY2goe21hcmdpbjoiIixwYWRkaW5nOiIiLGJvcmRlcjoiV2lkdGgifSxmdW5jdGlvbihhLGIpe20uY3NzSG9va3NbYStiXT17ZXhwYW5kOmZ1bmN0aW9uKGMpe2Zvcih2YXIgZD0wLGU9e30sZj0ic3RyaW5nIj09dHlwZW9mIGM/Yy5zcGxpdCgiICIpOltjXTs0PmQ7ZCsrKWVbYStUW2RdK2JdPWZbZF18fGZbZC0yXXx8ZlswXTtyZXR1cm4gZX19LEdhLnRlc3QoYSl8fChtLmNzc0hvb2tzW2ErYl0uc2V0PVdhKX0pLG0uZm4uZXh0ZW5kKHtjc3M6ZnVuY3Rpb24oYSxiKXtyZXR1cm4gVih0aGlzLGZ1bmN0aW9uKGEsYixjKXt2YXIgZCxlLGY9e30sZz0wO2lmKG0uaXNBcnJheShiKSl7Zm9yKGQ9SWEoYSksZT1iLmxlbmd0aDtlPmc7ZysrKWZbYltnXV09bS5jc3MoYSxiW2ddLCExLGQpO3JldHVybiBmfXJldHVybiB2b2lkIDAhPT1jP20uc3R5bGUoYSxiLGMpOm0uY3NzKGEsYil9LGEsYixhcmd1bWVudHMubGVuZ3RoPjEpfSxzaG93OmZ1bmN0aW9uKCl7cmV0dXJuIFZhKHRoaXMsITApfSxoaWRlOmZ1bmN0aW9uKCl7cmV0dXJuIFZhKHRoaXMpfSx0b2dnbGU6ZnVuY3Rpb24oYSl7cmV0dXJuImJvb2xlYW4iPT10eXBlb2YgYT9hP3RoaXMuc2hvdygpOnRoaXMuaGlkZSgpOnRoaXMuZWFjaChmdW5jdGlvbigpe1UodGhpcyk/bSh0aGlzKS5zaG93KCk6bSh0aGlzKS5oaWRlKCl9KX19KTtmdW5jdGlvbiBaYShhLGIsYyxkLGUpewpyZXR1cm4gbmV3IFphLnByb3RvdHlwZS5pbml0KGEsYixjLGQsZSl9bS5Ud2Vlbj1aYSxaYS5wcm90b3R5cGU9e2NvbnN0cnVjdG9yOlphLGluaXQ6ZnVuY3Rpb24oYSxiLGMsZCxlLGYpe3RoaXMuZWxlbT1hLHRoaXMucHJvcD1jLHRoaXMuZWFzaW5nPWV8fCJzd2luZyIsdGhpcy5vcHRpb25zPWIsdGhpcy5zdGFydD10aGlzLm5vdz10aGlzLmN1cigpLHRoaXMuZW5kPWQsdGhpcy51bml0PWZ8fChtLmNzc051bWJlcltjXT8iIjoicHgiKX0sY3VyOmZ1bmN0aW9uKCl7dmFyIGE9WmEucHJvcEhvb2tzW3RoaXMucHJvcF07cmV0dXJuIGEmJmEuZ2V0P2EuZ2V0KHRoaXMpOlphLnByb3BIb29rcy5fZGVmYXVsdC5nZXQodGhpcyl9LHJ1bjpmdW5jdGlvbihhKXt2YXIgYixjPVphLnByb3BIb29rc1t0aGlzLnByb3BdO3JldHVybiB0aGlzLm9wdGlvbnMuZHVyYXRpb24/dGhpcy5wb3M9Yj1tLmVhc2luZ1t0aGlzLmVhc2luZ10oYSx0aGlzLm9wdGlvbnMuZHVyYXRpb24qYSwwLDEsdGhpcy5vcHRpb25zLmR1cmF0aW9uKTp0aGlzLnBvcz1iPWEsdGhpcy5ub3c9KHRoaXMuZW5kLXRoaXMuc3RhcnQpKmIrdGhpcy5zdGFydCx0aGlzLm9wdGlvbnMuc3RlcCYmdGhpcy5vcHRpb25zLnN0ZXAuY2FsbCh0aGlzLmVsZW0sdGhpcy5ub3csdGhpcyksYyYmYy5zZXQ/Yy5zZXQodGhpcyk6WmEucHJvcEhvb2tzLl9kZWZhdWx0LnNldCh0aGlzKSx0aGlzfX0sWmEucHJvdG90eXBlLmluaXQucHJvdG90eXBlPVphLnByb3RvdHlwZSxaYS5wcm9wSG9va3M9e19kZWZhdWx0OntnZXQ6ZnVuY3Rpb24oYSl7dmFyIGI7cmV0dXJuIG51bGw9PWEuZWxlbVthLnByb3BdfHxhLmVsZW0uc3R5bGUmJm51bGwhPWEuZWxlbS5zdHlsZVthLnByb3BdPyhiPW0uY3NzKGEuZWxlbSxhLnByb3AsIiIpLGImJiJhdXRvIiE9PWI/YjowKTphLmVsZW1bYS5wcm9wXX0sc2V0OmZ1bmN0aW9uKGEpe20uZnguc3RlcFthLnByb3BdP20uZnguc3RlcFthLnByb3BdKGEpOmEuZWxlbS5zdHlsZSYmKG51bGwhPWEuZWxlbS5zdHlsZVttLmNzc1Byb3BzW2EucHJvcF1dfHxtLmNzc0hvb2tzW2EucHJvcF0pP20uc3R5bGUoYS5lbGVtLGEucHJvcCxhLm5vdythLnVuaXQpOmEuZWxlbVthLnByb3BdPWEubm93fX19LFphLnByb3BIb29rcy5zY3JvbGxUb3A9WmEucHJvcEhvb2tzLnNjcm9sbExlZnQ9e3NldDpmdW5jdGlvbihhKXthLmVsZW0ubm9kZVR5cGUmJmEuZWxlbS5wYXJlbnROb2RlJiYoYS5lbGVtW2EucHJvcF09YS5ub3cpfX0sbS5lYXNpbmc9e2xpbmVhcjpmdW5jdGlvbihhKXtyZXR1cm4gYX0sc3dpbmc6ZnVuY3Rpb24oYSl7cmV0dXJuLjUtTWF0aC5jb3MoYSpNYXRoLlBJKS8yfX0sbS5meD1aYS5wcm90b3R5cGUuaW5pdCxtLmZ4LnN0ZXA9e307dmFyICRhLF9hLGFiPS9eKD86dG9nZ2xlfHNob3d8aGlkZSkkLyxiYj1uZXcgUmVnRXhwKCJeKD86KFsrLV0pPXwpKCIrUysiKShbYS16JV0qKSQiLCJpIiksY2I9L3F1ZXVlSG9va3MkLyxkYj1baWJdLGViPXsiKiI6W2Z1bmN0aW9uKGEsYil7dmFyIGM9dGhpcy5jcmVhdGVUd2VlbihhLGIpLGQ9Yy5jdXIoKSxlPWJiLmV4ZWMoYiksZj1lJiZlWzNdfHwobS5jc3NOdW1iZXJbYV0/IiI6InB4IiksZz0obS5jc3NOdW1iZXJbYV18fCJweCIhPT1mJiYrZCkmJmJiLmV4ZWMobS5jc3MoYy5lbGVtLGEpKSxoPTEsaT0yMDtpZihnJiZnWzNdIT09Zil7Zj1mfHxnWzNdLGU9ZXx8W10sZz0rZHx8MTtkbyBoPWh8fCIuNSIsZy89aCxtLnN0eWxlKGMuZWxlbSxhLGcrZik7d2hpbGUoaCE9PShoPWMuY3VyKCkvZCkmJjEhPT1oJiYtLWkpfXJldHVybiBlJiYoZz1jLnN0YXJ0PStnfHwrZHx8MCxjLnVuaXQ9ZixjLmVuZD1lWzFdP2crKGVbMV0rMSkqZVsyXTorZVsyXSksY31dfTtmdW5jdGlvbiBmYigpe3JldHVybiBzZXRUaW1lb3V0KGZ1bmN0aW9uKCl7JGE9dm9pZCAwfSksJGE9bS5ub3coKX1mdW5jdGlvbiBnYihhLGIpe3ZhciBjLGQ9e2hlaWdodDphfSxlPTA7Zm9yKGI9Yj8xOjA7ND5lO2UrPTItYiljPVRbZV0sZFsibWFyZ2luIitjXT1kWyJwYWRkaW5nIitjXT1hO3JldHVybiBiJiYoZC5vcGFjaXR5PWQud2lkdGg9YSksZH1mdW5jdGlvbiBoYihhLGIsYyl7Zm9yKHZhciBkLGU9KGViW2JdfHxbXSkuY29uY2F0KGViWyIqIl0pLGY9MCxnPWUubGVuZ3RoO2c+ZjtmKyspaWYoZD1lW2ZdLmNhbGwoYyxiLGEpKXJldHVybiBkfWZ1bmN0aW9uIGliKGEsYixjKXt2YXIgZCxlLGYsZyxoLGksaixsLG49dGhpcyxvPXt9LHA9YS5zdHlsZSxxPWEubm9kZVR5cGUmJlUoYSkscj1tLl9kYXRhKGEsImZ4c2hvdyIpO2MucXVldWV8fChoPW0uX3F1ZXVlSG9va3MoYSwiZngiKSxudWxsPT1oLnVucXVldWVkJiYoaC51bnF1ZXVlZD0wLGk9aC5lbXB0eS5maXJlLGguZW1wdHkuZmlyZT1mdW5jdGlvbigpe2gudW5xdWV1ZWR8fGkoKX0pLGgudW5xdWV1ZWQrKyxuLmFsd2F5cyhmdW5jdGlvbigpe24uYWx3YXlzKGZ1bmN0aW9uKCl7aC51bnF1ZXVlZC0tLG0ucXVldWUoYSwiZngiKS5sZW5ndGh8fGguZW1wdHkuZmlyZSgpfSl9KSksMT09PWEubm9kZVR5cGUmJigiaGVpZ2h0ImluIGJ8fCJ3aWR0aCJpbiBiKSYmKGMub3ZlcmZsb3c9W3Aub3ZlcmZsb3cscC5vdmVyZmxvd1gscC5vdmVyZmxvd1ldLGo9bS5jc3MoYSwiZGlzcGxheSIpLGw9Im5vbmUiPT09aj9tLl9kYXRhKGEsIm9sZGRpc3BsYXkiKXx8RmEoYS5ub2RlTmFtZSk6aiwiaW5saW5lIj09PWwmJiJub25lIj09PW0uY3NzKGEsImZsb2F0IikmJihrLmlubGluZUJsb2NrTmVlZHNMYXlvdXQmJiJpbmxpbmUiIT09RmEoYS5ub2RlTmFtZSk/cC56b29tPTE6cC5kaXNwbGF5PSJpbmxpbmUtYmxvY2siKSksYy5vdmVyZmxvdyYmKHAub3ZlcmZsb3c9ImhpZGRlbiIsay5zaHJpbmtXcmFwQmxvY2tzKCl8fG4uYWx3YXlzKGZ1bmN0aW9uKCl7cC5vdmVyZmxvdz1jLm92ZXJmbG93WzBdLHAub3ZlcmZsb3dYPWMub3ZlcmZsb3dbMV0scC5vdmVyZmxvd1k9Yy5vdmVyZmxvd1syXX0pKTtmb3IoZCBpbiBiKWlmKGU9YltkXSxhYi5leGVjKGUpKXtpZihkZWxldGUgYltkXSxmPWZ8fCJ0b2dnbGUiPT09ZSxlPT09KHE/ImhpZGUiOiJzaG93Iikpe2lmKCJzaG93IiE9PWV8fCFyfHx2b2lkIDA9PT1yW2RdKWNvbnRpbnVlO3E9ITB9b1tkXT1yJiZyW2RdfHxtLnN0eWxlKGEsZCl9ZWxzZSBqPXZvaWQgMDtpZihtLmlzRW1wdHlPYmplY3QobykpImlubGluZSI9PT0oIm5vbmUiPT09aj9GYShhLm5vZGVOYW1lKTpqKSYmKHAuZGlzcGxheT1qKTtlbHNle3I/ImhpZGRlbiJpbiByJiYocT1yLmhpZGRlbik6cj1tLl9kYXRhKGEsImZ4c2hvdyIse30pLGYmJihyLmhpZGRlbj0hcSkscT9tKGEpLnNob3coKTpuLmRvbmUoZnVuY3Rpb24oKXttKGEpLmhpZGUoKX0pLG4uZG9uZShmdW5jdGlvbigpe3ZhciBiO20uX3JlbW92ZURhdGEoYSwiZnhzaG93Iik7Zm9yKGIgaW4gbyltLnN0eWxlKGEsYixvW2JdKX0pO2ZvcihkIGluIG8pZz1oYihxP3JbZF06MCxkLG4pLGQgaW4gcnx8KHJbZF09Zy5zdGFydCxxJiYoZy5lbmQ9Zy5zdGFydCxnLnN0YXJ0PSJ3aWR0aCI9PT1kfHwiaGVpZ2h0Ij09PWQ/MTowKSl9fWZ1bmN0aW9uIGpiKGEsYil7dmFyIGMsZCxlLGYsZztmb3IoYyBpbiBhKWlmKGQ9bS5jYW1lbENhc2UoYyksZT1iW2RdLGY9YVtjXSxtLmlzQXJyYXkoZikmJihlPWZbMV0sZj1hW2NdPWZbMF0pLGMhPT1kJiYoYVtkXT1mLGRlbGV0ZSBhW2NdKSxnPW0uY3NzSG9va3NbZF0sZyYmImV4cGFuZCJpbiBnKXtmPWcuZXhwYW5kKGYpLGRlbGV0ZSBhW2RdO2ZvcihjIGluIGYpYyBpbiBhfHwoYVtjXT1mW2NdLGJbY109ZSl9ZWxzZSBiW2RdPWV9ZnVuY3Rpb24ga2IoYSxiLGMpe3ZhciBkLGUsZj0wLGc9ZGIubGVuZ3RoLGg9bS5EZWZlcnJlZCgpLmFsd2F5cyhmdW5jdGlvbigpe2RlbGV0ZSBpLmVsZW19KSxpPWZ1bmN0aW9uKCl7aWYoZSlyZXR1cm4hMTtmb3IodmFyIGI9JGF8fGZiKCksYz1NYXRoLm1heCgwLGouc3RhcnRUaW1lK2ouZHVyYXRpb24tYiksZD1jL2ouZHVyYXRpb258fDAsZj0xLWQsZz0wLGk9ai50d2VlbnMubGVuZ3RoO2k+ZztnKyspai50d2VlbnNbZ10ucnVuKGYpO3JldHVybiBoLm5vdGlmeVdpdGgoYSxbaixmLGNdKSwxPmYmJmk/YzooaC5yZXNvbHZlV2l0aChhLFtqXSksITEpfSxqPWgucHJvbWlzZSh7ZWxlbTphLHByb3BzOm0uZXh0ZW5kKHt9LGIpLG9wdHM6bS5leHRlbmQoITAse3NwZWNpYWxFYXNpbmc6e319LGMpLG9yaWdpbmFsUHJvcGVydGllczpiLG9yaWdpbmFsT3B0aW9uczpjLHN0YXJ0VGltZTokYXx8ZmIoKSxkdXJhdGlvbjpjLmR1cmF0aW9uLHR3ZWVuczpbXSxjcmVhdGVUd2VlbjpmdW5jdGlvbihiLGMpe3ZhciBkPW0uVHdlZW4oYSxqLm9wdHMsYixjLGoub3B0cy5zcGVjaWFsRWFzaW5nW2JdfHxqLm9wdHMuZWFzaW5nKTtyZXR1cm4gai50d2VlbnMucHVzaChkKSxkfSxzdG9wOmZ1bmN0aW9uKGIpe3ZhciBjPTAsZD1iP2oudHdlZW5zLmxlbmd0aDowO2lmKGUpcmV0dXJuIHRoaXM7Zm9yKGU9ITA7ZD5jO2MrKylqLnR3ZWVuc1tjXS5ydW4oMSk7cmV0dXJuIGI/aC5yZXNvbHZlV2l0aChhLFtqLGJdKTpoLnJlamVjdFdpdGgoYSxbaixiXSksdGhpc319KSxrPWoucHJvcHM7Zm9yKGpiKGssai5vcHRzLnNwZWNpYWxFYXNpbmcpO2c+ZjtmKyspaWYoZD1kYltmXS5jYWxsKGosYSxrLGoub3B0cykpcmV0dXJuIGQ7cmV0dXJuIG0ubWFwKGssaGIsaiksbS5pc0Z1bmN0aW9uKGoub3B0cy5zdGFydCkmJmoub3B0cy5zdGFydC5jYWxsKGEsaiksbS5meC50aW1lcihtLmV4dGVuZChpLHtlbGVtOmEsYW5pbTpqLHF1ZXVlOmoub3B0cy5xdWV1ZX0pKSxqLnByb2dyZXNzKGoub3B0cy5wcm9ncmVzcykuZG9uZShqLm9wdHMuZG9uZSxqLm9wdHMuY29tcGxldGUpLmZhaWwoai5vcHRzLmZhaWwpLmFsd2F5cyhqLm9wdHMuYWx3YXlzKX1tLkFuaW1hdGlvbj1tLmV4dGVuZChrYix7dHdlZW5lcjpmdW5jdGlvbihhLGIpe20uaXNGdW5jdGlvbihhKT8oYj1hLGE9WyIqIl0pOmE9YS5zcGxpdCgiICIpO2Zvcih2YXIgYyxkPTAsZT1hLmxlbmd0aDtlPmQ7ZCsrKWM9YVtkXSxlYltjXT1lYltjXXx8W10sZWJbY10udW5zaGlmdChiKX0scHJlZmlsdGVyOmZ1bmN0aW9uKGEsYil7Yj9kYi51bnNoaWZ0KGEpOmRiLnB1c2goYSl9fSksbS5zcGVlZD1mdW5jdGlvbihhLGIsYyl7dmFyIGQ9YSYmIm9iamVjdCI9PXR5cGVvZiBhP20uZXh0ZW5kKHt9LGEpOntjb21wbGV0ZTpjfHwhYyYmYnx8bS5pc0Z1bmN0aW9uKGEpJiZhLGR1cmF0aW9uOmEsZWFzaW5nOmMmJmJ8fGImJiFtLmlzRnVuY3Rpb24oYikmJmJ9O3JldHVybiBkLmR1cmF0aW9uPW0uZngub2ZmPzA6Im51bWJlciI9PXR5cGVvZiBkLmR1cmF0aW9uP2QuZHVyYXRpb246ZC5kdXJhdGlvbiBpbiBtLmZ4LnNwZWVkcz9tLmZ4LnNwZWVkc1tkLmR1cmF0aW9uXTptLmZ4LnNwZWVkcy5fZGVmYXVsdCwobnVsbD09ZC5xdWV1ZXx8ZC5xdWV1ZT09PSEwKSYmKGQucXVldWU9ImZ4IiksZC5vbGQ9ZC5jb21wbGV0ZSxkLmNvbXBsZXRlPWZ1bmN0aW9uKCl7bS5pc0Z1bmN0aW9uKGQub2xkKSYmZC5vbGQuY2FsbCh0aGlzKSxkLnF1ZXVlJiZtLmRlcXVldWUodGhpcyxkLnF1ZXVlKX0sZH0sbS5mbi5leHRlbmQoe2ZhZGVUbzpmdW5jdGlvbihhLGIsYyxkKXtyZXR1cm4gdGhpcy5maWx0ZXIoVSkuY3NzKCJvcGFjaXR5IiwwKS5zaG93KCkuZW5kKCkuYW5pbWF0ZSh7b3BhY2l0eTpifSxhLGMsZCl9LGFuaW1hdGU6ZnVuY3Rpb24oYSxiLGMsZCl7dmFyIGU9bS5pc0VtcHR5T2JqZWN0KGEpLGY9bS5zcGVlZChiLGMsZCksZz1mdW5jdGlvbigpe3ZhciBiPWtiKHRoaXMsbS5leHRlbmQoe30sYSksZik7KGV8fG0uX2RhdGEodGhpcywiZmluaXNoIikpJiZiLnN0b3AoITApfTtyZXR1cm4gZy5maW5pc2g9ZyxlfHxmLnF1ZXVlPT09ITE/dGhpcy5lYWNoKGcpOnRoaXMucXVldWUoZi5xdWV1ZSxnKX0sc3RvcDpmdW5jdGlvbihhLGIsYyl7dmFyIGQ9ZnVuY3Rpb24oYSl7dmFyIGI9YS5zdG9wO2RlbGV0ZSBhLnN0b3AsYihjKX07cmV0dXJuInN0cmluZyIhPXR5cGVvZiBhJiYoYz1iLGI9YSxhPXZvaWQgMCksYiYmYSE9PSExJiZ0aGlzLnF1ZXVlKGF8fCJmeCIsW10pLHRoaXMuZWFjaChmdW5jdGlvbigpe3ZhciBiPSEwLGU9bnVsbCE9YSYmYSsicXVldWVIb29rcyIsZj1tLnRpbWVycyxnPW0uX2RhdGEodGhpcyk7aWYoZSlnW2VdJiZnW2VdLnN0b3AmJmQoZ1tlXSk7ZWxzZSBmb3IoZSBpbiBnKWdbZV0mJmdbZV0uc3RvcCYmY2IudGVzdChlKSYmZChnW2VdKTtmb3IoZT1mLmxlbmd0aDtlLS07KWZbZV0uZWxlbSE9PXRoaXN8fG51bGwhPWEmJmZbZV0ucXVldWUhPT1hfHwoZltlXS5hbmltLnN0b3AoYyksYj0hMSxmLnNwbGljZShlLDEpKTsoYnx8IWMpJiZtLmRlcXVldWUodGhpcyxhKX0pfSxmaW5pc2g6ZnVuY3Rpb24oYSl7cmV0dXJuIGEhPT0hMSYmKGE9YXx8ImZ4IiksdGhpcy5lYWNoKGZ1bmN0aW9uKCl7dmFyIGIsYz1tLl9kYXRhKHRoaXMpLGQ9Y1thKyJxdWV1ZSJdLGU9Y1thKyJxdWV1ZUhvb2tzIl0sZj1tLnRpbWVycyxnPWQ/ZC5sZW5ndGg6MDtmb3IoYy5maW5pc2g9ITAsbS5xdWV1ZSh0aGlzLGEsW10pLGUmJmUuc3RvcCYmZS5zdG9wLmNhbGwodGhpcywhMCksYj1mLmxlbmd0aDtiLS07KWZbYl0uZWxlbT09PXRoaXMmJmZbYl0ucXVldWU9PT1hJiYoZltiXS5hbmltLnN0b3AoITApLGYuc3BsaWNlKGIsMSkpO2ZvcihiPTA7Zz5iO2IrKylkW2JdJiZkW2JdLmZpbmlzaCYmZFtiXS5maW5pc2guY2FsbCh0aGlzKTtkZWxldGUgYy5maW5pc2h9KX19KSxtLmVhY2goWyJ0b2dnbGUiLCJzaG93IiwiaGlkZSJdLGZ1bmN0aW9uKGEsYil7dmFyIGM9bS5mbltiXTttLmZuW2JdPWZ1bmN0aW9uKGEsZCxlKXtyZXR1cm4gbnVsbD09YXx8ImJvb2xlYW4iPT10eXBlb2YgYT9jLmFwcGx5KHRoaXMsYXJndW1lbnRzKTp0aGlzLmFuaW1hdGUoZ2IoYiwhMCksYSxkLGUpfX0pLG0uZWFjaCh7c2xpZGVEb3duOmdiKCJzaG93Iiksc2xpZGVVcDpnYigiaGlkZSIpLHNsaWRlVG9nZ2xlOmdiKCJ0b2dnbGUiKSxmYWRlSW46e29wYWNpdHk6InNob3cifSxmYWRlT3V0OntvcGFjaXR5OiJoaWRlIn0sZmFkZVRvZ2dsZTp7b3BhY2l0eToidG9nZ2xlIn19LGZ1bmN0aW9uKGEsYil7bS5mblthXT1mdW5jdGlvbihhLGMsZCl7cmV0dXJuIHRoaXMuYW5pbWF0ZShiLGEsYyxkKX19KSxtLnRpbWVycz1bXSxtLmZ4LnRpY2s9ZnVuY3Rpb24oKXt2YXIgYSxiPW0udGltZXJzLGM9MDtmb3IoJGE9bS5ub3coKTtjPGIubGVuZ3RoO2MrKylhPWJbY10sYSgpfHxiW2NdIT09YXx8Yi5zcGxpY2UoYy0tLDEpO2IubGVuZ3RofHxtLmZ4LnN0b3AoKSwkYT12b2lkIDB9LG0uZngudGltZXI9ZnVuY3Rpb24oYSl7bS50aW1lcnMucHVzaChhKSxhKCk/bS5meC5zdGFydCgpOm0udGltZXJzLnBvcCgpfSxtLmZ4LmludGVydmFsPTEzLG0uZnguc3RhcnQ9ZnVuY3Rpb24oKXtfYXx8KF9hPXNldEludGVydmFsKG0uZngudGljayxtLmZ4LmludGVydmFsKSl9LG0uZnguc3RvcD1mdW5jdGlvbigpe2NsZWFySW50ZXJ2YWwoX2EpLF9hPW51bGx9LG0uZnguc3BlZWRzPXtzbG93OjYwMCxmYXN0OjIwMCxfZGVmYXVsdDo0MDB9LG0uZm4uZGVsYXk9ZnVuY3Rpb24oYSxiKXtyZXR1cm4gYT1tLmZ4P20uZnguc3BlZWRzW2FdfHxhOmEsYj1ifHwiZngiLHRoaXMucXVldWUoYixmdW5jdGlvbihiLGMpe3ZhciBkPXNldFRpbWVvdXQoYixhKTtjLnN0b3A9ZnVuY3Rpb24oKXtjbGVhclRpbWVvdXQoZCl9fSl9LGZ1bmN0aW9uKCl7dmFyIGEsYixjLGQsZTtiPXkuY3JlYXRlRWxlbWVudCgiZGl2IiksYi5zZXRBdHRyaWJ1dGUoImNsYXNzTmFtZSIsInQiKSxiLmlubmVySFRNTD0iICA8bGluay8+PHRhYmxlPjwvdGFibGU+PGEgaHJlZj0nL2EnPmE8L2E+PGlucHV0IHR5cGU9J2NoZWNrYm94Jy8+IixkPWIuZ2V0RWxlbWVudHNCeVRhZ05hbWUoImEiKVswXSxjPXkuY3JlYXRlRWxlbWVudCgic2VsZWN0IiksZT1jLmFwcGVuZENoaWxkKHkuY3JlYXRlRWxlbWVudCgib3B0aW9uIikpLGE9Yi5nZXRFbGVtZW50c0J5VGFnTmFtZSgiaW5wdXQiKVswXSxkLnN0eWxlLmNzc1RleHQ9InRvcDoxcHgiLGsuZ2V0U2V0QXR0cmlidXRlPSJ0IiE9PWIuY2xhc3NOYW1lLGsuc3R5bGU9L3RvcC8udGVzdChkLmdldEF0dHJpYnV0ZSgic3R5bGUiKSksay5ocmVmTm9ybWFsaXplZD0iL2EiPT09ZC5nZXRBdHRyaWJ1dGUoImhyZWYiKSxrLmNoZWNrT249ISFhLnZhbHVlLGsub3B0U2VsZWN0ZWQ9ZS5zZWxlY3RlZCxrLmVuY3R5cGU9ISF5LmNyZWF0ZUVsZW1lbnQoImZvcm0iKS5lbmN0eXBlLGMuZGlzYWJsZWQ9ITAsay5vcHREaXNhYmxlZD0hZS5kaXNhYmxlZCxhPXkuY3JlYXRlRWxlbWVudCgiaW5wdXQiKSxhLnNldEF0dHJpYnV0ZSgidmFsdWUiLCIiKSxrLmlucHV0PSIiPT09YS5nZXRBdHRyaWJ1dGUoInZhbHVlIiksYS52YWx1ZT0idCIsYS5zZXRBdHRyaWJ1dGUoInR5cGUiLCJyYWRpbyIpLGsucmFkaW9WYWx1ZT0idCI9PT1hLnZhbHVlfSgpO3ZhciBsYj0vXHIvZzttLmZuLmV4dGVuZCh7dmFsOmZ1bmN0aW9uKGEpe3ZhciBiLGMsZCxlPXRoaXNbMF07e2lmKGFyZ3VtZW50cy5sZW5ndGgpcmV0dXJuIGQ9bS5pc0Z1bmN0aW9uKGEpLHRoaXMuZWFjaChmdW5jdGlvbihjKXt2YXIgZTsxPT09dGhpcy5ub2RlVHlwZSYmKGU9ZD9hLmNhbGwodGhpcyxjLG0odGhpcykudmFsKCkpOmEsbnVsbD09ZT9lPSIiOiJudW1iZXIiPT10eXBlb2YgZT9lKz0iIjptLmlzQXJyYXkoZSkmJihlPW0ubWFwKGUsZnVuY3Rpb24oYSl7cmV0dXJuIG51bGw9PWE/IiI6YSsiIn0pKSxiPW0udmFsSG9va3NbdGhpcy50eXBlXXx8bS52YWxIb29rc1t0aGlzLm5vZGVOYW1lLnRvTG93ZXJDYXNlKCldLGImJiJzZXQiaW4gYiYmdm9pZCAwIT09Yi5zZXQodGhpcyxlLCJ2YWx1ZSIpfHwodGhpcy52YWx1ZT1lKSl9KTtpZihlKXJldHVybiBiPW0udmFsSG9va3NbZS50eXBlXXx8bS52YWxIb29rc1tlLm5vZGVOYW1lLnRvTG93ZXJDYXNlKCldLGImJiJnZXQiaW4gYiYmdm9pZCAwIT09KGM9Yi5nZXQoZSwidmFsdWUiKSk/YzooYz1lLnZhbHVlLCJzdHJpbmciPT10eXBlb2YgYz9jLnJlcGxhY2UobGIsIiIpOm51bGw9PWM/IiI6Yyl9fX0pLG0uZXh0ZW5kKHt2YWxIb29rczp7b3B0aW9uOntnZXQ6ZnVuY3Rpb24oYSl7dmFyIGI9bS5maW5kLmF0dHIoYSwidmFsdWUiKTtyZXR1cm4gbnVsbCE9Yj9iOm0udHJpbShtLnRleHQoYSkpfX0sc2VsZWN0OntnZXQ6ZnVuY3Rpb24oYSl7Zm9yKHZhciBiLGMsZD1hLm9wdGlvbnMsZT1hLnNlbGVjdGVkSW5kZXgsZj0ic2VsZWN0LW9uZSI9PT1hLnR5cGV8fDA+ZSxnPWY/bnVsbDpbXSxoPWY/ZSsxOmQubGVuZ3RoLGk9MD5lP2g6Zj9lOjA7aD5pO2krKylpZihjPWRbaV0sISghYy5zZWxlY3RlZCYmaSE9PWV8fChrLm9wdERpc2FibGVkP2MuZGlzYWJsZWQ6bnVsbCE9PWMuZ2V0QXR0cmlidXRlKCJkaXNhYmxlZCIpKXx8Yy5wYXJlbnROb2RlLmRpc2FibGVkJiZtLm5vZGVOYW1lKGMucGFyZW50Tm9kZSwib3B0Z3JvdXAiKSkpe2lmKGI9bShjKS52YWwoKSxmKXJldHVybiBiO2cucHVzaChiKX1yZXR1cm4gZ30sc2V0OmZ1bmN0aW9uKGEsYil7dmFyIGMsZCxlPWEub3B0aW9ucyxmPW0ubWFrZUFycmF5KGIpLGc9ZS5sZW5ndGg7d2hpbGUoZy0tKWlmKGQ9ZVtnXSxtLmluQXJyYXkobS52YWxIb29rcy5vcHRpb24uZ2V0KGQpLGYpPj0wKXRyeXtkLnNlbGVjdGVkPWM9ITB9Y2F0Y2goaCl7ZC5zY3JvbGxIZWlnaHR9ZWxzZSBkLnNlbGVjdGVkPSExO3JldHVybiBjfHwoYS5zZWxlY3RlZEluZGV4PS0xKSxlfX19fSksbS5lYWNoKFsicmFkaW8iLCJjaGVja2JveCJdLGZ1bmN0aW9uKCl7bS52YWxIb29rc1t0aGlzXT17c2V0OmZ1bmN0aW9uKGEsYil7cmV0dXJuIG0uaXNBcnJheShiKT9hLmNoZWNrZWQ9bS5pbkFycmF5KG0oYSkudmFsKCksYik+PTA6dm9pZCAwfX0say5jaGVja09ufHwobS52YWxIb29rc1t0aGlzXS5nZXQ9ZnVuY3Rpb24oYSl7cmV0dXJuIG51bGw9PT1hLmdldEF0dHJpYnV0ZSgidmFsdWUiKT8ib24iOmEudmFsdWV9KX0pO3ZhciBtYixuYixvYj1tLmV4cHIuYXR0ckhhbmRsZSxwYj0vXig/OmNoZWNrZWR8c2VsZWN0ZWQpJC9pLHFiPWsuZ2V0U2V0QXR0cmlidXRlLHJiPWsuaW5wdXQ7bS5mbi5leHRlbmQoe2F0dHI6ZnVuY3Rpb24oYSxiKXtyZXR1cm4gVih0aGlzLG0uYXR0cixhLGIsYXJndW1lbnRzLmxlbmd0aD4xKX0scmVtb3ZlQXR0cjpmdW5jdGlvbihhKXtyZXR1cm4gdGhpcy5lYWNoKGZ1bmN0aW9uKCl7bS5yZW1vdmVBdHRyKHRoaXMsYSl9KX19KSxtLmV4dGVuZCh7YXR0cjpmdW5jdGlvbihhLGIsYyl7dmFyIGQsZSxmPWEubm9kZVR5cGU7aWYoYSYmMyE9PWYmJjghPT1mJiYyIT09ZilyZXR1cm4gdHlwZW9mIGEuZ2V0QXR0cmlidXRlPT09Sz9tLnByb3AoYSxiLGMpOigxPT09ZiYmbS5pc1hNTERvYyhhKXx8KGI9Yi50b0xvd2VyQ2FzZSgpLGQ9bS5hdHRySG9va3NbYl18fChtLmV4cHIubWF0Y2guYm9vbC50ZXN0KGIpP25iOm1iKSksdm9pZCAwPT09Yz9kJiYiZ2V0ImluIGQmJm51bGwhPT0oZT1kLmdldChhLGIpKT9lOihlPW0uZmluZC5hdHRyKGEsYiksbnVsbD09ZT92b2lkIDA6ZSk6bnVsbCE9PWM/ZCYmInNldCJpbiBkJiZ2b2lkIDAhPT0oZT1kLnNldChhLGMsYikpP2U6KGEuc2V0QXR0cmlidXRlKGIsYysiIiksYyk6dm9pZCBtLnJlbW92ZUF0dHIoYSxiKSl9LHJlbW92ZUF0dHI6ZnVuY3Rpb24oYSxiKXt2YXIgYyxkLGU9MCxmPWImJmIubWF0Y2goRSk7aWYoZiYmMT09PWEubm9kZVR5cGUpd2hpbGUoYz1mW2UrK10pZD1tLnByb3BGaXhbY118fGMsbS5leHByLm1hdGNoLmJvb2wudGVzdChjKT9yYiYmcWJ8fCFwYi50ZXN0KGMpP2FbZF09ITE6YVttLmNhbWVsQ2FzZSgiZGVmYXVsdC0iK2MpXT1hW2RdPSExOm0uYXR0cihhLGMsIiIpLGEucmVtb3ZlQXR0cmlidXRlKHFiP2M6ZCl9LGF0dHJIb29rczp7dHlwZTp7c2V0OmZ1bmN0aW9uKGEsYil7aWYoIWsucmFkaW9WYWx1ZSYmInJhZGlvIj09PWImJm0ubm9kZU5hbWUoYSwiaW5wdXQiKSl7dmFyIGM9YS52YWx1ZTtyZXR1cm4gYS5zZXRBdHRyaWJ1dGUoInR5cGUiLGIpLGMmJihhLnZhbHVlPWMpLGJ9fX19fSksbmI9e3NldDpmdW5jdGlvbihhLGIsYyl7cmV0dXJuIGI9PT0hMT9tLnJlbW92ZUF0dHIoYSxjKTpyYiYmcWJ8fCFwYi50ZXN0KGMpP2Euc2V0QXR0cmlidXRlKCFxYiYmbS5wcm9wRml4W2NdfHxjLGMpOmFbbS5jYW1lbENhc2UoImRlZmF1bHQtIitjKV09YVtjXT0hMCxjfX0sbS5lYWNoKG0uZXhwci5tYXRjaC5ib29sLnNvdXJjZS5tYXRjaCgvXHcrL2cpLGZ1bmN0aW9uKGEsYil7dmFyIGM9b2JbYl18fG0uZmluZC5hdHRyO29iW2JdPXJiJiZxYnx8IXBiLnRlc3QoYik/ZnVuY3Rpb24oYSxiLGQpe3ZhciBlLGY7cmV0dXJuIGR8fChmPW9iW2JdLG9iW2JdPWUsZT1udWxsIT1jKGEsYixkKT9iLnRvTG93ZXJDYXNlKCk6bnVsbCxvYltiXT1mKSxlfTpmdW5jdGlvbihhLGIsYyl7cmV0dXJuIGM/dm9pZCAwOmFbbS5jYW1lbENhc2UoImRlZmF1bHQtIitiKV0/Yi50b0xvd2VyQ2FzZSgpOm51bGx9fSkscmImJnFifHwobS5hdHRySG9va3MudmFsdWU9e3NldDpmdW5jdGlvbihhLGIsYyl7cmV0dXJuIG0ubm9kZU5hbWUoYSwiaW5wdXQiKT92b2lkKGEuZGVmYXVsdFZhbHVlPWIpOm1iJiZtYi5zZXQoYSxiLGMpfX0pLHFifHwobWI9e3NldDpmdW5jdGlvbihhLGIsYyl7dmFyIGQ9YS5nZXRBdHRyaWJ1dGVOb2RlKGMpO3JldHVybiBkfHxhLnNldEF0dHJpYnV0ZU5vZGUoZD1hLm93bmVyRG9jdW1lbnQuY3JlYXRlQXR0cmlidXRlKGMpKSxkLnZhbHVlPWIrPSIiLCJ2YWx1ZSI9PT1jfHxiPT09YS5nZXRBdHRyaWJ1dGUoYyk/Yjp2b2lkIDB9fSxvYi5pZD1vYi5uYW1lPW9iLmNvb3Jkcz1mdW5jdGlvbihhLGIsYyl7dmFyIGQ7cmV0dXJuIGM/dm9pZCAwOihkPWEuZ2V0QXR0cmlidXRlTm9kZShiKSkmJiIiIT09ZC52YWx1ZT9kLnZhbHVlOm51bGx9LG0udmFsSG9va3MuYnV0dG9uPXtnZXQ6ZnVuY3Rpb24oYSxiKXt2YXIgYz1hLmdldEF0dHJpYnV0ZU5vZGUoYik7cmV0dXJuIGMmJmMuc3BlY2lmaWVkP2MudmFsdWU6dm9pZCAwfSxzZXQ6bWIuc2V0fSxtLmF0dHJIb29rcy5jb250ZW50ZWRpdGFibGU9e3NldDpmdW5jdGlvbihhLGIsYyl7bWIuc2V0KGEsIiI9PT1iPyExOmIsYyl9fSxtLmVhY2goWyJ3aWR0aCIsImhlaWdodCJdLGZ1bmN0aW9uKGEsYil7bS5hdHRySG9va3NbYl09e3NldDpmdW5jdGlvbihhLGMpe3JldHVybiIiPT09Yz8oYS5zZXRBdHRyaWJ1dGUoYiwiYXV0byIpLGMpOnZvaWQgMH19fSkpLGsuc3R5bGV8fChtLmF0dHJIb29rcy5zdHlsZT17Z2V0OmZ1bmN0aW9uKGEpe3JldHVybiBhLnN0eWxlLmNzc1RleHR8fHZvaWQgMH0sc2V0OmZ1bmN0aW9uKGEsYil7cmV0dXJuIGEuc3R5bGUuY3NzVGV4dD1iKyIifX0pO3ZhciBzYj0vXig/OmlucHV0fHNlbGVjdHx0ZXh0YXJlYXxidXR0b258b2JqZWN0KSQvaSx0Yj0vXig/OmF8YXJlYSkkL2k7bS5mbi5leHRlbmQoe3Byb3A6ZnVuY3Rpb24oYSxiKXtyZXR1cm4gVih0aGlzLG0ucHJvcCxhLGIsYXJndW1lbnRzLmxlbmd0aD4xKX0scmVtb3ZlUHJvcDpmdW5jdGlvbihhKXtyZXR1cm4gYT1tLnByb3BGaXhbYV18fGEsdGhpcy5lYWNoKGZ1bmN0aW9uKCl7dHJ5e3RoaXNbYV09dm9pZCAwLGRlbGV0ZSB0aGlzW2FdfWNhdGNoKGIpe319KX19KSxtLmV4dGVuZCh7cHJvcEZpeDp7ImZvciI6Imh0bWxGb3IiLCJjbGFzcyI6ImNsYXNzTmFtZSJ9LHByb3A6ZnVuY3Rpb24oYSxiLGMpe3ZhciBkLGUsZixnPWEubm9kZVR5cGU7aWYoYSYmMyE9PWcmJjghPT1nJiYyIT09ZylyZXR1cm4gZj0xIT09Z3x8IW0uaXNYTUxEb2MoYSksZiYmKGI9bS5wcm9wRml4W2JdfHxiLGU9bS5wcm9wSG9va3NbYl0pLHZvaWQgMCE9PWM/ZSYmInNldCJpbiBlJiZ2b2lkIDAhPT0oZD1lLnNldChhLGMsYikpP2Q6YVtiXT1jOmUmJiJnZXQiaW4gZSYmbnVsbCE9PShkPWUuZ2V0KGEsYikpP2Q6YVtiXX0scHJvcEhvb2tzOnt0YWJJbmRleDp7Z2V0OmZ1bmN0aW9uKGEpe3ZhciBiPW0uZmluZC5hdHRyKGEsInRhYmluZGV4Iik7cmV0dXJuIGI/cGFyc2VJbnQoYiwxMCk6c2IudGVzdChhLm5vZGVOYW1lKXx8dGIudGVzdChhLm5vZGVOYW1lKSYmYS5ocmVmPzA6LTF9fX19KSxrLmhyZWZOb3JtYWxpemVkfHxtLmVhY2goWyJocmVmIiwic3JjIl0sZnVuY3Rpb24oYSxiKXttLnByb3BIb29rc1tiXT17Z2V0OmZ1bmN0aW9uKGEpe3JldHVybiBhLmdldEF0dHJpYnV0ZShiLDQpfX19KSxrLm9wdFNlbGVjdGVkfHwobS5wcm9wSG9va3Muc2VsZWN0ZWQ9e2dldDpmdW5jdGlvbihhKXt2YXIgYj1hLnBhcmVudE5vZGU7cmV0dXJuIGImJihiLnNlbGVjdGVkSW5kZXgsYi5wYXJlbnROb2RlJiZiLnBhcmVudE5vZGUuc2VsZWN0ZWRJbmRleCksbnVsbH19KSxtLmVhY2goWyJ0YWJJbmRleCIsInJlYWRPbmx5IiwibWF4TGVuZ3RoIiwiY2VsbFNwYWNpbmciLCJjZWxsUGFkZGluZyIsInJvd1NwYW4iLCJjb2xTcGFuIiwidXNlTWFwIiwiZnJhbWVCb3JkZXIiLCJjb250ZW50RWRpdGFibGUiXSxmdW5jdGlvbigpe20ucHJvcEZpeFt0aGlzLnRvTG93ZXJDYXNlKCldPXRoaXN9KSxrLmVuY3R5cGV8fChtLnByb3BGaXguZW5jdHlwZT0iZW5jb2RpbmciKTt2YXIgdWI9L1tcdFxyXG5cZl0vZzttLmZuLmV4dGVuZCh7YWRkQ2xhc3M6ZnVuY3Rpb24oYSl7dmFyIGIsYyxkLGUsZixnLGg9MCxpPXRoaXMubGVuZ3RoLGo9InN0cmluZyI9PXR5cGVvZiBhJiZhO2lmKG0uaXNGdW5jdGlvbihhKSlyZXR1cm4gdGhpcy5lYWNoKGZ1bmN0aW9uKGIpe20odGhpcykuYWRkQ2xhc3MoYS5jYWxsKHRoaXMsYix0aGlzLmNsYXNzTmFtZSkpfSk7aWYoailmb3IoYj0oYXx8IiIpLm1hdGNoKEUpfHxbXTtpPmg7aCsrKWlmKGM9dGhpc1toXSxkPTE9PT1jLm5vZGVUeXBlJiYoYy5jbGFzc05hbWU/KCIgIitjLmNsYXNzTmFtZSsiICIpLnJlcGxhY2UodWIsIiAiKToiICIpKXtmPTA7d2hpbGUoZT1iW2YrK10pZC5pbmRleE9mKCIgIitlKyIgIik8MCYmKGQrPWUrIiAiKTtnPW0udHJpbShkKSxjLmNsYXNzTmFtZSE9PWcmJihjLmNsYXNzTmFtZT1nKX1yZXR1cm4gdGhpc30scmVtb3ZlQ2xhc3M6ZnVuY3Rpb24oYSl7dmFyIGIsYyxkLGUsZixnLGg9MCxpPXRoaXMubGVuZ3RoLGo9MD09PWFyZ3VtZW50cy5sZW5ndGh8fCJzdHJpbmciPT10eXBlb2YgYSYmYTtpZihtLmlzRnVuY3Rpb24oYSkpcmV0dXJuIHRoaXMuZWFjaChmdW5jdGlvbihiKXttKHRoaXMpLnJlbW92ZUNsYXNzKGEuY2FsbCh0aGlzLGIsdGhpcy5jbGFzc05hbWUpKX0pO2lmKGopZm9yKGI9KGF8fCIiKS5tYXRjaChFKXx8W107aT5oO2grKylpZihjPXRoaXNbaF0sZD0xPT09Yy5ub2RlVHlwZSYmKGMuY2xhc3NOYW1lPygiICIrYy5jbGFzc05hbWUrIiAiKS5yZXBsYWNlKHViLCIgIik6IiIpKXtmPTA7d2hpbGUoZT1iW2YrK10pd2hpbGUoZC5pbmRleE9mKCIgIitlKyIgIik+PTApZD1kLnJlcGxhY2UoIiAiK2UrIiAiLCIgIik7Zz1hP20udHJpbShkKToiIixjLmNsYXNzTmFtZSE9PWcmJihjLmNsYXNzTmFtZT1nKX1yZXR1cm4gdGhpc30sdG9nZ2xlQ2xhc3M6ZnVuY3Rpb24oYSxiKXt2YXIgYz10eXBlb2YgYTtyZXR1cm4iYm9vbGVhbiI9PXR5cGVvZiBiJiYic3RyaW5nIj09PWM/Yj90aGlzLmFkZENsYXNzKGEpOnRoaXMucmVtb3ZlQ2xhc3MoYSk6dGhpcy5lYWNoKG0uaXNGdW5jdGlvbihhKT9mdW5jdGlvbihjKXttKHRoaXMpLnRvZ2dsZUNsYXNzKGEuY2FsbCh0aGlzLGMsdGhpcy5jbGFzc05hbWUsYiksYil9OmZ1bmN0aW9uKCl7aWYoInN0cmluZyI9PT1jKXt2YXIgYixkPTAsZT1tKHRoaXMpLGY9YS5tYXRjaChFKXx8W107d2hpbGUoYj1mW2QrK10pZS5oYXNDbGFzcyhiKT9lLnJlbW92ZUNsYXNzKGIpOmUuYWRkQ2xhc3MoYil9ZWxzZShjPT09S3x8ImJvb2xlYW4iPT09YykmJih0aGlzLmNsYXNzTmFtZSYmbS5fZGF0YSh0aGlzLCJfX2NsYXNzTmFtZV9fIix0aGlzLmNsYXNzTmFtZSksdGhpcy5jbGFzc05hbWU9dGhpcy5jbGFzc05hbWV8fGE9PT0hMT8iIjptLl9kYXRhKHRoaXMsIl9fY2xhc3NOYW1lX18iKXx8IiIpfSl9LGhhc0NsYXNzOmZ1bmN0aW9uKGEpe2Zvcih2YXIgYj0iICIrYSsiICIsYz0wLGQ9dGhpcy5sZW5ndGg7ZD5jO2MrKylpZigxPT09dGhpc1tjXS5ub2RlVHlwZSYmKCIgIit0aGlzW2NdLmNsYXNzTmFtZSsiICIpLnJlcGxhY2UodWIsIiAiKS5pbmRleE9mKGIpPj0wKXJldHVybiEwO3JldHVybiExfX0pLG0uZWFjaCgiYmx1ciBmb2N1cyBmb2N1c2luIGZvY3Vzb3V0IGxvYWQgcmVzaXplIHNjcm9sbCB1bmxvYWQgY2xpY2sgZGJsY2xpY2sgbW91c2Vkb3duIG1vdXNldXAgbW91c2Vtb3ZlIG1vdXNlb3ZlciBtb3VzZW91dCBtb3VzZWVudGVyIG1vdXNlbGVhdmUgY2hhbmdlIHNlbGVjdCBzdWJtaXQga2V5ZG93biBrZXlwcmVzcyBrZXl1cCBlcnJvciBjb250ZXh0bWVudSIuc3BsaXQoIiAiKSxmdW5jdGlvbihhLGIpe20uZm5bYl09ZnVuY3Rpb24oYSxjKXtyZXR1cm4gYXJndW1lbnRzLmxlbmd0aD4wP3RoaXMub24oYixudWxsLGEsYyk6dGhpcy50cmlnZ2VyKGIpfX0pLG0uZm4uZXh0ZW5kKHtob3ZlcjpmdW5jdGlvbihhLGIpe3JldHVybiB0aGlzLm1vdXNlZW50ZXIoYSkubW91c2VsZWF2ZShifHxhKX0sYmluZDpmdW5jdGlvbihhLGIsYyl7cmV0dXJuIHRoaXMub24oYSxudWxsLGIsYyl9LHVuYmluZDpmdW5jdGlvbihhLGIpe3JldHVybiB0aGlzLm9mZihhLG51bGwsYil9LGRlbGVnYXRlOmZ1bmN0aW9uKGEsYixjLGQpe3JldHVybiB0aGlzLm9uKGIsYSxjLGQpfSx1bmRlbGVnYXRlOmZ1bmN0aW9uKGEsYixjKXtyZXR1cm4gMT09PWFyZ3VtZW50cy5sZW5ndGg/dGhpcy5vZmYoYSwiKioiKTp0aGlzLm9mZihiLGF8fCIqKiIsYyl9fSk7dmFyIHZiPW0ubm93KCksd2I9L1w/Lyx4Yj0vKCwpfChcW3x7KXwofXxdKXwiKD86W14iXFxcclxuXXxcXFsiXFxcL2JmbnJ0XXxcXHVbXGRhLWZBLUZdezR9KSoiXHMqOj98dHJ1ZXxmYWxzZXxudWxsfC0/KD8hMFxkKVxkKyg/OlwuXGQrfCkoPzpbZUVdWystXT9cZCt8KS9nO20ucGFyc2VKU09OPWZ1bmN0aW9uKGIpe2lmKGEuSlNPTiYmYS5KU09OLnBhcnNlKXJldHVybiBhLkpTT04ucGFyc2UoYisiIik7dmFyIGMsZD1udWxsLGU9bS50cmltKGIrIiIpO3JldHVybiBlJiYhbS50cmltKGUucmVwbGFjZSh4YixmdW5jdGlvbihhLGIsZSxmKXtyZXR1cm4gYyYmYiYmKGQ9MCksMD09PWQ/YTooYz1lfHxiLGQrPSFmLSFlLCIiKX0pKT9GdW5jdGlvbigicmV0dXJuICIrZSkoKTptLmVycm9yKCJJbnZhbGlkIEpTT046ICIrYil9LG0ucGFyc2VYTUw9ZnVuY3Rpb24oYil7dmFyIGMsZDtpZighYnx8InN0cmluZyIhPXR5cGVvZiBiKXJldHVybiBudWxsO3RyeXthLkRPTVBhcnNlcj8oZD1uZXcgRE9NUGFyc2VyLGM9ZC5wYXJzZUZyb21TdHJpbmcoYiwidGV4dC94bWwiKSk6KGM9bmV3IEFjdGl2ZVhPYmplY3QoIk1pY3Jvc29mdC5YTUxET00iKSxjLmFzeW5jPSJmYWxzZSIsYy5sb2FkWE1MKGIpKX1jYXRjaChlKXtjPXZvaWQgMH1yZXR1cm4gYyYmYy5kb2N1bWVudEVsZW1lbnQmJiFjLmdldEVsZW1lbnRzQnlUYWdOYW1lKCJwYXJzZXJlcnJvciIpLmxlbmd0aHx8bS5lcnJvcigiSW52YWxpZCBYTUw6ICIrYiksY307dmFyIHliLHpiLEFiPS8jLiokLyxCYj0vKFs/Jl0pXz1bXiZdKi8sQ2I9L14oLio/KTpbIFx0XSooW15cclxuXSopXHI/JC9nbSxEYj0vXig/OmFib3V0fGFwcHxhcHAtc3RvcmFnZXwuKy1leHRlbnNpb258ZmlsZXxyZXN8d2lkZ2V0KTokLyxFYj0vXig/OkdFVHxIRUFEKSQvLEZiPS9eXC9cLy8sR2I9L14oW1x3ListXSs6KSg/OlwvXC8oPzpbXlwvPyNdKkB8KShbXlwvPyM6XSopKD86OihcZCspfCl8KS8sSGI9e30sSWI9e30sSmI9IiovIi5jb25jYXQoIioiKTt0cnl7emI9bG9jYXRpb24uaHJlZn1jYXRjaChLYil7emI9eS5jcmVhdGVFbGVtZW50KCJhIiksemIuaHJlZj0iIix6Yj16Yi5ocmVmfXliPUdiLmV4ZWMoemIudG9Mb3dlckNhc2UoKSl8fFtdO2Z1bmN0aW9uIExiKGEpe3JldHVybiBmdW5jdGlvbihiLGMpeyJzdHJpbmciIT10eXBlb2YgYiYmKGM9YixiPSIqIik7dmFyIGQsZT0wLGY9Yi50b0xvd2VyQ2FzZSgpLm1hdGNoKEUpfHxbXTtpZihtLmlzRnVuY3Rpb24oYykpd2hpbGUoZD1mW2UrK10pIisiPT09ZC5jaGFyQXQoMCk/KGQ9ZC5zbGljZSgxKXx8IioiLChhW2RdPWFbZF18fFtdKS51bnNoaWZ0KGMpKTooYVtkXT1hW2RdfHxbXSkucHVzaChjKX19ZnVuY3Rpb24gTWIoYSxiLGMsZCl7dmFyIGU9e30sZj1hPT09SWI7ZnVuY3Rpb24gZyhoKXt2YXIgaTtyZXR1cm4gZVtoXT0hMCxtLmVhY2goYVtoXXx8W10sZnVuY3Rpb24oYSxoKXt2YXIgaj1oKGIsYyxkKTtyZXR1cm4ic3RyaW5nIiE9dHlwZW9mIGp8fGZ8fGVbal0/Zj8hKGk9aik6dm9pZCAwOihiLmRhdGFUeXBlcy51bnNoaWZ0KGopLGcoaiksITEpfSksaX1yZXR1cm4gZyhiLmRhdGFUeXBlc1swXSl8fCFlWyIqIl0mJmcoIioiKX1mdW5jdGlvbiBOYihhLGIpe3ZhciBjLGQsZT1tLmFqYXhTZXR0aW5ncy5mbGF0T3B0aW9uc3x8e307Zm9yKGQgaW4gYil2b2lkIDAhPT1iW2RdJiYoKGVbZF0/YTpjfHwoYz17fSkpW2RdPWJbZF0pO3JldHVybiBjJiZtLmV4dGVuZCghMCxhLGMpLGF9ZnVuY3Rpb24gT2IoYSxiLGMpe3ZhciBkLGUsZixnLGg9YS5jb250ZW50cyxpPWEuZGF0YVR5cGVzO3doaWxlKCIqIj09PWlbMF0paS5zaGlmdCgpLHZvaWQgMD09PWUmJihlPWEubWltZVR5cGV8fGIuZ2V0UmVzcG9uc2VIZWFkZXIoIkNvbnRlbnQtVHlwZSIpKTtpZihlKWZvcihnIGluIGgpaWYoaFtnXSYmaFtnXS50ZXN0KGUpKXtpLnVuc2hpZnQoZyk7YnJlYWt9aWYoaVswXWluIGMpZj1pWzBdO2Vsc2V7Zm9yKGcgaW4gYyl7aWYoIWlbMF18fGEuY29udmVydGVyc1tnKyIgIitpWzBdXSl7Zj1nO2JyZWFrfWR8fChkPWcpfWY9Znx8ZH1yZXR1cm4gZj8oZiE9PWlbMF0mJmkudW5zaGlmdChmKSxjW2ZdKTp2b2lkIDB9ZnVuY3Rpb24gUGIoYSxiLGMsZCl7dmFyIGUsZixnLGgsaSxqPXt9LGs9YS5kYXRhVHlwZXMuc2xpY2UoKTtpZihrWzFdKWZvcihnIGluIGEuY29udmVydGVycylqW2cudG9Mb3dlckNhc2UoKV09YS5jb252ZXJ0ZXJzW2ddO2Y9ay5zaGlmdCgpO3doaWxlKGYpaWYoYS5yZXNwb25zZUZpZWxkc1tmXSYmKGNbYS5yZXNwb25zZUZpZWxkc1tmXV09YiksIWkmJmQmJmEuZGF0YUZpbHRlciYmKGI9YS5kYXRhRmlsdGVyKGIsYS5kYXRhVHlwZSkpLGk9ZixmPWsuc2hpZnQoKSlpZigiKiI9PT1mKWY9aTtlbHNlIGlmKCIqIiE9PWkmJmkhPT1mKXtpZihnPWpbaSsiICIrZl18fGpbIiogIitmXSwhZylmb3IoZSBpbiBqKWlmKGg9ZS5zcGxpdCgiICIpLGhbMV09PT1mJiYoZz1qW2krIiAiK2hbMF1dfHxqWyIqICIraFswXV0pKXtnPT09ITA/Zz1qW2VdOmpbZV0hPT0hMCYmKGY9aFswXSxrLnVuc2hpZnQoaFsxXSkpO2JyZWFrfWlmKGchPT0hMClpZihnJiZhWyJ0aHJvd3MiXSliPWcoYik7ZWxzZSB0cnl7Yj1nKGIpfWNhdGNoKGwpe3JldHVybntzdGF0ZToicGFyc2VyZXJyb3IiLGVycm9yOmc/bDoiTm8gY29udmVyc2lvbiBmcm9tICIraSsiIHRvICIrZn19fXJldHVybntzdGF0ZToic3VjY2VzcyIsZGF0YTpifX1tLmV4dGVuZCh7YWN0aXZlOjAsbGFzdE1vZGlmaWVkOnt9LGV0YWc6e30sYWpheFNldHRpbmdzOnt1cmw6emIsdHlwZToiR0VUIixpc0xvY2FsOkRiLnRlc3QoeWJbMV0pLGdsb2JhbDohMCxwcm9jZXNzRGF0YTohMCxhc3luYzohMCxjb250ZW50VHlwZToiYXBwbGljYXRpb24veC13d3ctZm9ybS11cmxlbmNvZGVkOyBjaGFyc2V0PVVURi04IixhY2NlcHRzOnsiKiI6SmIsdGV4dDoidGV4dC9wbGFpbiIsaHRtbDoidGV4dC9odG1sIix4bWw6ImFwcGxpY2F0aW9uL3htbCwgdGV4dC94bWwiLGpzb246ImFwcGxpY2F0aW9uL2pzb24sIHRleHQvamF2YXNjcmlwdCJ9LGNvbnRlbnRzOnt4bWw6L3htbC8saHRtbDovaHRtbC8sanNvbjovanNvbi99LHJlc3BvbnNlRmllbGRzOnt4bWw6InJlc3BvbnNlWE1MIix0ZXh0OiJyZXNwb25zZVRleHQiLGpzb246InJlc3BvbnNlSlNPTiJ9LGNvbnZlcnRlcnM6eyIqIHRleHQiOlN0cmluZywidGV4dCBodG1sIjohMCwidGV4dCBqc29uIjptLnBhcnNlSlNPTiwidGV4dCB4bWwiOm0ucGFyc2VYTUx9LGZsYXRPcHRpb25zOnt1cmw6ITAsY29udGV4dDohMH19LGFqYXhTZXR1cDpmdW5jdGlvbihhLGIpe3JldHVybiBiP05iKE5iKGEsbS5hamF4U2V0dGluZ3MpLGIpOk5iKG0uYWpheFNldHRpbmdzLGEpfSxhamF4UHJlZmlsdGVyOkxiKEhiKSxhamF4VHJhbnNwb3J0OkxiKEliKSxhamF4OmZ1bmN0aW9uKGEsYil7Im9iamVjdCI9PXR5cGVvZiBhJiYoYj1hLGE9dm9pZCAwKSxiPWJ8fHt9O3ZhciBjLGQsZSxmLGcsaCxpLGosaz1tLmFqYXhTZXR1cCh7fSxiKSxsPWsuY29udGV4dHx8ayxuPWsuY29udGV4dCYmKGwubm9kZVR5cGV8fGwuanF1ZXJ5KT9tKGwpOm0uZXZlbnQsbz1tLkRlZmVycmVkKCkscD1tLkNhbGxiYWNrcygib25jZSBtZW1vcnkiKSxxPWsuc3RhdHVzQ29kZXx8e30scj17fSxzPXt9LHQ9MCx1PSJjYW5jZWxlZCIsdj17cmVhZHlTdGF0ZTowLGdldFJlc3BvbnNlSGVhZGVyOmZ1bmN0aW9uKGEpe3ZhciBiO2lmKDI9PT10KXtpZighail7aj17fTt3aGlsZShiPUNiLmV4ZWMoZikpaltiWzFdLnRvTG93ZXJDYXNlKCldPWJbMl19Yj1qW2EudG9Mb3dlckNhc2UoKV19cmV0dXJuIG51bGw9PWI/bnVsbDpifSxnZXRBbGxSZXNwb25zZUhlYWRlcnM6ZnVuY3Rpb24oKXtyZXR1cm4gMj09PXQ/ZjpudWxsfSxzZXRSZXF1ZXN0SGVhZGVyOmZ1bmN0aW9uKGEsYil7dmFyIGM9YS50b0xvd2VyQ2FzZSgpO3JldHVybiB0fHwoYT1zW2NdPXNbY118fGEsclthXT1iKSx0aGlzfSxvdmVycmlkZU1pbWVUeXBlOmZ1bmN0aW9uKGEpe3JldHVybiB0fHwoay5taW1lVHlwZT1hKSx0aGlzfSxzdGF0dXNDb2RlOmZ1bmN0aW9uKGEpe3ZhciBiO2lmKGEpaWYoMj50KWZvcihiIGluIGEpcVtiXT1bcVtiXSxhW2JdXTtlbHNlIHYuYWx3YXlzKGFbdi5zdGF0dXNdKTtyZXR1cm4gdGhpc30sYWJvcnQ6ZnVuY3Rpb24oYSl7dmFyIGI9YXx8dTtyZXR1cm4gaSYmaS5hYm9ydChiKSx4KDAsYiksdGhpc319O2lmKG8ucHJvbWlzZSh2KS5jb21wbGV0ZT1wLmFkZCx2LnN1Y2Nlc3M9di5kb25lLHYuZXJyb3I9di5mYWlsLGsudXJsPSgoYXx8ay51cmx8fHpiKSsiIikucmVwbGFjZShBYiwiIikucmVwbGFjZShGYix5YlsxXSsiLy8iKSxrLnR5cGU9Yi5tZXRob2R8fGIudHlwZXx8ay5tZXRob2R8fGsudHlwZSxrLmRhdGFUeXBlcz1tLnRyaW0oay5kYXRhVHlwZXx8IioiKS50b0xvd2VyQ2FzZSgpLm1hdGNoKEUpfHxbIiJdLG51bGw9PWsuY3Jvc3NEb21haW4mJihjPUdiLmV4ZWMoay51cmwudG9Mb3dlckNhc2UoKSksay5jcm9zc0RvbWFpbj0hKCFjfHxjWzFdPT09eWJbMV0mJmNbMl09PT15YlsyXSYmKGNbM118fCgiaHR0cDoiPT09Y1sxXT8iODAiOiI0NDMiKSk9PT0oeWJbM118fCgiaHR0cDoiPT09eWJbMV0/IjgwIjoiNDQzIikpKSksay5kYXRhJiZrLnByb2Nlc3NEYXRhJiYic3RyaW5nIiE9dHlwZW9mIGsuZGF0YSYmKGsuZGF0YT1tLnBhcmFtKGsuZGF0YSxrLnRyYWRpdGlvbmFsKSksTWIoSGIsayxiLHYpLDI9PT10KXJldHVybiB2O2g9bS5ldmVudCYmay5nbG9iYWwsaCYmMD09PW0uYWN0aXZlKysmJm0uZXZlbnQudHJpZ2dlcigiYWpheFN0YXJ0Iiksay50eXBlPWsudHlwZS50b1VwcGVyQ2FzZSgpLGsuaGFzQ29udGVudD0hRWIudGVzdChrLnR5cGUpLGU9ay51cmwsay5oYXNDb250ZW50fHwoay5kYXRhJiYoZT1rLnVybCs9KHdiLnRlc3QoZSk/IiYiOiI/Iikray5kYXRhLGRlbGV0ZSBrLmRhdGEpLGsuY2FjaGU9PT0hMSYmKGsudXJsPUJiLnRlc3QoZSk/ZS5yZXBsYWNlKEJiLCIkMV89Iit2YisrKTplKyh3Yi50ZXN0KGUpPyImIjoiPyIpKyJfPSIrdmIrKykpLGsuaWZNb2RpZmllZCYmKG0ubGFzdE1vZGlmaWVkW2VdJiZ2LnNldFJlcXVlc3RIZWFkZXIoIklmLU1vZGlmaWVkLVNpbmNlIixtLmxhc3RNb2RpZmllZFtlXSksbS5ldGFnW2VdJiZ2LnNldFJlcXVlc3RIZWFkZXIoIklmLU5vbmUtTWF0Y2giLG0uZXRhZ1tlXSkpLChrLmRhdGEmJmsuaGFzQ29udGVudCYmay5jb250ZW50VHlwZSE9PSExfHxiLmNvbnRlbnRUeXBlKSYmdi5zZXRSZXF1ZXN0SGVhZGVyKCJDb250ZW50LVR5cGUiLGsuY29udGVudFR5cGUpLHYuc2V0UmVxdWVzdEhlYWRlcigiQWNjZXB0IixrLmRhdGFUeXBlc1swXSYmay5hY2NlcHRzW2suZGF0YVR5cGVzWzBdXT9rLmFjY2VwdHNbay5kYXRhVHlwZXNbMF1dKygiKiIhPT1rLmRhdGFUeXBlc1swXT8iLCAiK0piKyI7IHE9MC4wMSI6IiIpOmsuYWNjZXB0c1siKiJdKTtmb3IoZCBpbiBrLmhlYWRlcnMpdi5zZXRSZXF1ZXN0SGVhZGVyKGQsay5oZWFkZXJzW2RdKTtpZihrLmJlZm9yZVNlbmQmJihrLmJlZm9yZVNlbmQuY2FsbChsLHYsayk9PT0hMXx8Mj09PXQpKXJldHVybiB2LmFib3J0KCk7dT0iYWJvcnQiO2ZvcihkIGlue3N1Y2Nlc3M6MSxlcnJvcjoxLGNvbXBsZXRlOjF9KXZbZF0oa1tkXSk7aWYoaT1NYihJYixrLGIsdikpe3YucmVhZHlTdGF0ZT0xLGgmJm4udHJpZ2dlcigiYWpheFNlbmQiLFt2LGtdKSxrLmFzeW5jJiZrLnRpbWVvdXQ+MCYmKGc9c2V0VGltZW91dChmdW5jdGlvbigpe3YuYWJvcnQoInRpbWVvdXQiKX0say50aW1lb3V0KSk7dHJ5e3Q9MSxpLnNlbmQocix4KX1jYXRjaCh3KXtpZighKDI+dCkpdGhyb3cgdzt4KC0xLHcpfX1lbHNlIHgoLTEsIk5vIFRyYW5zcG9ydCIpO2Z1bmN0aW9uIHgoYSxiLGMsZCl7dmFyIGoscixzLHUsdyx4PWI7MiE9PXQmJih0PTIsZyYmY2xlYXJUaW1lb3V0KGcpLGk9dm9pZCAwLGY9ZHx8IiIsdi5yZWFkeVN0YXRlPWE+MD80OjAsaj1hPj0yMDAmJjMwMD5hfHwzMDQ9PT1hLGMmJih1PU9iKGssdixjKSksdT1QYihrLHUsdixqKSxqPyhrLmlmTW9kaWZpZWQmJih3PXYuZ2V0UmVzcG9uc2VIZWFkZXIoIkxhc3QtTW9kaWZpZWQiKSx3JiYobS5sYXN0TW9kaWZpZWRbZV09dyksdz12LmdldFJlc3BvbnNlSGVhZGVyKCJldGFnIiksdyYmKG0uZXRhZ1tlXT13KSksMjA0PT09YXx8IkhFQUQiPT09ay50eXBlP3g9Im5vY29udGVudCI6MzA0PT09YT94PSJub3Rtb2RpZmllZCI6KHg9dS5zdGF0ZSxyPXUuZGF0YSxzPXUuZXJyb3Isaj0hcykpOihzPXgsKGF8fCF4KSYmKHg9ImVycm9yIiwwPmEmJihhPTApKSksdi5zdGF0dXM9YSx2LnN0YXR1c1RleHQ9KGJ8fHgpKyIiLGo/by5yZXNvbHZlV2l0aChsLFtyLHgsdl0pOm8ucmVqZWN0V2l0aChsLFt2LHgsc10pLHYuc3RhdHVzQ29kZShxKSxxPXZvaWQgMCxoJiZuLnRyaWdnZXIoaj8iYWpheFN1Y2Nlc3MiOiJhamF4RXJyb3IiLFt2LGssaj9yOnNdKSxwLmZpcmVXaXRoKGwsW3YseF0pLGgmJihuLnRyaWdnZXIoImFqYXhDb21wbGV0ZSIsW3Ysa10pLC0tbS5hY3RpdmV8fG0uZXZlbnQudHJpZ2dlcigiYWpheFN0b3AiKSkpfXJldHVybiB2fSxnZXRKU09OOmZ1bmN0aW9uKGEsYixjKXtyZXR1cm4gbS5nZXQoYSxiLGMsImpzb24iKX0sZ2V0U2NyaXB0OmZ1bmN0aW9uKGEsYil7cmV0dXJuIG0uZ2V0KGEsdm9pZCAwLGIsInNjcmlwdCIpfX0pLG0uZWFjaChbImdldCIsInBvc3QiXSxmdW5jdGlvbihhLGIpe21bYl09ZnVuY3Rpb24oYSxjLGQsZSl7cmV0dXJuIG0uaXNGdW5jdGlvbihjKSYmKGU9ZXx8ZCxkPWMsYz12b2lkIDApLG0uYWpheCh7dXJsOmEsdHlwZTpiLGRhdGFUeXBlOmUsZGF0YTpjLHN1Y2Nlc3M6ZH0pfX0pLG0uX2V2YWxVcmw9ZnVuY3Rpb24oYSl7cmV0dXJuIG0uYWpheCh7dXJsOmEsdHlwZToiR0VUIixkYXRhVHlwZToic2NyaXB0Iixhc3luYzohMSxnbG9iYWw6ITEsInRocm93cyI6ITB9KX0sbS5mbi5leHRlbmQoe3dyYXBBbGw6ZnVuY3Rpb24oYSl7aWYobS5pc0Z1bmN0aW9uKGEpKXJldHVybiB0aGlzLmVhY2goZnVuY3Rpb24oYil7bSh0aGlzKS53cmFwQWxsKGEuY2FsbCh0aGlzLGIpKX0pO2lmKHRoaXNbMF0pe3ZhciBiPW0oYSx0aGlzWzBdLm93bmVyRG9jdW1lbnQpLmVxKDApLmNsb25lKCEwKTt0aGlzWzBdLnBhcmVudE5vZGUmJmIuaW5zZXJ0QmVmb3JlKHRoaXNbMF0pLGIubWFwKGZ1bmN0aW9uKCl7dmFyIGE9dGhpczt3aGlsZShhLmZpcnN0Q2hpbGQmJjE9PT1hLmZpcnN0Q2hpbGQubm9kZVR5cGUpYT1hLmZpcnN0Q2hpbGQ7cmV0dXJuIGF9KS5hcHBlbmQodGhpcyl9cmV0dXJuIHRoaXN9LHdyYXBJbm5lcjpmdW5jdGlvbihhKXtyZXR1cm4gdGhpcy5lYWNoKG0uaXNGdW5jdGlvbihhKT9mdW5jdGlvbihiKXttKHRoaXMpLndyYXBJbm5lcihhLmNhbGwodGhpcyxiKSl9OmZ1bmN0aW9uKCl7dmFyIGI9bSh0aGlzKSxjPWIuY29udGVudHMoKTtjLmxlbmd0aD9jLndyYXBBbGwoYSk6Yi5hcHBlbmQoYSl9KX0sd3JhcDpmdW5jdGlvbihhKXt2YXIgYj1tLmlzRnVuY3Rpb24oYSk7cmV0dXJuIHRoaXMuZWFjaChmdW5jdGlvbihjKXttKHRoaXMpLndyYXBBbGwoYj9hLmNhbGwodGhpcyxjKTphKX0pfSx1bndyYXA6ZnVuY3Rpb24oKXtyZXR1cm4gdGhpcy5wYXJlbnQoKS5lYWNoKGZ1bmN0aW9uKCl7bS5ub2RlTmFtZSh0aGlzLCJib2R5Iil8fG0odGhpcykucmVwbGFjZVdpdGgodGhpcy5jaGlsZE5vZGVzKX0pLmVuZCgpfX0pLG0uZXhwci5maWx0ZXJzLmhpZGRlbj1mdW5jdGlvbihhKXtyZXR1cm4gYS5vZmZzZXRXaWR0aDw9MCYmYS5vZmZzZXRIZWlnaHQ8PTB8fCFrLnJlbGlhYmxlSGlkZGVuT2Zmc2V0cygpJiYibm9uZSI9PT0oYS5zdHlsZSYmYS5zdHlsZS5kaXNwbGF5fHxtLmNzcyhhLCJkaXNwbGF5IikpfSxtLmV4cHIuZmlsdGVycy52aXNpYmxlPWZ1bmN0aW9uKGEpe3JldHVybiFtLmV4cHIuZmlsdGVycy5oaWRkZW4oYSl9O3ZhciBRYj0vJTIwL2csUmI9L1xbXF0kLyxTYj0vXHI/XG4vZyxUYj0vXig/OnN1Ym1pdHxidXR0b258aW1hZ2V8cmVzZXR8ZmlsZSkkL2ksVWI9L14oPzppbnB1dHxzZWxlY3R8dGV4dGFyZWF8a2V5Z2VuKS9pO2Z1bmN0aW9uIFZiKGEsYixjLGQpe3ZhciBlO2lmKG0uaXNBcnJheShiKSltLmVhY2goYixmdW5jdGlvbihiLGUpe2N8fFJiLnRlc3QoYSk/ZChhLGUpOlZiKGErIlsiKygib2JqZWN0Ij09dHlwZW9mIGU/YjoiIikrIl0iLGUsYyxkKX0pO2Vsc2UgaWYoY3x8Im9iamVjdCIhPT1tLnR5cGUoYikpZChhLGIpO2Vsc2UgZm9yKGUgaW4gYilWYihhKyJbIitlKyJdIixiW2VdLGMsZCl9bS5wYXJhbT1mdW5jdGlvbihhLGIpe3ZhciBjLGQ9W10sZT1mdW5jdGlvbihhLGIpe2I9bS5pc0Z1bmN0aW9uKGIpP2IoKTpudWxsPT1iPyIiOmIsZFtkLmxlbmd0aF09ZW5jb2RlVVJJQ29tcG9uZW50KGEpKyI9IitlbmNvZGVVUklDb21wb25lbnQoYil9O2lmKHZvaWQgMD09PWImJihiPW0uYWpheFNldHRpbmdzJiZtLmFqYXhTZXR0aW5ncy50cmFkaXRpb25hbCksbS5pc0FycmF5KGEpfHxhLmpxdWVyeSYmIW0uaXNQbGFpbk9iamVjdChhKSltLmVhY2goYSxmdW5jdGlvbigpe2UodGhpcy5uYW1lLHRoaXMudmFsdWUpfSk7ZWxzZSBmb3IoYyBpbiBhKVZiKGMsYVtjXSxiLGUpO3JldHVybiBkLmpvaW4oIiYiKS5yZXBsYWNlKFFiLCIrIil9LG0uZm4uZXh0ZW5kKHtzZXJpYWxpemU6ZnVuY3Rpb24oKXtyZXR1cm4gbS5wYXJhbSh0aGlzLnNlcmlhbGl6ZUFycmF5KCkpfSxzZXJpYWxpemVBcnJheTpmdW5jdGlvbigpe3JldHVybiB0aGlzLm1hcChmdW5jdGlvbigpe3ZhciBhPW0ucHJvcCh0aGlzLCJlbGVtZW50cyIpO3JldHVybiBhP20ubWFrZUFycmF5KGEpOnRoaXN9KS5maWx0ZXIoZnVuY3Rpb24oKXt2YXIgYT10aGlzLnR5cGU7cmV0dXJuIHRoaXMubmFtZSYmIW0odGhpcykuaXMoIjpkaXNhYmxlZCIpJiZVYi50ZXN0KHRoaXMubm9kZU5hbWUpJiYhVGIudGVzdChhKSYmKHRoaXMuY2hlY2tlZHx8IVcudGVzdChhKSl9KS5tYXAoZnVuY3Rpb24oYSxiKXt2YXIgYz1tKHRoaXMpLnZhbCgpO3JldHVybiBudWxsPT1jP251bGw6bS5pc0FycmF5KGMpP20ubWFwKGMsZnVuY3Rpb24oYSl7cmV0dXJue25hbWU6Yi5uYW1lLHZhbHVlOmEucmVwbGFjZShTYiwiXHJcbiIpfX0pOntuYW1lOmIubmFtZSx2YWx1ZTpjLnJlcGxhY2UoU2IsIlxyXG4iKX19KS5nZXQoKX19KSxtLmFqYXhTZXR0aW5ncy54aHI9dm9pZCAwIT09YS5BY3RpdmVYT2JqZWN0P2Z1bmN0aW9uKCl7cmV0dXJuIXRoaXMuaXNMb2NhbCYmL14oZ2V0fHBvc3R8aGVhZHxwdXR8ZGVsZXRlfG9wdGlvbnMpJC9pLnRlc3QodGhpcy50eXBlKSYmWmIoKXx8JGIoKX06WmI7dmFyIFdiPTAsWGI9e30sWWI9bS5hamF4U2V0dGluZ3MueGhyKCk7YS5hdHRhY2hFdmVudCYmYS5hdHRhY2hFdmVudCgib251bmxvYWQiLGZ1bmN0aW9uKCl7Zm9yKHZhciBhIGluIFhiKVhiW2FdKHZvaWQgMCwhMCl9KSxrLmNvcnM9ISFZYiYmIndpdGhDcmVkZW50aWFscyJpbiBZYixZYj1rLmFqYXg9ISFZYixZYiYmbS5hamF4VHJhbnNwb3J0KGZ1bmN0aW9uKGEpe2lmKCFhLmNyb3NzRG9tYWlufHxrLmNvcnMpe3ZhciBiO3JldHVybntzZW5kOmZ1bmN0aW9uKGMsZCl7dmFyIGUsZj1hLnhocigpLGc9KytXYjtpZihmLm9wZW4oYS50eXBlLGEudXJsLGEuYXN5bmMsYS51c2VybmFtZSxhLnBhc3N3b3JkKSxhLnhockZpZWxkcylmb3IoZSBpbiBhLnhockZpZWxkcylmW2VdPWEueGhyRmllbGRzW2VdO2EubWltZVR5cGUmJmYub3ZlcnJpZGVNaW1lVHlwZSYmZi5vdmVycmlkZU1pbWVUeXBlKGEubWltZVR5cGUpLGEuY3Jvc3NEb21haW58fGNbIlgtUmVxdWVzdGVkLVdpdGgiXXx8KGNbIlgtUmVxdWVzdGVkLVdpdGgiXT0iWE1MSHR0cFJlcXVlc3QiKTtmb3IoZSBpbiBjKXZvaWQgMCE9PWNbZV0mJmYuc2V0UmVxdWVzdEhlYWRlcihlLGNbZV0rIiIpO2Yuc2VuZChhLmhhc0NvbnRlbnQmJmEuZGF0YXx8bnVsbCksYj1mdW5jdGlvbihjLGUpe3ZhciBoLGksajtpZihiJiYoZXx8ND09PWYucmVhZHlTdGF0ZSkpaWYoZGVsZXRlIFhiW2ddLGI9dm9pZCAwLGYub25yZWFkeXN0YXRlY2hhbmdlPW0ubm9vcCxlKTQhPT1mLnJlYWR5U3RhdGUmJmYuYWJvcnQoKTtlbHNle2o9e30saD1mLnN0YXR1cywic3RyaW5nIj09dHlwZW9mIGYucmVzcG9uc2VUZXh0JiYoai50ZXh0PWYucmVzcG9uc2VUZXh0KTt0cnl7aT1mLnN0YXR1c1RleHR9Y2F0Y2goayl7aT0iIn1ofHwhYS5pc0xvY2FsfHxhLmNyb3NzRG9tYWluPzEyMjM9PT1oJiYoaD0yMDQpOmg9ai50ZXh0PzIwMDo0MDR9aiYmZChoLGksaixmLmdldEFsbFJlc3BvbnNlSGVhZGVycygpKX0sYS5hc3luYz80PT09Zi5yZWFkeVN0YXRlP3NldFRpbWVvdXQoYik6Zi5vbnJlYWR5c3RhdGVjaGFuZ2U9WGJbZ109YjpiKCl9LGFib3J0OmZ1bmN0aW9uKCl7YiYmYih2b2lkIDAsITApfX19fSk7ZnVuY3Rpb24gWmIoKXt0cnl7cmV0dXJuIG5ldyBhLlhNTEh0dHBSZXF1ZXN0fWNhdGNoKGIpe319ZnVuY3Rpb24gJGIoKXt0cnl7cmV0dXJuIG5ldyBhLkFjdGl2ZVhPYmplY3QoIk1pY3Jvc29mdC5YTUxIVFRQIil9Y2F0Y2goYil7fX1tLmFqYXhTZXR1cCh7YWNjZXB0czp7c2NyaXB0OiJ0ZXh0L2phdmFzY3JpcHQsIGFwcGxpY2F0aW9uL2phdmFzY3JpcHQsIGFwcGxpY2F0aW9uL2VjbWFzY3JpcHQsIGFwcGxpY2F0aW9uL3gtZWNtYXNjcmlwdCJ9LGNvbnRlbnRzOntzY3JpcHQ6Lyg/OmphdmF8ZWNtYSlzY3JpcHQvfSxjb252ZXJ0ZXJzOnsidGV4dCBzY3JpcHQiOmZ1bmN0aW9uKGEpe3JldHVybiBtLmdsb2JhbEV2YWwoYSksYX19fSksbS5hamF4UHJlZmlsdGVyKCJzY3JpcHQiLGZ1bmN0aW9uKGEpe3ZvaWQgMD09PWEuY2FjaGUmJihhLmNhY2hlPSExKSxhLmNyb3NzRG9tYWluJiYoYS50eXBlPSJHRVQiLGEuZ2xvYmFsPSExKX0pLG0uYWpheFRyYW5zcG9ydCgic2NyaXB0IixmdW5jdGlvbihhKXtpZihhLmNyb3NzRG9tYWluKXt2YXIgYixjPXkuaGVhZHx8bSgiaGVhZCIpWzBdfHx5LmRvY3VtZW50RWxlbWVudDtyZXR1cm57c2VuZDpmdW5jdGlvbihkLGUpe2I9eS5jcmVhdGVFbGVtZW50KCJzY3JpcHQiKSxiLmFzeW5jPSEwLGEuc2NyaXB0Q2hhcnNldCYmKGIuY2hhcnNldD1hLnNjcmlwdENoYXJzZXQpLGIuc3JjPWEudXJsLGIub25sb2FkPWIub25yZWFkeXN0YXRlY2hhbmdlPWZ1bmN0aW9uKGEsYyl7KGN8fCFiLnJlYWR5U3RhdGV8fC9sb2FkZWR8Y29tcGxldGUvLnRlc3QoYi5yZWFkeVN0YXRlKSkmJihiLm9ubG9hZD1iLm9ucmVhZHlzdGF0ZWNoYW5nZT1udWxsLGIucGFyZW50Tm9kZSYmYi5wYXJlbnROb2RlLnJlbW92ZUNoaWxkKGIpLGI9bnVsbCxjfHxlKDIwMCwic3VjY2VzcyIpKX0sYy5pbnNlcnRCZWZvcmUoYixjLmZpcnN0Q2hpbGQpfSxhYm9ydDpmdW5jdGlvbigpe2ImJmIub25sb2FkKHZvaWQgMCwhMCl9fX19KTt2YXIgX2I9W10sYWM9Lyg9KVw/KD89JnwkKXxcP1w/LzttLmFqYXhTZXR1cCh7anNvbnA6ImNhbGxiYWNrIixqc29ucENhbGxiYWNrOmZ1bmN0aW9uKCl7dmFyIGE9X2IucG9wKCl8fG0uZXhwYW5kbysiXyIrdmIrKztyZXR1cm4gdGhpc1thXT0hMCxhfX0pLG0uYWpheFByZWZpbHRlcigianNvbiBqc29ucCIsZnVuY3Rpb24oYixjLGQpe3ZhciBlLGYsZyxoPWIuanNvbnAhPT0hMSYmKGFjLnRlc3QoYi51cmwpPyJ1cmwiOiJzdHJpbmciPT10eXBlb2YgYi5kYXRhJiYhKGIuY29udGVudFR5cGV8fCIiKS5pbmRleE9mKCJhcHBsaWNhdGlvbi94LXd3dy1mb3JtLXVybGVuY29kZWQiKSYmYWMudGVzdChiLmRhdGEpJiYiZGF0YSIpO3JldHVybiBofHwianNvbnAiPT09Yi5kYXRhVHlwZXNbMF0/KGU9Yi5qc29ucENhbGxiYWNrPW0uaXNGdW5jdGlvbihiLmpzb25wQ2FsbGJhY2spP2IuanNvbnBDYWxsYmFjaygpOmIuanNvbnBDYWxsYmFjayxoP2JbaF09YltoXS5yZXBsYWNlKGFjLCIkMSIrZSk6Yi5qc29ucCE9PSExJiYoYi51cmwrPSh3Yi50ZXN0KGIudXJsKT8iJiI6Ij8iKStiLmpzb25wKyI9IitlKSxiLmNvbnZlcnRlcnNbInNjcmlwdCBqc29uIl09ZnVuY3Rpb24oKXtyZXR1cm4gZ3x8bS5lcnJvcihlKyIgd2FzIG5vdCBjYWxsZWQiKSxnWzBdfSxiLmRhdGFUeXBlc1swXT0ianNvbiIsZj1hW2VdLGFbZV09ZnVuY3Rpb24oKXtnPWFyZ3VtZW50c30sZC5hbHdheXMoZnVuY3Rpb24oKXthW2VdPWYsYltlXSYmKGIuanNvbnBDYWxsYmFjaz1jLmpzb25wQ2FsbGJhY2ssX2IucHVzaChlKSksZyYmbS5pc0Z1bmN0aW9uKGYpJiZmKGdbMF0pLGc9Zj12b2lkIDB9KSwic2NyaXB0Iik6dm9pZCAwfSksbS5wYXJzZUhUTUw9ZnVuY3Rpb24oYSxiLGMpe2lmKCFhfHwic3RyaW5nIiE9dHlwZW9mIGEpcmV0dXJuIG51bGw7ImJvb2xlYW4iPT10eXBlb2YgYiYmKGM9YixiPSExKSxiPWJ8fHk7dmFyIGQ9dS5leGVjKGEpLGU9IWMmJltdO3JldHVybiBkP1tiLmNyZWF0ZUVsZW1lbnQoZFsxXSldOihkPW0uYnVpbGRGcmFnbWVudChbYV0sYixlKSxlJiZlLmxlbmd0aCYmbShlKS5yZW1vdmUoKSxtLm1lcmdlKFtdLGQuY2hpbGROb2RlcykpfTt2YXIgYmM9bS5mbi5sb2FkO20uZm4ubG9hZD1mdW5jdGlvbihhLGIsYyl7aWYoInN0cmluZyIhPXR5cGVvZiBhJiZiYylyZXR1cm4gYmMuYXBwbHkodGhpcyxhcmd1bWVudHMpO3ZhciBkLGUsZixnPXRoaXMsaD1hLmluZGV4T2YoIiAiKTtyZXR1cm4gaD49MCYmKGQ9bS50cmltKGEuc2xpY2UoaCxhLmxlbmd0aCkpLGE9YS5zbGljZSgwLGgpKSxtLmlzRnVuY3Rpb24oYik/KGM9YixiPXZvaWQgMCk6YiYmIm9iamVjdCI9PXR5cGVvZiBiJiYoZj0iUE9TVCIpLGcubGVuZ3RoPjAmJm0uYWpheCh7dXJsOmEsdHlwZTpmLGRhdGFUeXBlOiJodG1sIixkYXRhOmJ9KS5kb25lKGZ1bmN0aW9uKGEpe2U9YXJndW1lbnRzLGcuaHRtbChkP20oIjxkaXY+IikuYXBwZW5kKG0ucGFyc2VIVE1MKGEpKS5maW5kKGQpOmEpfSkuY29tcGxldGUoYyYmZnVuY3Rpb24oYSxiKXtnLmVhY2goYyxlfHxbYS5yZXNwb25zZVRleHQsYixhXSl9KSx0aGlzfSxtLmVhY2goWyJhamF4U3RhcnQiLCJhamF4U3RvcCIsImFqYXhDb21wbGV0ZSIsImFqYXhFcnJvciIsImFqYXhTdWNjZXNzIiwiYWpheFNlbmQiXSxmdW5jdGlvbihhLGIpe20uZm5bYl09ZnVuY3Rpb24oYSl7cmV0dXJuIHRoaXMub24oYixhKX19KSxtLmV4cHIuZmlsdGVycy5hbmltYXRlZD1mdW5jdGlvbihhKXtyZXR1cm4gbS5ncmVwKG0udGltZXJzLGZ1bmN0aW9uKGIpe3JldHVybiBhPT09Yi5lbGVtfSkubGVuZ3RofTt2YXIgY2M9YS5kb2N1bWVudC5kb2N1bWVudEVsZW1lbnQ7ZnVuY3Rpb24gZGMoYSl7cmV0dXJuIG0uaXNXaW5kb3coYSk/YTo5PT09YS5ub2RlVHlwZT9hLmRlZmF1bHRWaWV3fHxhLnBhcmVudFdpbmRvdzohMX1tLm9mZnNldD17c2V0T2Zmc2V0OmZ1bmN0aW9uKGEsYixjKXt2YXIgZCxlLGYsZyxoLGksaixrPW0uY3NzKGEsInBvc2l0aW9uIiksbD1tKGEpLG49e307InN0YXRpYyI9PT1rJiYoYS5zdHlsZS5wb3NpdGlvbj0icmVsYXRpdmUiKSxoPWwub2Zmc2V0KCksZj1tLmNzcyhhLCJ0b3AiKSxpPW0uY3NzKGEsImxlZnQiKSxqPSgiYWJzb2x1dGUiPT09a3x8ImZpeGVkIj09PWspJiZtLmluQXJyYXkoImF1dG8iLFtmLGldKT4tMSxqPyhkPWwucG9zaXRpb24oKSxnPWQudG9wLGU9ZC5sZWZ0KTooZz1wYXJzZUZsb2F0KGYpfHwwLGU9cGFyc2VGbG9hdChpKXx8MCksbS5pc0Z1bmN0aW9uKGIpJiYoYj1iLmNhbGwoYSxjLGgpKSxudWxsIT1iLnRvcCYmKG4udG9wPWIudG9wLWgudG9wK2cpLG51bGwhPWIubGVmdCYmKG4ubGVmdD1iLmxlZnQtaC5sZWZ0K2UpLCJ1c2luZyJpbiBiP2IudXNpbmcuY2FsbChhLG4pOmwuY3NzKG4pfX0sbS5mbi5leHRlbmQoe29mZnNldDpmdW5jdGlvbihhKXtpZihhcmd1bWVudHMubGVuZ3RoKXJldHVybiB2b2lkIDA9PT1hP3RoaXM6dGhpcy5lYWNoKGZ1bmN0aW9uKGIpe20ub2Zmc2V0LnNldE9mZnNldCh0aGlzLGEsYil9KTt2YXIgYixjLGQ9e3RvcDowLGxlZnQ6MH0sZT10aGlzWzBdLGY9ZSYmZS5vd25lckRvY3VtZW50O2lmKGYpcmV0dXJuIGI9Zi5kb2N1bWVudEVsZW1lbnQsbS5jb250YWlucyhiLGUpPyh0eXBlb2YgZS5nZXRCb3VuZGluZ0NsaWVudFJlY3QhPT1LJiYoZD1lLmdldEJvdW5kaW5nQ2xpZW50UmVjdCgpKSxjPWRjKGYpLHt0b3A6ZC50b3ArKGMucGFnZVlPZmZzZXR8fGIuc2Nyb2xsVG9wKS0oYi5jbGllbnRUb3B8fDApLGxlZnQ6ZC5sZWZ0KyhjLnBhZ2VYT2Zmc2V0fHxiLnNjcm9sbExlZnQpLShiLmNsaWVudExlZnR8fDApfSk6ZH0scG9zaXRpb246ZnVuY3Rpb24oKXtpZih0aGlzWzBdKXt2YXIgYSxiLGM9e3RvcDowLGxlZnQ6MH0sZD10aGlzWzBdO3JldHVybiJmaXhlZCI9PT1tLmNzcyhkLCJwb3NpdGlvbiIpP2I9ZC5nZXRCb3VuZGluZ0NsaWVudFJlY3QoKTooYT10aGlzLm9mZnNldFBhcmVudCgpLGI9dGhpcy5vZmZzZXQoKSxtLm5vZGVOYW1lKGFbMF0sImh0bWwiKXx8KGM9YS5vZmZzZXQoKSksYy50b3ArPW0uY3NzKGFbMF0sImJvcmRlclRvcFdpZHRoIiwhMCksYy5sZWZ0Kz1tLmNzcyhhWzBdLCJib3JkZXJMZWZ0V2lkdGgiLCEwKSkse3RvcDpiLnRvcC1jLnRvcC1tLmNzcyhkLCJtYXJnaW5Ub3AiLCEwKSxsZWZ0OmIubGVmdC1jLmxlZnQtbS5jc3MoZCwibWFyZ2luTGVmdCIsITApfX19LG9mZnNldFBhcmVudDpmdW5jdGlvbigpe3JldHVybiB0aGlzLm1hcChmdW5jdGlvbigpe3ZhciBhPXRoaXMub2Zmc2V0UGFyZW50fHxjYzt3aGlsZShhJiYhbS5ub2RlTmFtZShhLCJodG1sIikmJiJzdGF0aWMiPT09bS5jc3MoYSwicG9zaXRpb24iKSlhPWEub2Zmc2V0UGFyZW50O3JldHVybiBhfHxjY30pfX0pLG0uZWFjaCh7c2Nyb2xsTGVmdDoicGFnZVhPZmZzZXQiLHNjcm9sbFRvcDoicGFnZVlPZmZzZXQifSxmdW5jdGlvbihhLGIpe3ZhciBjPS9ZLy50ZXN0KGIpO20uZm5bYV09ZnVuY3Rpb24oZCl7cmV0dXJuIFYodGhpcyxmdW5jdGlvbihhLGQsZSl7dmFyIGY9ZGMoYSk7cmV0dXJuIHZvaWQgMD09PWU/Zj9iIGluIGY/ZltiXTpmLmRvY3VtZW50LmRvY3VtZW50RWxlbWVudFtkXTphW2RdOnZvaWQoZj9mLnNjcm9sbFRvKGM/bShmKS5zY3JvbGxMZWZ0KCk6ZSxjP2U6bShmKS5zY3JvbGxUb3AoKSk6YVtkXT1lKX0sYSxkLGFyZ3VtZW50cy5sZW5ndGgsbnVsbCl9fSksbS5lYWNoKFsidG9wIiwibGVmdCJdLGZ1bmN0aW9uKGEsYil7bS5jc3NIb29rc1tiXT1MYShrLnBpeGVsUG9zaXRpb24sZnVuY3Rpb24oYSxjKXtyZXR1cm4gYz8oYz1KYShhLGIpLEhhLnRlc3QoYyk/bShhKS5wb3NpdGlvbigpW2JdKyJweCI6Yyk6dm9pZCAwfSl9KSxtLmVhY2goe0hlaWdodDoiaGVpZ2h0IixXaWR0aDoid2lkdGgifSxmdW5jdGlvbihhLGIpe20uZWFjaCh7cGFkZGluZzoiaW5uZXIiK2EsY29udGVudDpiLCIiOiJvdXRlciIrYX0sZnVuY3Rpb24oYyxkKXttLmZuW2RdPWZ1bmN0aW9uKGQsZSl7dmFyIGY9YXJndW1lbnRzLmxlbmd0aCYmKGN8fCJib29sZWFuIiE9dHlwZW9mIGQpLGc9Y3x8KGQ9PT0hMHx8ZT09PSEwPyJtYXJnaW4iOiJib3JkZXIiKTtyZXR1cm4gVih0aGlzLGZ1bmN0aW9uKGIsYyxkKXt2YXIgZTtyZXR1cm4gbS5pc1dpbmRvdyhiKT9iLmRvY3VtZW50LmRvY3VtZW50RWxlbWVudFsiY2xpZW50IithXTo5PT09Yi5ub2RlVHlwZT8oZT1iLmRvY3VtZW50RWxlbWVudCxNYXRoLm1heChiLmJvZHlbInNjcm9sbCIrYV0sZVsic2Nyb2xsIithXSxiLmJvZHlbIm9mZnNldCIrYV0sZVsib2Zmc2V0IithXSxlWyJjbGllbnQiK2FdKSk6dm9pZCAwPT09ZD9tLmNzcyhiLGMsZyk6bS5zdHlsZShiLGMsZCxnKX0sYixmP2Q6dm9pZCAwLGYsbnVsbCl9fSl9KSxtLmZuLnNpemU9ZnVuY3Rpb24oKXtyZXR1cm4gdGhpcy5sZW5ndGh9LG0uZm4uYW5kU2VsZj1tLmZuLmFkZEJhY2ssImZ1bmN0aW9uIj09dHlwZW9mIGRlZmluZSYmZGVmaW5lLmFtZCYmZGVmaW5lKCJqcXVlcnkiLFtdLGZ1bmN0aW9uKCl7cmV0dXJuIG19KTt2YXIgZWM9YS5qUXVlcnksZmM9YS4kO3JldHVybiBtLm5vQ29uZmxpY3Q9ZnVuY3Rpb24oYil7cmV0dXJuIGEuJD09PW0mJihhLiQ9ZmMpLGImJmEualF1ZXJ5PT09bSYmKGEualF1ZXJ5PWVjKSxtfSx0eXBlb2YgYj09PUsmJihhLmpRdWVyeT1hLiQ9bSksbX0pOwo=\&quot;&gt;&lt;/script&gt;\n&lt;meta name=\&quot;viewport\&quot; content=\&quot;width=device-width, initial-scale=1\&quot; /&gt;\n&lt;link href=\&quot;data:text/css;charset=utf-8,%40font%2Dface%20%7B%0Afont%2Dfamily%3A%20%27Open%20Sans%27%3B%0Afont%2Dstyle%3A%20normal%3B%0Afont%2Dweight%3A%20400%3B%0Asrc%3A%20url%28data%3Aapplication%2Fx%2Dfont%2Dtruetype%3Bbase64%2CAAEAAAASAQAABAAgR0RFRgAQANwAAISoAAAAFkdQT1MAFQAKAACEwAAAAAxHU1VC3cremgAAhMwAAAB0T1MvMqE%2BnskAAFgkAAAAYGNtYXDPgnIkAABYhAAAAMRjdnQgD00YpAAAYggAAACiZnBnbX5hthEAAFlIAAAHtGdhc3AAFQAjAACEmAAAABBnbHlmE1%2FC8AAAASwAAFFYaGVhZPd24qYAAFRgAAAANmhoZWENzAaoAABYAAAAACRobXR4roVY8AAAVJgAAANoa2VybqPrpOMAAGKsAAAekGxvY2H4KuHgAABSpAAAAbptYXhwAnUCCgAAUoQAAAAgbmFtZRTcL0oAAIE8AAABMnBvc3Rqw5auAACCcAAAAiZwcmVwQ7eWpAAAYPwAAAEJAAIAwQAABAoFtgADAAcAFbcEAwUCBAMHAAAvMi8zAS8zLzMxMBMhESE3IREhwQNJ%2FLdoAnn9hwW2%2BkpoBOYAAgCY%2F%2BMBiQW2AAMADgArQBQDCQkCBAQPEAEBDAIMBk9ZDBYCAwA%2FPysREgA5GC8REgE5ETMzETMxMAEjAzMDNDMyFhUUBiMiJgFGaTPP4Xg6P0A5NEQBkwQj%2BrSIRkJARz8AAAIAhQOmArAFtgADAAcAH0ANAAMHBAMECAkGAgcDAwA%2FM80yERIBOTkRMxEzMTABAyMDIQMjAwE%2FKGkpAispaCkFtv3wAhD98AIQAAACADMAAAT2BbYAGwAfAJlAVQgfHBUEFAkRDAwJEg8OCwQKExMUFh0eBwQGFwQBABkEGAUFBhQGCiEDGhcDGAoYICEIBAwNDE5ZHAENHwAQERBOWRkVEU8NAU8RAQ0RDREFFxMDCgUALzM%2FMxI5OS8vXV0RMzMrEQAzMxEzMysRADMzERIBOTkRFzMREjk5ETMREhc5ERIXOREzERIXOTIyETMREhc5MTABAyEVIQMjEyEDIxMhNSETITUhEzMDIRMzAyEVASETIQPVQgEb%2Fs1UiVT%2B0VKIUP76AR9E%2FusBK1KLUgExVIZUAQj85QEvQv7RA4P%2BrIH%2BUgGu%2FlIBroEBVH8BtP5MAbT%2BTH%2F%2BrAFUAAMAg%2F%2BJBAwGEgAgACYALQBmQDUnESUdFwQEKhQNBSEAABkFEQkFLi8lDQYNTVkDBiQOKg5MWR0qKxwUHE1ZFyoUBhQGFAUWBQAvLxI5OS8vEjkyKxEAMxEzKxEAMxEzKxEAMxESARc5ETMRMzMzMxEzMzMRMzEwARQGBxUjNSImJzUWFjMRJiY1NDY3NTMVFhcHJicRHgIHNCYnETYBFBYXEQYGBAzMt4Fw0kNT2VnNpcungbirNJWanZxKqlmA2f3dWm9jZgHBiLEX6N8jH5wlLwG4QayIg6gStrQFRYM7C%2F5OMl97ZUhZLP57HgMHTFwpAYMQXQAABQBo%2F%2BwGLQXLAAkAFQAhAC0AMQBFQCQAEAUKFigcIiIuKAowEAYyMwMNHysNKw0rMDEGMBgZJRkHEwcAPzM%2FMz8%2FEjk5Ly8RMxEzERIBFzkRMxEzETMRMzEwExQWMzIRECMiBgUUBiMiJjU0NjMyFgEUFjMyNjU0JiMiBgUUBiMiJjU0NjMyFgEBIwHySlOkpFNKAcqZlIyblZKRnAGmSlRUUFBUVEoBy5mUjpmVko6f%2Fv781ZMDKwQCqqoBVAFSqKrk6e7f4%2Bbu%2FNurqaetq6Wlq%2BPp7t7j5usDIPpKBbYAAAMAcf%2FsBdMFzQALABUANQBRQDATFgAdBiMqKy4rLSMOJhkdFgk2NzMMSVkzEw8nLQ4wBS8DGSYDKiogLxIgCUpZIAQAPysAGD8SOS8XORIXOT8rERIBFzkRMxEzETMRMzEwARQWFzY2NTQmIyIGEzI3AQ4CFRQWJTQ2Ny4CNTQ2MzIWFRQGBwE2NjczAgcBIycGBiMiJgGeSFeBZWdWWW%2Bb8Z%2F%2BS29cLJv%2BuYu0VT0kxK%2BiuoidAZc4QxeoRIkBK%2BW5dvSW1%2B0Ek0V9WEt%2FU01hYPudmgGoRFlmQXWJ%2BoLIZl9iajmWqKeVa7Vd%2Fnk%2Bp2P%2B4pT%2B3bJqXNQAAAEAhQOmAT8FtgADABS3AAMDBAUCAwMAP80REgE5ETMxMAEDIwMBPyhpKQW2%2FfACEAAAAQBS%2FrwCIQW2AA0AHEAMBwAKBAAEDg8LJwMDAD8%2FERIBOTkRMxEzMTATEBI3MwYCFRQSFyMmAlKbkqKQkZSLoJOaAjEBCQHOrsH%2BMvTw%2Fja9qgHGAAABAD3%2BvAIMBbYADQAcQAwECgcACgAODwoDBCcAPz8REgE5OREzETMxMAEQAgcjNhI1NAInMxYSAgybkqCLlJGQopOaAjH%2B%2Bf46qLwBy%2FD0Ac7Br%2F4xAAEAVgJ%2FBA4GFAAOADBAGwMFBAEHDQoJCwkPEAQKAQ0CDAwNCgcEBggOAAA%2FxDIXOREzETMRMxESARc5MTABAyUXBRMHAwMnEyU3BQMCkSsBjhr%2Bg%2FissKCw8v6HHQGHKwYU%2FnVvth%2F%2Bul4Bav6WXgFGH7ZvAYsAAAEAaADjBCkEwwALAChAEwAEBAkFBQwNAwcIB1BZAA8IAQgAL10zKxEAMxESATkRMzMRMzEwASEVIREjESE1IREzAo0BnP5ki%2F5mAZqLAxeK%2FlYBqooBrAABAD%2F%2B%2BAFtAO4ACAARtQUACQoFAAAvzRESATk5MTAlFwYCByM2EjcBXg8aYjV9G0EN7hdk%2FvdyaAEyXAABAFQB2QI%2FAnEAAwARtQIABQQAAQAvMxESATk5MTATNSEVVAHrAdmYmAABAJj%2F4wGJAPIACwAYQAsGAAAMDQkDT1kJFgA%2FKxESATkRMzEwNzQ2MzIWFRQGIyImmD05OkFCOTNDakNFRUNBRj8AAAEAFAAAAtsFtgADABO3AgAEBQMDAhIAPz8REgE5OTEwAQEjAQLb%2Fd%2BmAiEFtvpKBbYAAgBm%2F%2BwELQXNAAsAFwAoQBQSAAwGAAYZGAkVS1kJBwMPS1kDGQA%2FKwAYPysREgE5OREzETMxMAEQAiMiAhEQEjMyEgEQEjMyEhEQAiMiAgQt7%2Fbs9u707vf84ZakppWVpqSWAt3%2Bhf6KAX8BcgF%2BAXL%2Bfv6S%2FsH%2B3QEnATsBOwEl%2Ft8AAQC8AAACywW2AAoAJEAQCQABCAELDAQJBwcBCQYBGAA%2FPxI5LxI5ERIBOTkRMzMxMCEjETQ3BgYHJwEzAsuiCBU01FgBg4wEEoJ0FS6scgErAAEAZAAABCUFywAZACtAFxgBBxMAEw4BBBobEApLWRAHARhMWQEYAD8rABg%2FKxESARc5ETMRMzEwISE1AT4CNTQmIyIGByc2MzIWFRQCBwEVIQQl%2FD8BgbBwOI5%2BW6NkWMruzuqc1v7AAvCPAYOymJBTdYk8T3Go07KL%2FvDQ%2FscIAAABAF7%2F7AQbBcsAJwBDQCQbABMHBwADFiINBigpAxcWFxZLWRcXCiUlHktZJQcKEUtZChkAPysAGD8rERIAORgvKxESADkREgEXOREzETMxMAEUBgcVFhYVFAQhIiYnNRYWMyARECEjNTMyNjU0JiMiBgcnNjYzMhYD7p2QsKr%2B3v71dMFbX9dgAXv%2BXpCSq8iTfmCqbVRa64LV7ARejLIeCBa0ktHhIyyeLzEBKQEKj5eGa3o0RnBHUcMAAAIAKwAABGoFvgAKABIAPEAeEgUJAgILBwMAAwUDExQBBRIFTFkJDwcSEgMHBgMYAD8%2FEjkvEjkzKxEAMxESARc5ETMzMxEzETMxMAEjESMRITUBMxEzIRE0NyMGBwEEatmf%2FTkCtrDZ%2FogKCDAq%2FjcBUP6wAVCRA938KQHmj7RgP%2F12AAEAhf%2FsBB0FtgAaADpAHw8DGRQIFBcDBBwbABFLWQAABhUVGExZFQYGDEtZBhkAPysAGD8rERIAORgvKxESARc5ETMRMzEwATIEFRQAIyInNRYWMzI2NRAhIgcnEyEVIQM2Ai3nAQn%2B3%2F73gkbQZbDD%2Folfn1Y3Atf9tyVzA33lx%2BP%2B%2Fk%2BgLTOmnQEyHTcCrJn%2BSRcAAAIAdf%2FsBC8FywAWACQAREAjGhELISEAAAYRAyYlDAsOHU1ZCw4OFAMUF0tZFBkDCE1ZAwcAPysAGD8rERIAORgvOSsRADMREgEXOREzETMRMzEwExAAITIXFSYjIgIDMzYzMhYVFAIjIgAFMjY1NCYjIgYGFRQWFnUBTwFIcUFNY%2Bv4DAxu7sXj%2BdTj%2FvYB646dkpFalllQkwJxAa8BqxOPGf7b%2Fsas7szk%2FvsBVcizqZGmSoJGZ7JoAAEAXgAABCsFtgAGAB9AEAEFBQACAwcIAwJMWQMGABgAPz8rERIBFzkRMzEwIQEhNSEVAQEdAl784wPN%2FaoFHZmF%2Bs8AAwBo%2F%2BwEKQXLABYAIgAuAE1AKRcPJhQsAx0JCQMGERQPBi8wBhEpICkgS1kpKQwADBpNWQwZACNNWQAHAD8rABg%2FKxESADkYLysREgA5ORESARc5ETMRMxEzETMxMAEyFhUUBgcWFhUUBiMiJjU0JSYmNTQ2AxQWMzI2NTQmJwYGASIGFRQWFzY2NTQmAkjI6oaTspb%2B3er8ATKKeOt3p5eVppzClYYBOn2Odp%2BPd5EFy7qkbLJJVbt7ttnNvPuMTrVwn737pniGjHphl0dAmwNneGRchEI8ilxldwAAAgBq%2F%2BwEJQXLABcAJQBBQCIbESIKCgAABBEDJicOHk1ZCxQODgIUFBhLWRQHAgdNWQIZAD8rABg%2FKxESADkYLxI5KxESARc5ETMRMxEzMTABECEiJzUWMzISEyMGBiMiJjU0EjMyFhIBIgYVFBYzMjY2NTQmJgQl%2FWh0RFBm8PULDDe2csLk%2F9CV33j%2BFI%2BckJNbmVhSkwNG%2FKYUjxoBKQEzU1fo0OQBCJn%2B2wEwuKSQpUqARmmyZgAAAgCY%2F%2BMBiQRkAAsAFQAoQBQQBgYMAAAWFw4TT1kOEAkDT1kJFgA%2FKwAYPysREgE5ETMzETMxMDc0NjMyFhUUBiMiJhE0MzIVFAYjIiaYPTk6QUI5M0N2e0I5M0NqQ0VFQ0FGPwO7h4dBRj8AAgA%2F%2FvgBhQRkAAgAEgAiQBABDQ0FCQkUEwsQT1kLEAUAAC%2FNPysREgE5ETMzETMxMCUXBgIHIzYSNwM0MzIVFAYjIiYBXg8aYjV9G0ENFXd7Qjk6Pe4XZP73cmgBMlwC74eHQUZGAAABAGgA8gQpBNkABgAVQAkEAAUBBAcIAwAALy8REgEXOTEwJQE1ARUBAQQp%2FD8DwfzyAw7yAaZiAd%2BV%2Fo3%2BuAAAAgB3AcEEGQPjAAMABwAqQBUHAgQAAgAJCAQFUFkEAQBQWQ8BAQEAL10rABgvKxESATk5ETMRMzEwEzUhFQE1IRV3A6L8XgOiA1qJif5niYkAAAEAaADyBCkE2QAGABVACQUBAgAEBwgGAwAvLxESARc5MTATAQE1ARUBaAMP%2FPEDwfw%2FAYkBRgF1lf4hYv5aAAACABv%2F4wM5BcsAGwAmADlAHSEcGwAHExMAHA4EJygAACQQJB5PWSQWEApJWRAEAD8rABg%2FKxESADkYLxESARc5ETMRMxEzMTABNTQ2NzY2NTQmIyIGByc2MzIWFRQGBgcGBhUVAzQzMhYVFAYjIiYBIUhiiEeDe0%2BWYTu9zr%2FUJ0x%2BZUGyeDo%2FQDk0RAGTNnWXVHN0UmZvJTGHY7yrSW9jblZyXyH%2B14hGQkBHPwACAHn%2FRga4BbQANQA%2FAEVAIiMuNg47BxQbAAApFA4uBUBBGDg4BD0IEQsRCxErHzIDJisALzM%2FMxI5OS8vEjkyMzMRMxESARc5ETMRMzMRMxEzMTABFAYGIyImJyMGBiMiJjU0NjMyFhcDFRQzMjY1NAIkIyIEAhUQACEyNxUGIyAAERASJCEyBBIBFDMyExMmIyIGBrhYoGhWdgsIKJVmlqnswESsRRmFW3KU%2Fu%2Bx3%2F62rgFCAS%2FS4sD0%2FpX%2Bb9YBjAEA1wFPt%2Fv2w88SDkhVgpMC2Y7sgmhRV2LNsMz%2FGRb%2BKhay16y1ARCTuf6p4f7P%2FrhWhVQBjwFmAQQBlt%2B1%2FrP%2BpP4BOQEFFLQAAgAAAAAFEAW8AAcADgA5QB4CDgsIAQUAAwAHAwQHBBAPDgJJWQsFDg4EBQMABBIAPzM%2FEjkvEjkrERIBOTkRMxEzERIXOTEwIQMhAyMBMwEBAyYnBgcDBGC2%2Fba0rAJCjwI%2F%2FmWqISMWKawB0f4vBbz6RAJqAcVWfWBz%2FjsAAwDJAAAEvgW2AA4AFwAgAElAJhMEHQoPGRkOCgQHDgQhIggPGA8YSlkPDw4ADhlKWQ4SABdKWQADAD8rABg%2FKxESADkYLysREgA5ERIBFzkRMxEzETMRMzEwEyEgBBUUBgcVBBEUBCMhEyEyNjU0JiMjEREhMjY1NCYjyQGdASMBBJGLAU3%2B9%2B7%2BAqoBGLSesMD6ATGxs7e7BbauvIKpGQo5%2FtvE3ANEcYZ7bf2R%2Fd2JkoiAAAABAH3%2F7ATPBcsAFgAmQBQDDhQJDgMXGBIASVkSBAsGSVkLEwA%2FKwAYPysREgEXOREzMTABIgAREAAzMjcVBiMgABE0EiQzMhcHJgM78f7pAQ35mcSY3%2F69%2FqGpAT%2FY5qxIpgUz%2Fr%2F%2B6f7h%2Fsc3lTkBiAFp4gFUuFSSTgAAAgDJAAAFWAW2AAgAEQAoQBQOBAkABAASEwUNSlkFAwQOSlkEEgA%2FKwAYPysREgE5OREzETMxMAEQACEhESEgAAMQACEjETMgAAVY%2Fnf%2Bj%2F5rAcABVQF6tP7h%2FuX3zwEwATIC6f6W%2FoEFtv6G%2FqcBHgEi%2B3ABKwAAAQDJAAAD%2BAW2AAsAOkAfBgoKAQQACAEEDA0GCUlZBgYBAgIFSVkCAwEKSVkBEgA%2FKwAYPysREgA5GC8rERIBFzkRMxEzMTAhIREhFSERIRUhESED%2BPzRAy%2F9ewJe%2FaIChQW2l%2F4plv3mAAEAyQAAA%2FgFtgAJADJAGgYAAAEDCAEDCgsGCUlZBgYBAgIFSVkCAwESAD8%2FKxESADkYLysREgEXOREzETMxMCEjESEVIREhFSEBc6oDL%2F17Al79ogW2l%2F3plwAAAQB9%2F%2BwFPQXLABsAOkAfFAgZAgIOGwgEHB0AG0lZAAAFDAwRSVkMBAUXSVkFEwA%2FKwAYPysREgA5GC8rERIBFzkRMxEzMTABIREGBiMgABE0EiQzMhcHJiMgABEQACEyNxEhA0wB8XTwnv60%2Fo63AVjn6spCxrf%2B9f7UASEBGJiR%2FrkC%2Fv05JSYBiwFk5AFXtVaWVP7C%2Fub%2B2P7OIwHCAAEAyQAABR8FtgALADNAGQkBAQAIBAQFAAUNDAgDSVkICAUKBgMBBRIAPzM%2FMxI5LysREgE5OREzETMRMxEzMTAhIxEhESMRMxEhETMFH6r8%2FqqqAwKqArD9UAW2%2FZICbgAAAf9g%2Fn8BaAW2AA0AHUANCwgIDg8JAwAFSVkAIgA%2FKwAYPxESATkRMzEwAyInNRYzMjY1ETMRFAYMXjZHTWNnqsD%2BfxuRFHhxBbb6WL7RAAABAMkAAATpBbYACwAqQBUIBAQFBQILCgAFDQwCCAUJBgMBBRIAPzM%2FMxI5ORESARc5ETMRMzEwISMBBxEjETMRATMBBOnI%2FeuZqqoCl8n9tALFiP3DBbb9KwLV%2FYUAAQDJAAAD%2BAW2AAUAH0AOAwAABAYHAQMAA0lZABIAPysAGD8REgE5OREzMTAzETMRIRXJqgKFBbb65JoAAQDJAAAGcQW2ABMAMkAYCAUFBgsODg0GDRQVAQoRAwYLBwMOAAYSAD8zMz8zEhc5ERIBOTkRMxEzETMRMzEwIQEjFhURIxEhATMBMxEjETQ3IwEDUP4QCA6dAQABzwgB0%2F6qDgj%2BDAUQmtT8XgW2%2B0oEtvpKA66ivvryAAEAyQAABT8FtgAQAC5AFQkGBgcBDw8ABwAREgsDBw8IAwEHEgA%2FMz8zEjk5ERIBOTkRMxEzETMRMzEwISMBIxYVESMRMwEzJgI3ETMFP8L84QgQncADHQgCDgKfBMvYtPzBBbb7OhsBJT8DRwAAAgB9%2F%2BwFvgXNAAsAFwAoQBQSAAwGAAYZGAkVSVkJBAMPSVkDEwA%2FKwAYPysREgE5OREzETMxMAEQACEgABEQACEgAAEQEjMyEhEQAiMiAgW%2B%2Fp3%2BxP69%2FqEBYAFEATsBYvtz%2FfHz%2BPfy8%2F0C3f6h%2Fm4BiwFoAWUBif5w%2FqD%2B1%2F7NATIBKgEnATH%2BzQACAMkAAARoBbYACQASADRAGgoFBQYOAAYAExQKBEpZCgoGBwcSSlkHAwYSAD8%2FKxESADkYLysREgE5OREzETMRMzEwARQEISMRIxEhIAEzMjY1NCYjIwRo%2FtH%2B5qyqAXsCJP0LmeLKvsm%2BBAze7%2F3BBbb9G5KhkY4AAAIAff6kBb4FzQAPABsANEAbEAoWAAAEAwoEHB0DDQcNGUlZDQQHE0lZBQcTAD%2FGKwAYPysREgA5ERIBFzkRMxEzMTABEAIHASMBByAAERAAISAAARASMzISERACIyICBb7izgFc9%2F7jN%2F69%2FqEBYAFEATsBYvtz%2FfHz%2BPfy8%2F0C3f7n%2FoxC%2FpYBSgIBiwFoAWUBif5w%2FqD%2B1%2F7NATIBKgEnATH%2BzQACAMkAAATPBbYADAAVAEhAJQ0BAQIMCREHCwoKBwkCBBYXCQ0ADQBKWQ0NAgMDFUlZAwMLAhIAPzM%2FKxESADkYLysREgA5ERIBFzkRMxEzETMRMxEzMTABESMRISAEFRAFASMBJTMyNjU0JiMjAXOqAZEBDQEB%2FtoBjcn%2Bnv7P6bSoq73dAmD9oAW2zs%2F%2B3mb9bwJgko%2BPkYAAAQBq%2F%2BwEAgXLACQANEAbHhMMAAAYEwUEJSYMHgMWFhtJWRYEAwlJWQMTAD8rABg%2FKxESADk5ERIBFzkRMxEzMTABFAQjICc1FhYzMjY1NCYmJyYmNTQ2MzIXByYjIgYVFBYWFxYWBAL%2B6PD%2B%2FIxa1GiqrD2Pksyv%2FtHatzW1q4eYOIWJ5q0BhcHYQ6QmLIFzTGFSNEnIoanIUJRMdGdMYVExUrwAAAEAEgAABFoFtgAHACRAEgABBQEDAwgJBwMEA0lZBAMBEgA%2FPysRADMREgEXOREzMTAhIxEhNSEVIQKLqv4xBEj%2BMQUfl5cAAAEAuv%2FsBRkFtgARACVAERABCgcBBxMSEQgDBA1JWQQTAD8rABg%2FMxESATk5ETMRMzEwAREUACEgADURMxEUFjMyNjURBRn%2B0v74%2Fvj%2B36rIwrnIBbb8Tvr%2B4gEg%2FAOu%2FEa3xMW4A7gAAQAAAAAEwwW2AAoAGkALAQQMCwgDAAQDAxIAPz8zEjkREgE5OTEwATMBIwEzARYXNjcEDLf98aj99LQBUDoiJDoFtvpKBbb8TqOaoqEAAQAbAAAHTAW2ABkAJEAQGQobGhUODgUJGBEKAwEJEgA%2FMz8zMxI5OREzERIBOTkxMCEjASYmJwYHASMBMxMWFzY3ATMBFhc2NxMzBcWo%2FtkVNAEWMP7iqP57tOcwFhs1AQa0ARMwIRM15rQD00HGFISd%2FDMFtvx5vpq3rwN5%2FH%2Bbw47MA4UAAAEACAAABJYFtgALACNAEgQGBQsKAAYNDAIIBAkGAwEEEgA%2FMz8zEjk5ERIBFzkxMCEjAQEjAQEzAQEzAQSWwf53%2FnC0Aeb%2BO7wBawFutf47AoP9fQL8Arr9vQJD%2FUwAAAEAAAAABHsFtgAIACBADwQFAgUHAwkKAAUBBwMFEgA%2FPzMSORESARc5ETMxMAEBMwERIxEBMwI9AYa4%2Fhis%2Fhm6AtsC2%2FyB%2FckCLwOHAAEAUgAABD8FtgAJACtAFwgBAwcABwQBBAoLBQRJWQUDAQhJWQESAD8rABg%2FKxESARc5ETMRMzEwISE1ASE1IRUBIQQ%2F%2FBMDCP0QA7%2F8%2BAMehQSYmYX7aQABAKb%2BvAJvBbYABwAgQA4GAQQAAQAICQUCAwYBJwA%2FMz8zERIBOTkRMxEzMTABIREhFSERIQJv%2FjcByf7fASH%2BvAb6jfohAAABABcAAALdBbYAAwATtwMBBAUDAwISAD8%2FERIBOTkxMBMBIwG6AiOm%2FeAFtvpKBbYAAAEAM%2F68AfwFtgAHACBADgMAAQYABggJAAcnAwQDAD8zPzMREgE5OREzETMxMBchESE1IREhMwEh%2Ft8Byf43tgXfjfkGAAABADECJwQjBcEABgAYQAkAAwcIBQIABAIALy8zEjkREgE5OTEwEwEzASMBATEBsmMB3Zj%2BjP6yAicDmvxmAun9FwAB%2F%2Fz%2BxQOa%2F0gAAwARtQAFAQQBAgAvMxEBMxEzMTABITUhA5r8YgOe%2FsWDAAEBiQTZAxIGIQAJABO2AAQLCgaAAQAvGs0REgE5OTEwASMmJic1MxYWFwMSbkGyKMsgciwE2TTAPxVFtTUAAgBe%2F%2BwDzQRaABkAJABHQCUiCAseHhkZEggDJSYBAgseR1kCCwsAFRUPRlkVEAUaRlkFFgAVAD8%2FKwAYPysREgA5GC85KxEAMxESARc5ETMRMxEzMTAhJyMGBiMiJjUQJTc1NCYjIgcnNjYzMhYVESUyNjU1BwYGFRQWA1IhCFKjeqO5AhO6b3qJrTNRwWHEvf4Om7Gmxq9tnGdJqJsBTBAGRIF7VH8sMq7A%2FRR1qpljBwdtc1peAAIAsP%2FsBHUGFAATAB8AREAiChcXDw8MHQMMAyAhDQAMFRIRChEGAAYaRlkGFgAURlkAEAA%2FKwAYPysREgA5OREzGD8%2FERIBOTkRMxEzETMRMzEwATISERACIyImJyMHIxEzERQHMzYXIgYVFBYzMjY1NCYCrtjv8dZrsTwMI3emCAh0zKqWmqqZlpYEWv7Z%2FvL%2B8v7VT1KNBhT%2Bhn9lpIvD5%2BfH39HW0gAAAQBz%2F%2BwDiwRcABYAJkAUDwMDFQkDGBcGDUZZBhAAEkZZABYAPysAGD8rERIBFzkRMzEwBSIAERAAMzIWFwcmJiMgERQWMzI3FQYCZu7%2B%2BwEJ9U%2BeLTM3gjL%2BsqOgiZBuFAElAQwBEwEsIheNFh3%2BVsrYO5M5AAIAc%2F%2FsBDcGFAASAB8AQkAhHQYXAA4OEQYRICESFQ8AAAEBDAMJCRpGWQkQAxNGWQMWAD8rABg%2FKxESADk5ETMYPz8REgE5OREzETMzETMxMCUjBiMiAhEQEjMyFzMnJxEzESMlMjY1NTQmIyIGFRQWA5oJc%2BXX7%2FDW33cNBwSmh%2F6eqpmbqpKbmpOnASYBDwEPASyiT00Bvvnsd7nOI%2BnH48%2FS1gACAHP%2F7AQSBFwAEwAaADtAHxgKFwsDAxEKAxwbFwtGWRcXAAYGFEZZBhAADkZZABYAPysAGD8rERIAORgvKxESARc5ETMzETMxMAUiABEQADMyEhUVIRYWMzI3FQYGAyIGByE0JgJ%2F8%2F7nAQXczvD9DQW5qLGtWJ2chJ0OAj2MFAEoAQcBCQE4%2FvHeacHISpQmIQPlrJidpwAAAQAdAAADDgYfABQAOUAdFAwMEwICBwMFAxUWCg9GWQoAAQUHBUZZEwcPAxUAPz8zKxEAMxg%2FKxESATk5ETMzETMzEjkxMAEhESMRIzU3NRAhMhcHJiMiBhUVIQKe%2FummxMQBYVd1K2BEXloBFwPH%2FDkDx0s8PQGUI4UffYpHAAADACf%2BFAQxBFwAKgA3AEEAbkA%2BKxk4JQwfPQUxEwETBQIqIhwfJRkKQkMcDzUPNUZZCDtHWQoiCCoPCA8IFioqAkdZKg8oP0dZKBAWLkdZFhsAPysAGD8rABg%2FKxESADk5GC8vERI5OSsrERIAORESARc5ETMRMxEzETMRMzEwARUHFhYVFAYjIicGFRQWMzMyFhUUBCEiJjU0NjcmJjU0NjcmJjU0NjMyFwEUFjMyNjU0JiMjIgYTFBYzMjU0IyIGBDHLHCzcwDErakpawrK%2F%2Ftz%2B6NfpgHQqOUBFVWvYxlZF%2FhGWjNHJbpjHcX5agnTz9nV%2BBEhpGCNxR6HACDhVLSuWj7a%2FoJJkkhoTUDU8WiojqGy0wxT7AFlcfWtZRWwDPHN27Pd%2BAAEAsAAABEQGFAAWADNAGQ4MCAgJABYJFhcYDgkSEgRGWRIQCgAACRUAPzM%2FPysREgA5ERIBOTkRMxEzETMzMTAhETQmIyIGFREjETMRFAczNjYzMhYVEQOeeoKtn6amCAoxtXTJyQLFhoS81v3DBhT%2BKVU4T1u%2F0P01AAACAKIAAAFmBd8AAwAPACNAEQoAAAQBARARDQdIWQ0CDwEVAD8%2FzisREgE5ETMzETMxMCEjETMDNDYzMhYVFAYjIiYBVqamtDgqKDo6KCo4BEgBKTk1Njg4NzcAAAL%2Fkf4UAWYF3wAMABgALEAWEwsLDQgIGRoWEEhZFkAJDwAFRlkAGwA%2FKwAYPxrOKxESATkRMzMRMzEwEyInNRYzMjY1ETMREAM0NjMyFhUUBiMiJitfO0VDTkmmtDgqKDo6KCo4%2FhQZhxRVVwT8%2BxD%2BvAddOTU2ODg3NwABALAAAAQdBhQAEAA2QBsQDgoKCwsIBgQFCAQREgwAABAQCAgDBwsVAw8APz8zEjkvOREzPxESARc5ETkRMxEzMzEwATY3ATMBASMBBxEjETMRFAcBVCtYAWLF%2FkQB28n%2BfX2kpAgCMT1jAXf%2BLf2LAgZs%2FmYGFPzHN3MAAQCwAAABVgYUAAMAFkAJAAEBBAUCAAEVAD8%2FERIBOREzMTAhIxEzAVampgYUAAEAsAAABssEXAAjAEZAIxURERIICQAjCRIjAyQlHBYVFRIZBA0ZDUZZHxkQEw8JABIVAD8zMz8%2FMysRADMREjkYLzMzERIBFzkRMxEzETMRMzEwIRE0JiMiBhURIxE0JiMiBhURIxEzFzM2NjMgFzM2NjMyFhURBiVwdpuUpnB3nJGmhxsIL6tqAQFPCDG6d7q5AsmDg7K5%2FZwCyYODu9X9wQRIllBaulZkv9L9NQAAAQCwAAAERARcABQAMUAYABQMCAgJFAkWFQwJEBAERlkQEAoPAAkVAD8zPz8rERIAORESATk5ETMRMxEzMTAhETQmIyIGFREjETMXMzY2MzIWFREDnnqCrKCmhxsIM7hxxsgCxYaEutb9wQRIllFZv9L9NQACAHP%2F7ARiBFwADAAYAChAFBMADQcABxoZChZGWQoQAxBGWQMWAD8rABg%2FKxESATk5ETMRMzEwARAAIyImAjUQADMyAAEUFjMyNjU0JiMiBgRi%2FvLuk%2BR8AQzu5gEP%2FL2oo6OpqaWjpgIl%2FvT%2B04oBAq0BDAEr%2Fs7%2B%2B9Lc29PR2dYAAgCw%2FhQEdQRcABQAIQA%2FQCAZCwQHBwgfEggSIiMECwAPDxVGWQ8QCQ8IGwAcRlkAFgA%2FKwAYPz8%2FKxESADk5ERIBOTkRMxEzETMzMzEwBSImJyMWFREjETMXMzY2MzISERACAyIGBxUUFjMyNjU0JgKua7E8DAymhxcIQKpu2u3x7qiWApqqjqGhFE9SYFb%2BPQY0llpQ%2Ftb%2B8%2F7y%2FtUD47rLJefH5srN2wACAHP%2BFAQ3BFwADAAfAERAIgoQHRYDGhoZEBkgIRobFw8dHh4WDRMTB0ZZExANAEZZDRYAPysAGD8rERIAOTkRMxg%2FPxESATk5ETMRMzMzETMxMCUyNjc1NCYjIgYVFBYXIgIREBIzMhczNzMRIxE0NyMGAk6mmAWcqZKbmX3U7vDW4XkJGIOmCw1zd7LTJebK48%2FP2YsBKgELAQ0BLqqW%2BcwB1WRGpwABALAAAAMnBFwAEAAqQBQNCQkKCgIREgsPDQAKFQAFRlkAEAA%2FKwAYPxI5PxESATk5ETMRMzEwATIXByYjIgYVESMRMxczNjYCpEk6F0Q0hb2miRMIPawEXAyaD9ih%2FbQESMtrdAABAGr%2F7ANzBFwAJAA2QBweEwwAABgFEwQlJgweAxYWG0ZZFhAGAwlGWQMWAD8rABgvPysREgA5ORESARc5ETMRMzEwARQGIyInNRYWMzI2NTQmJy4CNTQ2MzIXByYjIgYVFBYWFxYWA3Pkztp6T7VUgoxvoZmBP9q%2Bsak7pYZ2eC1kjsOJASuZpkWaKC5TVUBbPjlVbEuGm0iHREpBLD44NUeQAAEAH%2F%2FsAqgFRgAWADRAGxAUFAkLCRIDBBgXChMQE0dZDkAQDwcARlkHFgA%2FKwAYPxrNKxEAMxESARc5ETMRMzEwJTI2NxUGBiMgEREjNTc3MxUhFSERFBYCEixSGBtpKv7CnZ1GYAE%2B%2FsJedQ0Hfw0RAU8CjFBF6v6B%2FXtjagAAAQCk%2F%2BwEOQRIABQANEAZARMHDAwKEwoVFgwNDRAIFA8QBEZZEBYLFQA%2FPysAGD8zEjkRMxESATk5ETMRMxEzMTABERQWMzI2NREzESMnIwYGIyImNREBTHqCrJ%2BmiRgJM7V0yMcESP05hoS81QJA%2B7iTUVa%2B0QLNAAABAAAAAAQCBEgACwAYQAoBCgwNBQkBDwAVAD8%2FMzkREgE5OTEwIQEzExYXMzYSEzMBAaD%2BYLLsUA4IC3XMsv5gBEj9duRENQFNAjD7uAABABcAAAYjBEgAHAAsQBQJGx0eFxYODQMEDQQIGhIJDwAIFQA%2FMz8zMxI5OREzETMzMxESATk5MTAhAyYnIwYHAyMBMxISFzM2NjcTMxMWFzM2NhMzAQQvyRM0CCgez8D%2B1a5qbwgICzESybTEOBQIBCO%2FrP7RAoM70a9f%2FX8ESP5j%2FlBLObU1AnX9i6x1JJYC3Pu4AAABACcAAAQIBEgACwAiQBEHBQYAAQUMDQkDAQgLFQQBDwA%2FMz8zEjk5ERIBFzkxMAEBMwEBMwEBIwEBIwG4%2FoO9ASEBILv%2BgwGRvP7N%2Fsq8AjECF%2F5cAaT96f3PAbz%2BRAABAAL%2BFAQGBEgAFQAkQBIJDwADFhcEDQANEkZZDRsIAA8APzI%2FKxESADkREgEXOTEwEzMTFhczNjYTMwEGBiMiJzUWMzI3NwKy8E8TCA1T5rL%2BKUa7iExKN0SrST0ESP2P1l8z9wJ8%2ByC5mxGFDMCcAAABAFIAAANtBEgACQArQBcIAQMHAAcEAQQKCwUER1kFDwEIR1kBFQA%2FKwAYPysREgEXOREzETMxMCEhNQEhNSEVASEDbfzlAlb9zwLn%2FbICXXEDVoGB%2FLoAAQA9%2FrwCwQW2ABwALEAVGRoaCxcAAA8HFAMDBwsDHR4TAwQnAD8%2FERIBFzkRMxEzMxEzETMRMzEwJRQWFxUmJjURNCYjNTY2NRE0NjMVBhURFAcVFhUB23VxvtB%2BeIJ02Lbm398MZlwCjAKqmgEvaFmNAlxgATKbrIsGwf7Z1ycMJ9cAAQHu%2FhACewYUAAMAFkAJAgMDBAUDGwAAAD8%2FERIBOREzMTABMxEjAe6NjQYU9%2FwAAQBI%2FrwCywW2AB0ALEAVFQUKEhICGQAdHQ4OGQUDHh8VJwYDAD8%2FERIBFzkRMxEzETMzETMRMzEwASY1ETQnNTIWFREUFhcVIgYVERQGBzU2NjURNDY3Agrf47jTdoJ6fs2%2Bb3RucQI%2FJ9cBJ8EGi66Z%2Fs5hWwKNWWj%2B0ZmrAowCXGYBKXJ4FAAAAQBoAlAEKQNUABcAJEARAw8YGRIMUFkDEg8GBgBQWQYALysAEBjEL8QrERIBOTkxMAEiBgc1NjMyFhcWFjMyNjcVBiMiJicmJgFSNX82ZJBEcVlCYi82gDZmjkh%2BSEtaAslDNpdtHCYcG0A5lm4hICAYAAACAJj%2BiwGJBF4AAwAOACtAFAIEBAMJCQ8QAAADDAwGT1kMEAMiAD8%2FKxESADkYLxESATkRMzMRMzEwEzMTIxMUIyImNTQ2MzIW22kzz%2BF5PDw%2FOTNGAqz73wVMh0dAP0hAAAEAvv%2FsA9sFywAbAD5AHhYIDQMDCgQAEBAECAMcHRkFAhMKDQINAg0ECwcEGQA%2FPxI5OS8vETMzETMzERIBFzkRMxEzMxEzETMxMCUGBxUjNSYCNRAlNTMVFhYXByYjIgYVFBYzMjcDy2mThcvBAYyHS44xMYVtrKKfp42O8DYGyM4gARH6Afw%2BrKQDIReMM9PZ1Ms7AAEAPwAABEQFyQAdAEhAJhgTCQ0NGhYRAgsWEwUeHwwYGRhOWQkZGRMAExBMWRMYAAVLWQAHAD8rABg%2FKxESADkYLzMrEQAzERIBFzkRMzMRMxEzMTABMhcHJiMiBhURIRUhFRQGByEVITU2NTUjNTMRNDYCqr6qPZqPe30Bpv5aQUoDG%2Fv7zcbG4AXJVIVNfIz%2B2X%2FdZIgsmo0v9N9%2FATyyzQAAAgB7AQYEFwSgABsAJwAgQA0cACIOAA4oKR8VFSUHAC8zMy8zERIBOTkRMxEzMTATNDcnNxc2MzIXNxcHFhUUBxcHJwYjIicHJzcmNxQWMzI2NTQmIyIGuEqHXodogn9miV%2BGSkqDXIlmf4Zkh1yFSoGddHSeoHJ0nQLTemuMXIVJSYVcinF2g2eHXIVHSYVciGt8cKCfcXKipAAAAQAfAAAEcQW2ABYAVkAuEg4HCwsQDAUJAgkDDBQOFQcXGAoODgcPBhISAwATFQ8THxMCDxMPEwwBFQYMGAA%2FPzMSOTkvL10REjkyMhEzETMzETMREgEXOREzETMzETMRMzEwAQEzASEVIRUhFSERIxEhNSE1ITUhATMCSAF7rv5gAQb%2BwwE9%2FsOk%2FsQBPP7EAQD%2BZbIC3wLX%2FP5%2Fqn%2F%2B9AEMf6p%2FAwIAAgHu%2FhACewYUAAMABwAkQBACBgYDBwcICQQDBAMHGwAAAD8%2FOTkvLxESATkRMzMRMzEwATMRIxEzESMB7o2NjY0GFPz4%2Fg389wACAHv%2F%2BAOWBh0AMQA9AENAJjIAEwYqHjgZGR4MBgAjBj4%2FFQM7NhwtBiEJISdHWSEVCRBHWQkAAD8rABg%2FKxESABc5ERIBFzkRMxEzETMRMzEwEzQ2NyYmNTQ2MzIWFwcmJiMiBhUUFhcWFhUUBgcWFRQGIyInNRYWMzI2NTQmJicuAjcUFhcXNjU0JicGBotWTkpUz8Ven2E1YodMdHR7mrqWUkqZ6tTagE7CUoaNMGxzjoZCkoSnMYmTuURVAylWiSUob1V5ix0ngycbO0A8VDdEl2tajSlRkoyZQZQlLUxHLjo6KzRacmJNaT0TUG9TcDkTZAACATUFDgNoBdMACwAXAB5ADAYADBIAEhgZDwMVCQAvM80yERIBOTkRMxEzMTABNDYzMhYVFAYjIiYlNDYzMhYVFAYjIiYBNTUlJjc3JiU1AX01JSU3NyUlNQVxNC4uNDIxMTI0Li40MjExAAADAGT%2F7AZEBcsAFgAmADYARkAnJxcDDy8fHxQJDxcFNzgGDAASDwwfDAIAEhASAgwSDBIbKyMTMxsEAD8zPzMSOTkvL11dETMRMxESARc5ETMRMxEzMTABIgYVFBYzMjcVBgYjIiY1NDYzMhcHJgE0EiQzMgQSFRQCBCMiJAI3FBIEMzIkEjU0AiQjIgQCA319h3%2BDVn0wZUbC0N2%2FgHY6bPyXyAFeysgBXsrC%2FqLQz%2F6iw2muAS2srgEqr67%2B17Cu%2FtavBCOumqiiLXwUHPHY0fY8djP%2BuMgBXsrI%2FqLKxf6m0M8BWsat%2FtOtrgEpsK4BKq%2Bu%2FtcAAAIARgMUAnEFxwAWAB8AN0AcFwYbCgEBFhYQBgMgIRwKChIZFgADEAMCAw0SHwA%2FM9RdxDMSOS8zERIBFzkRMxEzMxEzMTABJwYjIiY1NDY3NzU0IyIHJzYzMhYVESUUMzI1NQcGBgIUGFyMX2%2BapXWUZGgrcoWCif5QcMlicGcDIVRhY2ZmaQYEJ4UzYDhpef48vGS0MQQEOQACAFIAdQOqA74ABgANAClAEwMGCg0CBAsJCQQNBgQODwwFCAEALzMvMxESARc5ETMRMxEzETMxMBMBFwEBBwElARcBAQcBUgFWd%2F7fASF3%2FqoBiwFYdf7hAR91%2FqgCJwGXRf6i%2FqFHAZcbAZdF%2FqL%2BoUcBlwAAAQBoAQgEKQMXAAUAG0AMAgEEAQYHBQRQWQUCAC8vKxESATk5ETMxMAERIxEhNQQpifzIAxf98QGFigD%2F%2FwBUAdkCPwJxAgYAEAAAAAQAZP%2FsBkQFywAIABYAJgA2AF1AMycXABEREgQJLx8fDQkMEhcGNzgMEBAAAA4TDhIIEw8SHxICABMQEwISExITGysjEzMbBAA%2FMz8zEjk5Ly9dXREzETMREjkvMxEzERIBFzkRMxEzETMRMxEzMTABMzI2NTQmIyMFFAYHEyMDIxEjESEyFgE0EiQzMgQSFRQCBCMiJAI3FBIEMzIkEjU0AiQjIgQCAtNsUGFWXWoBslVN7qjPh5QBBaab%2B9%2FIAV7KyAFeysL%2BotDP%2FqLDaa4BLayuASqvrv7XsK7%2B1q8C%2BlNAS0GIUHse%2FnUBYv6eA3uC%2FsXIAV7KyP6iysX%2BptDPAVrGrf7Tra4BKbCuASqvrv7XAAH%2F%2BgYUBAYGkwADABG1AAUBBAECAC8zEQEzETMxMAEhNSEEBvv0BAwGFH8AAgB%2FA1wC7gXLAAwAGAAhQA4NABMGAAYZGhAKwBYDBAA%2FMxrMMhESATk5ETMRMzEwEzQ2MzIWFRQGBiMiJjcUFjMyNjU0JiMiBn%2B1goK2UpJUgrVzdVFQc3FSU3MEk4K2tYNUj1S0g1JycVNUcXIA%2F%2F8AaAABBCkEwwImAA4AAAAHANAAAP10AAEAMQJKAo0FyQAYACNAEQcTFwEBDhMABBoZChAfFwEgAD8zPzMREgEXOREzETMxMAEhNTc%2BAjU0JiMiBgcnNjMyFhUUBgcHIQKN%2FaTsWVIhUD80YkVCg5iEk1mTrgG4Akpo5lZhTDZERSYyWG%2BCcFCXiqUAAQAhAjkCjQXJACMAOUAiDwUFAAMSHgoGJCUSXRNtEwJMEwELExsTAhMTCBohHw0IIQA%2FMz8zEjkvXV1dMxESARc5ETMxMAEUBgcWFRQGIyInNRYzMjU0IyM1MzI2NTQmIyIGByc2NjMyFgJzUkSwuKiYdJN70%2Bd1d2djUENCcDhFP4xeiJ0E51BnFy%2BigI84e0SikWtPRD1EKyNaLTZ3AAEBiQTZAxIGIQAJABO2CQQKCwSACQAvGs0REgE5OTEwATY2NzMVBgYHIwGJMG8gyiyuQG8E8j6wQRVBvjQAAQCw%2FhQERARIABYANUAaBQoKCBAAExMUCBQYFwYVDxQbDQJGWQ0WCRUAPz8rABg%2FPzMREgE5OREzETMzETMRMzEwARAzMjY1ETMRIycjBiMiJyMWFREjETMBVv6rn6aIGgpv5ZZYCgqmpgF9%2Fvq91AJA%2B7iTp1xUoP7ABjQAAQBx%2FvwEYAYUAA8AJ0ASBAUBAAAFCwMQEQgIBQMPBQEFAC8zPzMSOS8REgEXOREzETMxMAEjESMRIxEGIyImNRA2MyEEYHLVcz5U2Mva6AIt%2FvwGsPlQAzMS%2BvsBBP4AAQCYAkwBiQNaAAsAF0AKBgAADQwDCU9ZAwAvKxESATkRMzEwEzQ2MzIWFRQGIyImmD44OkFCOTNDAtNCRUVCQUY%2FAAABACX%2BFAG0AAAAEgAkQBARDgsAAA4FAxMUDhERCAMQAC%2FMMjkvMxESARc5ETMRMzEwARQGIyInNRYzMjY1NCYnNzMHFgG0mZYzLS07T1FPbVhuN7T%2B32FqCWoIKDYrNRGycycAAQBMAkoB4QW2AAoAIEAOAgADAwoMCwkJAyAGAB4APzI%2FOS8REgE5OREzMzEwATMRIxE0NwYGBycBUo%2BFBhY2h0MFtvyUAkNbWhYtX2AAAgBCAxQCvgXHAAsAFwAlQBIMBhIABgAYGQ8AAxADAgMVCR8APzPEXTIREgE5OREzETMxMAEUBiMiJjU0NjMyFgUUFjMyNjU0JiMiBgK%2Bq5aSqaiXmKX9%2FltoaVxcaWdcBG%2Bkt7qho7W2onp6enp7dnYAAgBQAHUDqAO%2BAAYADQAjQBELCQQCAAMHAgoJBg4PDAUIAQAvMy8zERIBFzkRMxEzMTABAScBATcBBQEnAQE3AQOo%2Fqh1AR%2F%2B4XUBWP51%2Fqh1AR%2F%2B4XUBWAIM%2FmlHAV8BXkX%2BaRv%2BaUcBXwFeRf5p%2F%2F8ASwAABdEFtgAnAM4CgwAAACYAev8AAQcA0wMd%2FbcACbMDAhIYAD81NQD%2F%2FwAuAAAF2wW2ACcAzgI%2FAAAAJgB64gABBwBzA079twAHsgIQGAA%2FNQD%2F%2FwAaAAAGIQXJACYAdPkAACcAzgLfAAABBwDTA239twAJswMCKxgAPzU1AAACADP%2BdwNUBF4AHQAoAEFAIggUHiMBHA8cIxQEKSoAHQEMAx0dESYmIE9ZJhARC0lZESMAPysAGD8rERIAORgvX15dERIBFzkRMxEzETMxMAEVFAYHDgIVFBYzMjY3FwYjIiY1ND4CNzY2NTUTFCMiJjU0NjMyFgJOS2F5PRmEelCWYjvFxr7YI0BZNmVBtHk7PkI3M0YCrDN6lFRqS004ZHEmMIdguqpGaVlSL1h0XR8BK4dFQkBHQP%2F%2FAAAAAAUQB3MCJgAkAAABBwBC%2F8IBUgAIswIQBSYAKzX%2F%2FwAAAAAFEAdzAiYAJAAAAQcAdQCFAVIACLMCGAUmACs1%2F%2F8AAAAABRAHcwImACQAAAEHAMAAIwFSAAizAh0FJgArNf%2F%2FAAAAAAUQBy8CJgAkAAABBwDCAAQBUgAIswIYBSYAKzX%2F%2FwAAAAAFEAclAiYAJAAAAQcAaQA3AVIACrQDAiQFJgArNTX%2F%2FwAAAAAFEAcGAiYAJAAAAAcAwQA5AIEAAv%2F%2BAAAGgQW2AA8AEwBOQCwKDg4RAQAIDAEQBQUVBRQJEwYTSVkQA0lZCg1JWRAKEAoBBgMFEgEOSVkBEgA%2FKwAYPz8SOTkvLysrKxEAMxEBMxESFzkRMzMRMzEwISERIQMjASEVIREhFSERIQEhESMGgf0S%2Ff7jsAK6A8n9vAId%2FeMCRPtUAb52AdH%2BLwW2l%2F4plv3mAdICtQD%2F%2FwB9%2FhQEzwXLAiYAJgAAAAcAeQICAAD%2F%2FwDJAAAD%2BAdzAiYAKAAAAQcAQv%2B3AVIACLMBDQUmACs1%2F%2F8AyQAAA%2FgHcwImACgAAAEHAHUAPwFSAAizARUFJgArNf%2F%2FAMkAAAP4B3MCJgAoAAABBwDA%2F%2FsBUgAIswEaBSYAKzX%2F%2FwDJAAAD%2BAclAiYAKAAAAQcAaQASAVIACrQCASEFJgArNTUAAgAvAAAFSAW2AAwAFwBXQDIRFRUIBA0AABMEBgQYGRQGBwZJWREPBz8HrwfPB98HBQsDBwcECQkQSlkJAwQVSlkEEgA%2FKwAYPysREgA5GC9fXl0zKxEAMxESARc5ETMRMzMRMzEwARAAISERIzUzESEgAAMQISMRIRUhETMgBUj%2Bd%2F6P%2FnuamgGyAVEBfLX9x%2BcBe%2F6FvgJiAun%2Blv6BAomWApf%2Bif6kAkD9%2FJb%2BCv%2F%2FAMkAAAU%2FBy8CJgAwAAABBwDCAJMBUgAIswEaBSYAKzX%2F%2FwB9%2F%2BwFvgdzAiYAMQAAAQcAQgB5AVIACLMCGQUmACs1%2F%2F8Aff%2FsBb4HcwImADEAAAEHAHUBCgFSAAizAiEFJgArNf%2F%2FAH3%2F7AW%2BB3MCJgAxAAABBwDAALQBUgAIswImBSYAKzX%2F%2FwB9%2F%2BwFvgcvAiYAMQAAAQcAwgCaAVIACLMCIQUmACs1%2F%2F8Aff%2FsBb4HJQImADEAAAEHAGkA1QFSAAq0AwItBSYAKzU1AAEAhQEQBAwEmAALABlACQcJAwEJAQwNCAAZLxESATk5ETMRMzEwARcBAQcBAScBATcBA6xg%2FqABXmD%2Bnv6kZQFe%2FqBkAWEEmGP%2Bnv6gYwFf%2FqFjAWABYGX%2BnQAAAwB9%2F8MFvgX2ABMAGwAjAE5ALBYfFx4EHBQcChQAABIPBQgKBiQlFh4hGQ0hSVkPEggFBAMQDQQDGUlZBgMTAD%2FGKwAYP8YSFzkrERIAOTkREgEXOREzETMREhc5MTABEAAhIicHJzcmERAAITIXNxcHFgMQJwEWMzISARAXASYjIgIFvv6d%2FsTrlGV4bLIBYAFE0Z1heGrAtG79YHOw8%2Fj8J2UCnWqo8%2F0C3f6h%2Fm5kjU%2BaxgFtAWUBiV6HUJTK%2FpUBEJr8TFIBMgEq%2FvqaA69J%2Fs0A%2F%2F8Auv%2FsBRkHcwImADcAAAEHAEIARgFSAAizARMFJgArNf%2F%2FALr%2F7AUZB3MCJgA3AAABBwB1AM8BUgAIswEbBSYAKzX%2F%2FwC6%2F%2BwFGQdzAiYANwAAAQcAwAB9AVIACLMBIAUmACs1%2F%2F8Auv%2FsBRkHJQImADcAAAEHAGkAmAFSAAq0AgEnBSYAKzU1%2F%2F8AAAAABHsHcwImADsAAAEHAHUAMQFSAAizARIFJgArNQACAMkAAAR5BbYADAAVADZAHA0JBQUGEQAGABYXDQRKWQkVSlkNCQ0JBgcDBhIAPz8SOTkvLysrERIBOTkRMxEzETMzMTABFAQhIxEjETMRMyAEATMyNjU0JiMjBHn%2B0f7huKqq1wEZARb8%2Bqjiyr7KzAMQ4%2B7%2BwQW2%2FwDP%2FeqPpJWKAAABALD%2F7AScBh8AMABBQCIpKgUdIwAXDAwAHREqBTEyEhIqLi4mRlkuACoVDxVGWQ8WAD8rABg%2FPysREgA5GC8REgEXOREzETMRMxEzMTABFAcGBhUUFhYXFhYVFAYjIic1FhYzMjU0JicmJjU0Njc2NjU0JiMgFREjETQ2MzIWBBmPWDgbR06MZsKzvGs%2FnEjXU25%2FYEVHS0CIf%2F7sptzezuEE8odzRkMhICo5M1%2BdZaCrRZonL7ZLa0ZSe1Q%2FajU5WjVQVd%2F7TASysrud%2F%2F8AXv%2FsA80GIQImAEMAAAEGAEKOAAAIswImESYAKzX%2F%2FwBe%2F%2BwDzQYhAiYAQwAAAQYAdSsAAAizAi4RJgArNf%2F%2FAF7%2F7APNBiECJgBDAAABBgDA2AAACLMCMxEmACs1%2F%2F8AXv%2FsA80F3QImAEMAAAEGAMK9AAAIswIuESYAKzX%2F%2FwBe%2F%2BwDzQXTAiYAQwAAAQYAaeIAAAq0AwI6ESYAKzU1%2F%2F8AXv%2FsA80GhQImAEMAAAEGAMH3AAAKtAMCKBEmACs1NQADAF7%2F7AZzBFwAKQA0ADsAYUAzKgAkETA4GRkEMDkYGB8wCwAFPD0bLSctRlkZMQQxR1k4JCcRBAQOIicWNQgOCEZZFA4QAD8zKxEAMxg%2FMxI5LzkSOTMrEQAzKxEAMxESARc5ETMRMzMRMxI5OREzMTATNDY3NzU0JiMiByc2NjMyFhc2NjMyEhUVIRIhMjY3FQYGIyAnBgYjIiY3FBYzMjY1NQcGBgEiBgchNCZe%2BP64dHeQozRKx2KCpSk1q27A6P1DCAE6W51UVpVl%2Ft99UcWGo7mua1iRqJ66pAO9eYsLAgeAAS%2BhswgGRIF7VH8pNVdfWGD%2B9d5r%2FnUjJ5QmIel%2FaqqXX1mpmmMHCG0CMqaenKgA%2F%2F8Ac%2F4UA4sEXAImAEUAAAAHAHkBRgAA%2F%2F8Ac%2F%2FsBBIGIQImAEcAAAEGAEK1AAAIswIcESYAKzX%2F%2FwBz%2F%2BwEEgYhAiYARwAAAQYAdU4AAAizAiQRJgArNf%2F%2FAHP%2F7AQSBiECJgBHAAABBgDA9wAACLMCKREmACs1%2F%2F8Ac%2F%2FsBBIF0wImAEcAAAEGAGkKAAAKtAMCMBEmACs1Nf%2F%2F%2F9oAAAFjBiECJgC9AAABBwBC%2FlEAAAAIswEFESYAKzX%2F%2FwCpAAACMgYhAiYAvQAAAQcAdf8gAAAACLMBDREmACs1%2F%2F%2F%2FswAAAlUGIQImAL0AAAEHAMD%2BpwAAAAizARIRJgArNf%2F%2F%2F%2BwAAAIfBdMCJgC9AAABBwBp%2FrcAAAAKtAIBGREmACs1NQACAHH%2F7ARiBiEAGwAmAEpAKyEGDBwcAAAYGRYOERMQBgknKAkfRlkLAxYRGQ4PBRQJCQMXFAEDJEZZAxYAPysAGD8zEjkvEhc5EjkrERIBFzkRMxEzETMxMAEQACMiADU0ADMyFzcmJwUnNyYnNxYXNxcHFhIDNCYjIBEUFjMyNgRi%2Fvv33v7pAQfc4mQIOc3%2B8UnpXF5FnGbuTM%2BYpai0nP6vr6KvoQIz%2Fuf%2B0gEN4uYBBnkE1r%2BbbIU%2BMXVJS4prd4%2F%2Bcv7ok6r%2BmKe3yQD%2F%2FwCwAAAERAXdAiYAUAAAAQYAwg4AAAizAR4RJgArNf%2F%2FAHP%2F7ARiBiECJgBRAAABBgBC1AAACLMCGhEmACs1%2F%2F8Ac%2F%2FsBGIGIQImAFEAAAEGAHVWAAAIswIiESYAKzX%2F%2FwBz%2F%2BwEYgYhAiYAUQAAAQYAwA4AAAizAicRJgArNf%2F%2FAHP%2F7ARiBd0CJgBRAAABBgDC8QAACLMCIhEmACs1%2F%2F8Ac%2F%2FsBGIF0wImAFEAAAEGAGkbAAAKtAMCLhEmACs1NQADAGgA%2FAQpBKgAAwAPABsAM0AYFgoKEAQCBAEDHB0ZExMBBw0NAQEAUFkBAC8rEQAzGC8zETMvMxESARc5ETMzETMxMBM1IRUBNDYzMhYVFAYjIiYRNDYzMhYVFAYjIiZoA8H9rjs2NDo7MzQ9OzY0OjszND0CjYqK%2Fug8PT86OUA%2FAvQ8PT86OUA%2FAAMAc%2F%2B8BGIEhwATABsAIwBLQCkXHxwUFAocAAASDwUICgYkJRYeIRkNGUZZDxIIBQQDEA0QAyFGWQYDFgA%2FxisAGD%2FGEhc5KxESADk5ERIBFzkRMxEzERI5OTEwARAAIyInByc3JhEQADMyFzcXBxYFFBcBJiMiBgU0JwEWMzI2BGL%2B8u6acFRyXoEBDO6adFR1YX%2F8vTUB0Utyo6YClzP%2BL0dxo6kCJf70%2FtNFdU6DmAEAAQwBK0x3TIWY%2BatmAoY11tSkZP19M9sA%2F%2F8ApP%2FsBDkGIQImAFcAAAEGAELEAAAIswEWESYAKzX%2F%2FwCk%2F%2BwEOQYhAiYAVwAAAQYAdXEAAAizAR4RJgArNf%2F%2FAKT%2F7AQ5BiECJgBXAAABBgDAEgAACLMBIxEmACs1%2F%2F8ApP%2FsBDkF0wImAFcAAAEGAGkhAAAKtAIBKhEmACs1Nf%2F%2FAAL%2BFAQGBiECJgBbAAABBgB1EgAACLMBHxEmACs1AAIAsP4UBHUGFAAWACIAPkAfIAYbFBAQEQYRJCMSABEbDBYJAwkeRlkJFgMXRlkDEAA%2FKwAYPysREgA5ORg%2FPxESATk5ETMRMzMRMzEwATY2MzISERACIyInIxcWFREjETMRFAclIgYHFRQWMyARNCYBWEKqatfw8dbeegwECKamBgFIqJgCmqoBL5QDtFlP%2FtT%2B9f70%2FtOhIk0%2F%2FjUIAP4uNFobuMkp58cBsNfR%2F%2F8AAv4UBAYF0wImAFsAAAEGAGm1AAAKtAIBKxEmACs1NQABALAAAAFWBEgAAwAWQAkAAQEFBAIPARUAPz8REgE5ETMxMCEjETMBVqamBEgAAgB9%2F%2BwG5wXNABQAHwBTQC4YBg8TEx0ADREdBgUgIQ8SSVkPDwALCw5JWQsDCRVJWQkEAxtJWQMSABNJWQASAD8rABg%2FKwAYPysAGD8rERIAORgvKxESARc5ETMRMxEzMTAhIQYjIAAREAAhMhchFSERIRUhESEBIgAREAAzMjcRJgbn%2FQBmXP65%2Fp8BXAFAZloDDv2zAif92QJN%2FET5%2Fv8BAfdwV1cUAYkBagFoAYYXl%2F4plv3mBJ3%2Bz%2F7Z%2Ftf%2BzSEEdR4AAwBx%2F%2BwHHwRaAB4AKgAxAFVALR8IDgIWFiUvFRUcJQgEMjMrKAsoRlkuFkZZAgUOCy4uBRELEBgiBSJGWQAFFgA%2FMysRADMYPzMSOS8SORI5KysRADMREgEXOREzETMSOTkRMzEwBSAnBgYjIgAREAAzMhYXNjYzMhIVFSESITI2NxUGBgEUFjMyNjU0JiMiBiUiBgchNCYFlv7bfT7Rid%2F%2B9AEG64PNPjrAfsnu%2FScIAUpeoVdYmPshmKejmZulppUER3%2BRDAIghBTrdHcBMQEIAQkBLHdycHn%2B9%2BJp%2FncjJ5QnIAI509vV0d3V2Niknp6kAAEBDATZA64GIQAOABhACQcAEA8LBIAOCQAvMxrNMhESATk5MTABNjY3MxYWFxUjJicGByMBDH9mF6YWbX13WIWIU3ME8IiAKSqFghc3g4Y0AAACAW8E2QMtBoUACwAXAB5ADBIGDAAGABgZDwkVAwAvM8wyERIBOTkRMxEzMTABFAYjIiY1NDYzMhYHNCYjIgYVFBYzMjYDLXtmZXh5ZGV8bEIzM0I8OTRBBbJid3ViYnN3Xjg9PTg4PT0AAQEIBNkD8AXdABcAJEAPCRUYGREABQwADAAMFYAJAC8azDk5Ly8RMxEzERIBOTkxMAEiLgIjIgYHIzY2MzIeAjMyNjczBgYDFCtST0kiMjMOYg1zWy5WTkggMTAPYw1xBNslLSU8PXmJJS0lOz55iQAAAQBSAdkDrgJxAAMAEbUAAgQFAAEALzMREgE5OTEwEzUhFVIDXAHZmJgAAQBSAdkHrgJxAAMAEbUAAgQFAAEALzMREgE5OTEwEzUhFVIHXAHZmJgAAQAZA8EBRAW2AAcAErYBBQgJAAQDAD%2FNERIBOTkxMBMnNhI3MwYHJQwWYjh7QiUDwRZaAQx5%2FvcAAAEAGQPBAUQFtgAHABK2BQEICQUHAwA%2FxhESATk5MTABFwYCByMSNwE1DxpiNXpGIAW2FmT%2B93IBHdgA%2F%2F8AP%2F74AW0A7gIGAA8AAAACABkDwQK0BbYABwAPABpADAQBDQkEEBEACAMMAwA%2FM80yERIBFzkxMAEnNhMzBgIHISc2EjczBgcBlg84enseOw391wwWYjh7QiUDwRbXAQhz%2Ft9hFloBDHn%2B9wAAAgAZA8ECtAW2AAcAEAAaQAwJDQEFBBESDQUQBwMAPzPGMhESARc5MTABFwYCByMSNyEXBgIHIzYSNwE1DxpiNXpGIAInDhhgOH0aQg0FthZk%2FvdyAR3YFlv%2B9npkATRdAP%2F%2FABn%2B%2BQK0AO4BBwDJAAD7OAAgtwEAB0ANDUgHuP%2FAswwMSAe4%2F8CzCQlIBwARKysrNTUAAQCkAfQCXgPjAAsAE7YGAAAMDQkDAC%2FNERIBOREzMTATNDYzMhYVFAYjIiakcWxpdHNqa3IC7Hl%2BfHt3gYMAAAEAUgB1Ah8DvgAGABpACgQCAwYCBggHBQEALy8REgE5OREzETMxMBMBFwEBBwFSAVZ3%2Ft8BIXf%2BqgInAZdF%2FqL%2BoUcBlwABAFAAdQIdA74ABgAaQAoDAAQCAAIIBwUBAC8vERIBOTkRMxEzMTABAScBATcBAh3%2BqHUBH%2F7hdQFYAgz%2BaUcBXwFeRf5pAAAB%2FnkAAAKPBbYAAwATtwAFAgQDAwISAD8%2FEQEzETMxMAEBIwECj%2Fx5jwOHBbb6SgW2AAEAP%2F%2FsBIkFywAmAHFAPx0XHxYWGgsCBwcaJBEEChoXBicoCxcYF05ZCBgFHR4dTlkCHg8eHx4vHgMJAxgeGB4TIiIATFkiBxMOTFkTGQA%2FKwAYPysREgA5ORgvL19eXREzKxEAMxEzKxEAMxESARc5ETMRMzMRMxEzETMxMAEgAyEVIQcVFyEVIRYWMzI3FQYjIgADIzUzJzU3IzUzEgAzMhcHJgMb%2FsFPAf799AICAc%2F%2BQSXLqpyZkqvt%2Ft8uppgCApikJwEk7cmlR6YFNf5tgTlALYG0xUKWQQENAQGBKixQgQEFASRhi1YAAQBoAo0EKQMXAAMAFUAJAgAFBAEAUFkBAC8rERIBOTkxMBM1IRVoA8ECjYqK%2F%2F8AHQAABBwGHwAmAEgAAAAHAEsCtgAA%2F%2F8AHQAABAwGHwAmAEgAAAAHAE4CtgAAAAIAFAJKArQFvAAKABQAPEAfFAULBwMDCQIAAgUDFRYBBQUJDxQfFAIUFAMOBx8DIAA%2FPzMSOS9dMzMRMxESARc5ETMzETMzETMxMAEjFSM1ITUBMxEzITU0Nw4DBwcCtH2R%2Fm4BmIt9%2FvIGBRgeHguoAxTKymUCQ%2F3Nw4ZLDCctLRH2%2F%2F8AHQAABtMGHwAnAEgCsAAAACYASAAAAAcASwVtAAD%2F%2FwAdAAAGwwYfACcASAKwAAAAJgBIAAAABwBOBW0AAP%2F%2FAB0AAAXEBh8AJwBIArYAAAAGAEgAAAABAMkAAAFzBbYAAwARtgAEBQEDABIAPz8REgE5MTAzETMRyaoFtvpKAP%2F%2FAAUAAAGOB3MCJgDXAAABBwBC%2FnwBUgAIswEFBSYAKzX%2F%2FwCzAAACPAdzAiYA1wAAAQcAdf8qAVIACLMBDQUmACs1%2F%2F%2F%2FxwAAAmkHcwImANcAAAEHAMD%2BuwFSAAizARIFJgArNf%2F%2FAAUAAAI4ByUCJgDXAAABBwBp%2FtABUgAKtAIBGQUmACs1NQABAAAA3ACKABYAVgAFAAIAEAAvAFwAAAEOAPgAAwABAAAAHwAfAB8AHwBRAHcA%2FwF7AewCagKDAq4C2QMVA0EDXwN0A5YDrwPxBBoEWwS5BPsFRgWjBcUGNAaRBscG%2BwcbB0QHZAe7CEEIgAjbCRkJVQmKCbgKCAo5CmEKkAquCuwLIwtpC6YL%2BQxGDJkMvQzxDRgNXA2MDbMN3w4DDhwOPw5gDnYOlQ7xD0YPgQ%2FUECEQYRD1ETMRYRGfEd0R9BJMEoYSxxMcE3AToxP1FDUUchSZFOQVFBVNFXkVuxXTFhgWUhZSFoMWzhcgF24XwhfnGGIYmBkUGWEZnBm6GcIaTBpiGpoaphrgGzAbTxuOG74b4BwSHDkcchyqHMAc1RzrHUgdWR1qHXsdjB2eHaod%2BB4EHhUeJh43HkkeoR6yHsMe1B7lHvYfCB82H6Efsh%2FDH9Qf5h%2F3IDkgoCCwIMAg0CDgIPEhAiGNIZkhqSG5Ickh2iHrIfwiDSIfIocilyKnIrcixyLXIugjLiOUI6QjtCPEI9Uj5SQ8JE0kZCTHJUElaiWfJdgl7SYCJh8mPSZFJnQmpSa%2FJt8nAicmJz8ntSfMJ9gn5CgmKDYoRihSKGcoeCiJKJoorAAAAAEAAAABGZq3gNbUXw889QAJCAAAAAAAyTUxiwAAAADJ6ExM%2B5r91QmiCGIAAAAJAAIAAAAAAAAEzQDBAAAAAAQUAAACFAAAAiMAmAM1AIUFKwAzBJMAgwaWAGgF1wBxAcUAhQJeAFICXgA9BGoAVgSTAGgB9gA%2FApMAVAIhAJgC8AAUBJMAZgSTALwEkwBkBJMAXgSTACsEkwCFBJMAdQSTAF4EkwBoBJMAagIhAJgCIQA%2FBJMAaASTAHcEkwBoA28AGwcxAHkFEAAABS8AyQUMAH0F1QDJBHMAyQQhAMkF0wB9BecAyQIj%2F2AE6QDJBCcAyQc5AMkGCADJBjsAfQTRAMkGOwB9BPIAyQRkAGoEbQASBdMAugTDAAAHaAAbBJ4ACAR7AAAEkQBSAqIApgLwABcCogAzBFYAMQOW%2F%2FwEngGJBHMAXgTnALADzwBzBOcAcwR9AHMCtgAdBGIAJwTpALACBgCiAgb%2FkQQzALACBgCwB3EAsATpALAE1QBzBOcAsATnAHMDRACwA9EAagLTAB8E6QCkBAIAAAY5ABcEMQAnBAgAAgO%2BAFIDCAA9BGgB7gMIAEgEkwBoAhQAAAIjAJgEkwC%2BBJMAPwSTAHsEkwAfBGgB7gQhAHsEngE1BqgAZALVAEYD%2BgBSBJMAaAKTAFQGqABkBAD%2F%2BgNtAH8EkwBoAscAMQLHACEEngGJBPQAsAU9AHECIQCYAdEAJQLHAEwDAABCA%2FoAUAY9AEsGPQAuBj0AGgNvADMFEAAABRAAAAUQAAAFEAAABRAAAAUQAAAG%2FP%2F%2BBQwAfQRzAMkEcwDJBHMAyQRzAMkFxwAvBggAyQY7AH0GOwB9BjsAfQY7AH0GOwB9BJMAhQY7AH0F0wC6BdMAugXTALoF0wC6BHsAAATjAMkE%2BgCwBHMAXgRzAF4EcwBeBHMAXgRzAF4EcwBeBt0AXgPPAHMEfQBzBH0AcwR9AHMEfQBzAgb%2F2gIGAKkCBv%2BzAgb%2F7ATFAHEE6QCwBNUAcwTVAHME1QBzBNUAcwTVAHMEkwBoBNUAcwTpAKQE6QCkBOkApATpAKQECAACBOcAsAQIAAICBgCwB2IAfQeJAHEEvAEMBJ4BbwS8AQgEAABSCAAAUgFcABkBXAAZAfYAPwLNABkCzQAZAz0AGQMCAKQCbwBSAm8AUAEK%2FnkEuAA%2FBJMAaAS8AB0EvAAdAscAFAd1AB0HdQAdBW0AHQI7AMkABQCz%2F8cABQABAAAIjf2oAAAJrPua%2FnsJogABAAAAAAAAAAAAAAAAAAAA2AADBLYBkAAFAAgFmgUzAAABHwWaBTMAAAPRAGYB8QgCAgsGBgMFBAICBOAAAu9AACBbAAAAKAAAAAAxQVNDAEAAIP%2F9Bh%2F%2BFACECI0CWCAAAZ8AAAAABEgFtgAAACAAAwAAAAEAAwABAAAADAAEALgAAAAqACAABAAKAEgASQB%2BAMsAzwD%2FATEBUwLGAtoC3CAUIBogHiAiIDogRCB0IKwiEv%2F%2FAAAAIABJAEoAoADMANABMQFSAsYC2gLcIBMgGCAcICIgOSBEIHQgrCIS%2F%2F%2F%2F4wCO%2F%2BL%2FwQAM%2F73%2FjP9s%2Ffr95%2F3m4LDgreCs4Kngk%2BCK4F%2FgI96%2BAAEAAAAAAAAAAAAAAAAAAAAAAAAAAAAAAAAAAAAAAAAAAAAAAAAAAAAAAABAR1taWVhVVFNSUVBPTk1MS0pJSEdGRURDQkFAPz49PDs6OTg3NjUxMC8uLSwoJyYlJCMiIR8YFBEQDw4NCwoJCAcGBQQDAgEALCCwAWBFsAMlIBFGYSNFI2FILSwgRRhoRC0sRSNGYLAgYSCwRmCwBCYjSEgtLEUjRiNhsCBgILAmYbAgYbAEJiNISC0sRSNGYLBAYSCwZmCwBCYjSEgtLEUjRiNhsEBgILAmYbBAYbAEJiNISC0sARAgPAA8LSwgRSMgsM1EIyC4AVpRWCMgsI1EI1kgsO1RWCMgsE1EI1kgsAQmUVgjILANRCNZISEtLCAgRRhoRCCwAWAgRbBGdmiKRWBELSwBsQsKQyNDZQotLACxCgtDI0MLLSwAsCgjcLEBKD4BsCgjcLECKEU6sQIACA0tLCBFsAMlRWFksFBRWEVEGyEhWS0sSbAOI0QtLCBFsABDYEQtLAGwBkOwB0NlCi0sIGmwQGGwAIsgsSzAioy4EABiYCsMZCNkYVxYsANhWS0sigNFioqHsBErsCkjRLApeuQYLSxFZbAsI0RFsCsjRC0sS1JYRUQbISFZLSxLUVhFRBshIVktLAGwBSUQIyCK9QCwAWAj7ewtLAGwBSUQIyCK9QCwAWEj7ewtLAGwBiUQ9QDt7C0ssAJDsAFSWCEhISEhG0YjRmCKikYjIEaKYIphuP%2BAYiMgECOKsQwMinBFYCCwAFBYsAFhuP%2B6ixuwRoxZsBBgaAE6WS0sIEWwAyVGUkuwE1FbWLACJUYgaGGwAyWwAyU%2FIyE4GyERWS0sIEWwAyVGUFiwAiVGIGhhsAMlsAMlPyMhOBshEVktLACwB0OwBkMLLSwhIQxkI2SLuEAAYi0sIbCAUVgMZCNki7ggAGIbsgBALytZsAJgLSwhsMBRWAxkI2SLuBVVYhuyAIAvK1mwAmAtLAxkI2SLuEAAYmAjIS0sS1NYirAEJUlkI0VpsECLYbCAYrAgYWqwDiNEIxCwDvYbISOKEhEgOS9ZLSxLU1ggsAMlSWRpILAFJrAGJUlkI2GwgGKwIGFqsA4jRLAEJhCwDvaKELAOI0SwDvawDiNEsA7tG4qwBCYREiA5IyA5Ly9ZLSxFI0VgI0VgI0VgI3ZoGLCAYiAtLLBIKy0sIEWwAFRYsEBEIEWwQGFEGyEhWS0sRbEwL0UjRWFgsAFgaUQtLEtRWLAvI3CwFCNCGyEhWS0sS1FYILADJUVpU1hEGyEhWRshIVktLEWwFEOwAGBjsAFgaUQtLLAvRUQtLEUjIEWKYEQtLEUjRWBELSxLI1FYuQAz%2F%2BCxNCAbszMANABZREQtLLAWQ1iwAyZFilhkZrAfYBtksCBgZiBYGyGwQFmwAWFZI1hlWbApI0QjELAp4BshISEhIVktLLACQ1RYS1MjS1FaWDgbISFZGyEhISFZLSywFkNYsAQlRWSwIGBmIFgbIbBAWbABYSNYG2VZsCkjRLAFJbAIJQggWAIbA1mwBCUQsAUlIEawBCUjQjywBCWwByUIsAclELAGJSBGsAQlsAFgI0I8IFgBGwBZsAQlELAFJbAp4LApIEVlRLAHJRCwBiWwKeCwBSWwCCUIIFgCGwNZsAUlsAMlQ0iwBCWwByUIsAYlsAMlsAFgQ0gbIVkhISEhISEhLSwCsAQlICBGsAQlI0KwBSUIsAMlRUghISEhLSwCsAMlILAEJQiwAiVDSCEhIS0sRSMgRRggsABQIFgjZSNZI2ggsEBQWCGwQFkjWGVZimBELSxLUyNLUVpYIEWKYEQbISFZLSxLVFggRYpgRBshIVktLEtTI0tRWlg4GyEhWS0ssAAhS1RYOBshIVktLLACQ1RYsEYrGyEhISFZLSywAkNUWLBHKxshISFZLSywAkNUWLBIKxshISEhWS0ssAJDVFiwSSsbISEhWS0sIIoII0tTiktRWlgjOBshIVktLACwAiVJsABTWCCwQDgRGyFZLSwBRiNGYCNGYSMgECBGimG4%2F4BiirFAQIpwRWBoOi0sIIojSWSKI1NYPBshWS0sS1JYfRt6WS0ssBIASwFLVEItLLECAEKxIwGIUbFAAYhTWli5EAAAIIhUWLICAQJDYEJZsSQBiFFYuSAAAECIVFiyAgICQ2BCsSQBiFRYsgIgAkNgQgBLAUtSWLICCAJDYEJZG7lAAACAiFRYsgIEAkNgQlm5QAAAgGO4AQCIVFiyAggCQ2BCWblAAAEAY7gCAIhUWLICEAJDYEJZsSYBiFFYuUAAAgBjuAQAiFRYsgJAAkNgQlm5QAAEAGO4CACIVFiyAoACQ2BCWVlZWVlZsQACQ1RYQAoFQAhACUAMAg0CG7EBAkNUWLIFQAi6AQAACQEAswwBDQEbsYACQ1JYsgVACLgBgLEJQBuyBUAIugGAAAkBQFm5QAAAgIhVuUAAAgBjuAQAiFVaWLMMAA0BG7MMAA0BWVlZQkJCQkItLEUYaCNLUVgjIEUgZLBAUFh8WWiKYFlELSywABawAiWwAiUBsAEjPgCwAiM%2BsQECBgywCiNlQrALI0IBsAEjPwCwAiM%2FsQECBgywBiNlQrAHI0KwARYBLSywgLACQ1CwAbACQ1RbWCEjELAgGskbihDtWS0ssFkrLSyKEOUtQJkJIUggVSABHlUfSANVHx4BDx4%2FHq8eA01LJh9MSzMfS0YlHyY0EFUlMyRVGRP%2FHwcE%2Fx8GA%2F8fSkkzH0lGJR8TMxJVBQEDVQQzA1UfAwEPAz8DrwMDR0YZH%2BtGASMzIlUcMxtVFjMVVREBD1UQMw9VDw9PDwIfD88PAg8P%2Fw8CBgIBAFUBMwBVbwB%2FAK8A7wAEEAABgBYBBQG4AZCxVFMrK0u4B%2F9SS7AJUFuwAYiwJVOwAYiwQFFasAaIsABVWltYsQEBjlmFjY0AQh1LsDJTWLAgHVlLsGRTWLAQHbEWAEJZc3MrK15zdHUrKysrK3Qrc3QrKysrKysrKysrKysrc3QrKysYXgAAAAYUABcATgW2ABcAdQW2Bc0AAAAAAAAAAAAAAAAAAARIABQAkQAA%2F%2BwAAAAA%2F%2BwAAAAA%2F%2BwAAP4U%2F%2BwAAAW2ABP8lP%2Ft%2FoX%2F6v6p%2F%2BwAGP68AAAAAAAAAAAAAAAAAAAAAAAAAAAAAAAAAAAAAAAAAAAAAAAAAAAAAAAAAAAAAAAAAAAAAAAACAAAAAAAAIsAgQDdAJgAjwCOAJkAiACBAQ8AigAAAAAAAQAAHowAAQUVGAAACgZ%2BAAUAJP9xAAUANgApAAUAOAApAAUAOQApAAUAOwAUAAUAQ%2F%2BuAAUARf%2BFAAUARv%2BFAAUAR%2F%2BFAAUASf%2FDAAUAT%2F%2FDAAUAUP%2FDAAUAUf%2BFAAUAUv%2FDAAUAU%2F%2BFAAUAVP%2FDAAUAVf%2FDAAUAV%2F%2FDAAUAgf9xAAUAgv9xAAUAg%2F9xAAUAhP9xAAUAhf9xAAUAhv9xAAUAmgAUAAUAnf%2BFAAUAnv%2BuAAUAn%2F%2BuAAUAoP%2BuAAUAof%2BuAAUAov%2BuAAUAo%2F%2BuAAUApP%2BFAAUApf%2BFAAUApv%2BFAAUAp%2F%2BFAAUAqP%2BFAAUAr%2F%2BFAAUAsP%2BFAAUAsf%2BFAAUAsv%2BFAAUAs%2F%2BFAAUAtf%2BFAAUAtv%2FDAAUAt%2F%2FDAAUAuP%2FDAAUAuf%2FDAAUAv%2F%2BFAAoAJP9xAAoANgApAAoAOAApAAoAOQApAAoAOwAUAAoAQ%2F%2BuAAoARf%2BFAAoARv%2BFAAoAR%2F%2BFAAoASf%2FDAAoAT%2F%2FDAAoAUP%2FDAAoAUf%2BFAAoAUv%2FDAAoAU%2F%2BFAAoAVP%2FDAAoAVf%2FDAAoAV%2F%2FDAAoAgf9xAAoAgv9xAAoAg%2F9xAAoAhP9xAAoAhf9xAAoAhv9xAAoAmgAUAAoAnf%2BFAAoAnv%2BuAAoAn%2F%2BuAAoAoP%2BuAAoAof%2BuAAoAov%2BuAAoAo%2F%2BuAAoApP%2BFAAoApf%2BFAAoApv%2BFAAoAp%2F%2BFAAoAqP%2BFAAoAr%2F%2BFAAoAsP%2BFAAoAsf%2BFAAoAsv%2BFAAoAs%2F%2BFAAoAtf%2BFAAoAtv%2FDAAoAt%2F%2FDAAoAuP%2FDAAoAuf%2FDAAoAv%2F%2BFAAsALAC4AA8AJv%2BaAA8AKv%2BaAA8AMf%2BaAA8AM%2F%2BaAA8ANv9xAA8AN%2F%2FXAA8AOP%2BFAA8AOf%2BFAA8AO%2F%2BFAA8AiP%2BaAA8Aj%2F%2BaAA8AkP%2BaAA8Akf%2BaAA8Akv%2BaAA8Ak%2F%2BaAA8Alf%2BaAA8Alv%2FXAA8Al%2F%2FXAA8AmP%2FXAA8Amf%2FXAA8Amv%2BFAA8Avv%2BaABAANv%2BuABEAJv%2BaABEAKv%2BaABEAMf%2BaABEAM%2F%2BaABEANv9xABEAN%2F%2FXABEAOP%2BFABEAOf%2BFABEAO%2F%2BFABEAiP%2BaABEAj%2F%2BaABEAkP%2BaABEAkf%2BaABEAkv%2BaABEAk%2F%2BaABEAlf%2BaABEAlv%2FXABEAl%2F%2FXABEAmP%2FXABEAmf%2FXABEAmv%2BFABEAvv%2BaACQABf9xACQACv9xACQAJv%2FXACQAKv%2FXACQALAEKACQAMf%2FXACQAM%2F%2FXACQANv9xACQAOP%2BuACQAOf%2BuACQAO%2F%2BFACQAiP%2FXACQAj%2F%2FXACQAkP%2FXACQAkf%2FXACQAkv%2FXACQAk%2F%2FXACQAlf%2FXACQAmv%2BFACQAvv%2FXACQAxv9xACQAyf9xACUAD%2F%2BuACUAEf%2BuACUAJP%2FXACUANv%2FDACUAOP%2FsACUAOf%2FsACUAOv%2FXACUAO%2F%2FsACUAPP%2FsACUAgf%2FXACUAgv%2FXACUAg%2F%2FXACUAhP%2FXACUAhf%2FXACUAhv%2FXACUAmv%2FsACUAx%2F%2BuACUAyv%2BuACYAJv%2FXACYAKv%2FXACYAMf%2FXACYAM%2F%2FXACYAiP%2FXACYAj%2F%2FXACYAkP%2FXACYAkf%2FXACYAkv%2FXACYAk%2F%2FXACYAlf%2FXACYAvv%2FXACcAD%2F%2BuACcAEf%2BuACcAJP%2FXACcANv%2FDACcAOP%2FsACcAOf%2FsACcAOv%2FXACcAO%2F%2FsACcAPP%2FsACcAgf%2FXACcAgv%2FXACcAg%2F%2FXACcAhP%2FXACcAhf%2FXACcAhv%2FXACcAmv%2FsACcAx%2F%2BuACcAyv%2BuACgALAB7ACkAD%2F%2BFACkAEf%2BFACkAIgApACkAJP%2FXACkAgf%2FXACkAgv%2FXACkAg%2F%2FXACkAhP%2FXACkAhf%2FXACkAhv%2FXACkAx%2F%2BFACkAyv%2BFAC0AJv%2FXAC0AKv%2FXAC0AMf%2FXAC0AM%2F%2FXAC0AiP%2FXAC0Aj%2F%2FXAC0AkP%2FXAC0Akf%2FXAC0Akv%2FXAC0Ak%2F%2FXAC0Alf%2FXAC0Avv%2FXAC4ABf9cAC4ACv9cAC4AJv%2FXAC4AKv%2FXAC4AMf%2FXAC4AM%2F%2FXAC4ANv%2FXAC4AN%2F%2FsAC4AOP%2FXAC4AOf%2FXAC4AO%2F%2FDAC4AiP%2FXAC4Aj%2F%2FXAC4AkP%2FXAC4Akf%2FXAC4Akv%2FXAC4Ak%2F%2FXAC4Alf%2FXAC4Alv%2FsAC4Al%2F%2FsAC4AmP%2FsAC4Amf%2FsAC4Amv%2FDAC4Avv%2FXAC4Axv9cAC4Ayf9cADEAD%2F%2BuADEAEf%2BuADEAJP%2FXADEANv%2FDADEAOP%2FsADEAOf%2FsADEAOv%2FXADEAO%2F%2FsADEAPP%2FsADEAgf%2FXADEAgv%2FXADEAg%2F%2FXADEAhP%2FXADEAhf%2FXADEAhv%2FXADEAmv%2FsADEAx%2F%2BuADEAyv%2BuADIAD%2F72ADIAEf72ADIAJP%2BaADIAOv%2FXADIAPP%2FsADIAgf%2BaADIAgv%2BaADIAg%2F%2BaADIAhP%2BaADIAhf%2BaADIAhv%2BaADIAx%2F72ADIAyv72ADMAD%2F%2BuADMAEf%2BuADMAJP%2FXADMANv%2FDADMAOP%2FsADMAOf%2FsADMAOv%2FXADMAO%2F%2FsADMAPP%2FsADMAgf%2FXADMAgv%2FXADMAg%2F%2FXADMAhP%2FXADMAhf%2FXADMAhv%2FXADMAmv%2FsADMAx%2F%2BuADMAyv%2BuADYAD%2F%2BFADYAEP%2BuADYAEf%2BFADYAIgApADYAJP9xADYAJv%2FXADYAKv%2FXADYAMf%2FXADYAM%2F%2FXADYANgApADYAQ%2F9cADYARf9xADYARv9xADYAR%2F9xADYASf9xADYAT%2F%2BaADYAUP%2BaADYAUf9xADYAUv%2BaADYAU%2F9xADYAVP%2BaADYAVf%2BFADYAV%2F%2BaADYAWP%2FXADYAWf%2FXADYAWv%2FXADYAW%2F%2FXADYAXP%2BuADYAgf9xADYAgv9xADYAg%2F9xADYAhP9xADYAhf9xADYAhv9xADYAiP%2FXADYAj%2F%2FXADYAkP%2FXADYAkf%2FXADYAkv%2FXADYAk%2F%2FXADYAlf%2FXADYAnf9xADYAnv9cADYAn%2F9cADYAoP9cADYAof9cADYAov9cADYAo%2F9cADYApP9xADYApf9xADYApv9xADYAp%2F9xADYAqP9xADYAr%2F9xADYAsP9xADYAsf9xADYAsv9xADYAs%2F9xADYAtf9xADYAtv%2BaADYAt%2F%2BaADYAuP%2BaADYAuf%2BaADYAuv%2FXADYAvv%2FXADYAv%2F9xADYAw%2F%2BuADYAxP%2BuADYAx%2F%2BFADYAyv%2BFADcAD%2F%2FXADcAEf%2FXADcAJP%2FsADcAgf%2FsADcAgv%2FsADcAg%2F%2FsADcAhP%2FsADcAhf%2FsADcAhv%2FsADcAx%2F%2FXADcAyv%2FXADgAD%2F%2BaADgAEf%2BaADgAIgApADgAJP%2BuADgAJv%2FsADgAKv%2FsADgAMf%2FsADgAM%2F%2FsADgAQ%2F%2FXADgARf%2FXADgARv%2FXADgAR%2F%2FXADgASf%2FsADgAT%2F%2FsADgAUP%2FsADgAUf%2FXADgAUv%2FsADgAU%2F%2FXADgAVP%2FsADgAVf%2FsADgAV%2F%2FsADgAgf%2BuADgAgv%2BuADgAg%2F%2BuADgAhP%2BuADgAhf%2BuADgAhv%2BuADgAiP%2FsADgAj%2F%2FsADgAkP%2FsADgAkf%2FsADgAkv%2FsADgAk%2F%2FsADgAlf%2FsADgAnf%2FXADgAnv%2FXADgAn%2F%2FXADgAoP%2FXADgAof%2FXADgAov%2FXADgAo%2F%2FXADgApP%2FXADgApf%2FXADgApv%2FXADgAp%2F%2FXADgAqP%2FXADgAr%2F%2FXADgAsP%2FXADgAsf%2FXADgAsv%2FXADgAs%2F%2FXADgAtf%2FXADgAtv%2FsADgAt%2F%2FsADgAuP%2FsADgAuf%2FsADgAvv%2FsADgAv%2F%2FXADgAx%2F%2BaADgAyv%2BaADkAD%2F%2BaADkAEf%2BaADkAIgApADkAJP%2BuADkAJv%2FsADkAKv%2FsADkAMf%2FsADkAM%2F%2FsADkAQ%2F%2FXADkARf%2FXADkARv%2FXADkAR%2F%2FXADkASf%2FsADkAT%2F%2FsADkAUP%2FsADkAUf%2FXADkAUv%2FsADkAU%2F%2FXADkAVP%2FsADkAVf%2FsADkAV%2F%2FsADkAgf%2BuADkAgv%2BuADkAg%2F%2BuADkAhP%2BuADkAhf%2BuADkAhv%2BuADkAiP%2FsADkAj%2F%2FsADkAkP%2FsADkAkf%2FsADkAkv%2FsADkAk%2F%2FsADkAlf%2FsADkAnf%2FXADkAnv%2FXADkAn%2F%2FXADkAoP%2FXADkAof%2FXADkAov%2FXADkAo%2F%2FXADkApP%2FXADkApf%2FXADkApv%2FXADkAp%2F%2FXADkAqP%2FXADkAr%2F%2FXADkAsP%2FXADkAsf%2FXADkAsv%2FXADkAs%2F%2FXADkAtf%2FXADkAtv%2FsADkAt%2F%2FsADkAuP%2FsADkAuf%2FsADkAvv%2FsADkAv%2F%2FXADkAx%2F%2BaADkAyv%2BaADoAJv%2FXADoAKv%2FXADoAMf%2FXADoAM%2F%2FXADoAiP%2FXADoAj%2F%2FXADoAkP%2FXADoAkf%2FXADoAkv%2FXADoAk%2F%2FXADoAlf%2FXADoAvv%2FXADsAD%2F%2BFADsAEf%2BFADsAIgApADsAJP%2BFADsAJv%2FXADsAKv%2FXADsAMf%2FXADsAM%2F%2FXADsAQ%2F%2BaADsARf%2BaADsARv%2BaADsAR%2F%2BaADsASf%2FXADsAT%2F%2FDADsAUP%2FDADsAUf%2BaADsAUv%2FDADsAU%2F%2BaADsAVP%2FDADsAVf%2BuADsAV%2F%2FDADsAXP%2FXADsAgf%2BFADsAgv%2BFADsAg%2F%2BFADsAhP%2BFADsAhf%2BFADsAhv%2BFADsAiP%2FXADsAj%2F%2FXADsAkP%2FXADsAkf%2FXADsAkv%2FXADsAk%2F%2FXADsAlf%2FXADsAnf%2BaADsAnv%2BaADsAn%2F%2BaADsAoP%2BaADsAof%2BaADsAov%2BaADsAo%2F%2BaADsApP%2BaADsApf%2BaADsApv%2BaADsAp%2F%2BaADsAqP%2BaADsAr%2F%2BaADsAsP%2BaADsAsf%2BaADsAsv%2BaADsAs%2F%2BaADsAtf%2BaADsAtv%2FDADsAt%2F%2FDADsAuP%2FDADsAuf%2FDADsAvv%2FXADsAv%2F%2BaADsAx%2F%2BFADsAyv%2BFADwAJv%2FsADwAKv%2FsADwAMf%2FsADwAM%2F%2FsADwAiP%2FsADwAj%2F%2FsADwAkP%2FsADwAkf%2FsADwAkv%2FsADwAk%2F%2FsADwAlf%2FsADwAvv%2FsAD0ALAC4AEMABf%2FsAEMACv%2FsAEMAxv%2FsAEMAyf%2FsAEQABf%2FsAEQACv%2FsAEQAWP%2FXAEQAWf%2FXAEQAWv%2FXAEQAW%2F%2FXAEQAXP%2FsAEQAuv%2FXAEQAxv%2FsAEQAyf%2FsAEUABQApAEUACgApAEUAxgApAEUAyQApAEcABf%2FsAEcACv%2FsAEcAWP%2FXAEcAWf%2FXAEcAWv%2FXAEcAW%2F%2FXAEcAXP%2FsAEcAuv%2FXAEcAxv%2FsAEcAyf%2FsAEgABQB7AEgACgB7AEgAxgB7AEgAyQB7AEoABf%2FsAEoACv%2FsAEoAxv%2FsAEoAyf%2FsAE0ARf%2FXAE0ARv%2FXAE0AR%2F%2FXAE0AUf%2FXAE0AU%2F%2FXAE0Anf%2FXAE0ApP%2FXAE0Apf%2FXAE0Apv%2FXAE0Ap%2F%2FXAE0AqP%2FXAE0Ar%2F%2FXAE0AsP%2FXAE0Asf%2FXAE0Asv%2FXAE0As%2F%2FXAE0Atf%2FXAE0Av%2F%2FXAE8ABf%2FsAE8ACv%2FsAE8Axv%2FsAE8Ayf%2FsAFAABf%2FsAFAACv%2FsAFAAxv%2FsAFAAyf%2FsAFEABf%2FsAFEACv%2FsAFEAWP%2FXAFEAWf%2FXAFEAWv%2FXAFEAW%2F%2FXAFEAXP%2FsAFEAuv%2FXAFEAxv%2FsAFEAyf%2FsAFIABf%2FsAFIACv%2FsAFIAWP%2FXAFIAWf%2FXAFIAWv%2FXAFIAW%2F%2FXAFIAXP%2FsAFIAuv%2FXAFIAxv%2FsAFIAyf%2FsAFQABQBSAFQACgBSAFQAQ%2F%2FXAFQARf%2FXAFQARv%2FXAFQAR%2F%2FXAFQASf%2FsAFQAUf%2FXAFQAU%2F%2FXAFQAnf%2FXAFQAnv%2FXAFQAn%2F%2FXAFQAoP%2FXAFQAof%2FXAFQAov%2FXAFQAo%2F%2FXAFQApP%2FXAFQApf%2FXAFQApv%2FXAFQAp%2F%2FXAFQAqP%2FXAFQAr%2F%2FXAFQAsP%2FXAFQAsf%2FXAFQAsv%2FXAFQAs%2F%2FXAFQAtf%2FXAFQAv%2F%2FXAFQAxgBSAFQAyQBSAFYABQApAFYACgApAFYAxgApAFYAyQApAFgABQBSAFgACgBSAFgAD%2F%2BuAFgAEf%2BuAFgAIgApAFgAxgBSAFgAx%2F%2BuAFgAyQBSAFgAyv%2BuAFkABQBSAFkACgBSAFkAD%2F%2BuAFkAEf%2BuAFkAIgApAFkAxgBSAFkAx%2F%2BuAFkAyQBSAFkAyv%2BuAFoARf%2FXAFoARv%2FXAFoAR%2F%2FXAFoAUf%2FXAFoAU%2F%2FXAFoAnf%2FXAFoApP%2FXAFoApf%2FXAFoApv%2FXAFoAp%2F%2FXAFoAqP%2FXAFoAr%2F%2FXAFoAsP%2FXAFoAsf%2FXAFoAsv%2FXAFoAs%2F%2FXAFoAtf%2FXAFoAv%2F%2FXAFsABQBSAFsACgBSAFsAD%2F%2BuAFsAEf%2BuAFsAIgApAFsAxgBSAFsAx%2F%2BuAFsAyQBSAFsAyv%2BuAF0ALAC4AIEABf9xAIEACv9xAIEAJv%2FXAIEAKv%2FXAIEALAEKAIEAMf%2FXAIEAM%2F%2FXAIEANv9xAIEAOP%2BuAIEAOf%2BuAIEAO%2F%2BFAIEAiP%2FXAIEAj%2F%2FXAIEAkP%2FXAIEAkf%2FXAIEAkv%2FXAIEAk%2F%2FXAIEAlf%2FXAIEAmv%2BFAIEAvv%2FXAIEAxv9xAIEAyf9xAIIABf9xAIIACv9xAIIAJv%2FXAIIAKv%2FXAIIALAEKAIIAMf%2FXAIIAM%2F%2FXAIIANv9xAIIAOP%2BuAIIAOf%2BuAIIAO%2F%2BFAIIAiP%2FXAIIAj%2F%2FXAIIAkP%2FXAIIAkf%2FXAIIAkv%2FXAIIAk%2F%2FXAIIAlf%2FXAIIAmv%2BFAIIAvv%2FXAIIAxv9xAIIAyf9xAIMABf9xAIMACv9xAIMAJv%2FXAIMAKv%2FXAIMALAEKAIMAMf%2FXAIMAM%2F%2FXAIMANv9xAIMAOP%2BuAIMAOf%2BuAIMAO%2F%2BFAIMAiP%2FXAIMAj%2F%2FXAIMAkP%2FXAIMAkf%2FXAIMAkv%2FXAIMAk%2F%2FXAIMAlf%2FXAIMAmv%2BFAIMAvv%2FXAIMAxv9xAIMAyf9xAIQABf9xAIQACv9xAIQAJv%2FXAIQAKv%2FXAIQALAEKAIQAMf%2FXAIQAM%2F%2FXAIQANv9xAIQAOP%2BuAIQAOf%2BuAIQAO%2F%2BFAIQAiP%2FXAIQAj%2F%2FXAIQAkP%2FXAIQAkf%2FXAIQAkv%2FXAIQAk%2F%2FXAIQAlf%2FXAIQAmv%2BFAIQAvv%2FXAIQAxv9xAIQAyf9xAIUABf9xAIUACv9xAIUAJv%2FXAIUAKv%2FXAIUALAEKAIUAMf%2FXAIUAM%2F%2FXAIUANv9xAIUAOP%2BuAIUAOf%2BuAIUAO%2F%2BFAIUAiP%2FXAIUAj%2F%2FXAIUAkP%2FXAIUAkf%2FXAIUAkv%2FXAIUAk%2F%2FXAIUAlf%2FXAIUAmv%2BFAIUAvv%2FXAIUAxv9xAIUAyf9xAIYABf9xAIYACv9xAIYAJv%2FXAIYAKv%2FXAIYALAEKAIYAMf%2FXAIYAM%2F%2FXAIYANv9xAIYAOP%2BuAIYAOf%2BuAIYAO%2F%2BFAIYAiP%2FXAIYAj%2F%2FXAIYAkP%2FXAIYAkf%2FXAIYAkv%2FXAIYAk%2F%2FXAIYAlf%2FXAIYAmv%2BFAIYAvv%2FXAIYAxv9xAIYAyf9xAIcALAB7AIgAJv%2FXAIgAKv%2FXAIgAMf%2FXAIgAM%2F%2FXAIgAiP%2FXAIgAj%2F%2FXAIgAkP%2FXAIgAkf%2FXAIgAkv%2FXAIgAk%2F%2FXAIgAlf%2FXAIgAvv%2FXAIkALAB7AIoALAB7AIsALAB7AIwALAB7AI0AD%2F%2BuAI0AEf%2BuAI0AJP%2FXAI0ANv%2FDAI0AOP%2FsAI0AOf%2FsAI0AOv%2FXAI0AO%2F%2FsAI0APP%2FsAI0Agf%2FXAI0Agv%2FXAI0Ag%2F%2FXAI0AhP%2FXAI0Ahf%2FXAI0Ahv%2FXAI0Amv%2FsAI0Ax%2F%2BuAI0Ayv%2BuAI8AD%2F%2BuAI8AEf%2BuAI8AJP%2FXAI8ANv%2FDAI8AOP%2FsAI8AOf%2FsAI8AOv%2FXAI8AO%2F%2FsAI8APP%2FsAI8Agf%2FXAI8Agv%2FXAI8Ag%2F%2FXAI8AhP%2FXAI8Ahf%2FXAI8Ahv%2FXAI8Amv%2FsAI8Ax%2F%2BuAI8Ayv%2BuAJAAD%2F%2BuAJAAEf%2BuAJAAJP%2FXAJAANv%2FDAJAAOP%2FsAJAAOf%2FsAJAAOv%2FXAJAAO%2F%2FsAJAAPP%2FsAJAAgf%2FXAJAAgv%2FXAJAAg%2F%2FXAJAAhP%2FXAJAAhf%2FXAJAAhv%2FXAJAAmv%2FsAJAAx%2F%2BuAJAAyv%2BuAJEAD%2F%2BuAJEAEf%2BuAJEAJP%2FXAJEANv%2FDAJEAOP%2FsAJEAOf%2FsAJEAOv%2FXAJEAO%2F%2FsAJEAPP%2FsAJEAgf%2FXAJEAgv%2FXAJEAg%2F%2FXAJEAhP%2FXAJEAhf%2FXAJEAhv%2FXAJEAmv%2FsAJEAx%2F%2BuAJEAyv%2BuAJIAD%2F%2BuAJIAEf%2BuAJIAJP%2FXAJIANv%2FDAJIAOP%2FsAJIAOf%2FsAJIAOv%2FXAJIAO%2F%2FsAJIAPP%2FsAJIAgf%2FXAJIAgv%2FXAJIAg%2F%2FXAJIAhP%2FXAJIAhf%2FXAJIAhv%2FXAJIAmv%2FsAJIAx%2F%2BuAJIAyv%2BuAJMAD%2F%2BuAJMAEf%2BuAJMAJP%2FXAJMANv%2FDAJMAOP%2FsAJMAOf%2FsAJMAOv%2FXAJMAO%2F%2FsAJMAPP%2FsAJMAgf%2FXAJMAgv%2FXAJMAg%2F%2FXAJMAhP%2FXAJMAhf%2FXAJMAhv%2FXAJMAmv%2FsAJMAx%2F%2BuAJMAyv%2BuAJUAD%2F%2BuAJUAEf%2BuAJUAJP%2FXAJUANv%2FDAJUAOP%2FsAJUAOf%2FsAJUAOv%2FXAJUAO%2F%2FsAJUAPP%2FsAJUAgf%2FXAJUAgv%2FXAJUAg%2F%2FXAJUAhP%2FXAJUAhf%2FXAJUAhv%2FXAJUAmv%2FsAJUAx%2F%2BuAJUAyv%2BuAJYAD%2F%2FXAJYAEf%2FXAJYAJP%2FsAJYAgf%2FsAJYAgv%2FsAJYAg%2F%2FsAJYAhP%2FsAJYAhf%2FsAJYAhv%2FsAJYAx%2F%2FXAJYAyv%2FXAJcAD%2F%2FXAJcAEf%2FXAJcAJP%2FsAJcAgf%2FsAJcAgv%2FsAJcAg%2F%2FsAJcAhP%2FsAJcAhf%2FsAJcAhv%2FsAJcAx%2F%2FXAJcAyv%2FXAJgAD%2F%2FXAJgAEf%2FXAJgAJP%2FsAJgAgf%2FsAJgAgv%2FsAJgAg%2F%2FsAJgAhP%2FsAJgAhf%2FsAJgAhv%2FsAJgAx%2F%2FXAJgAyv%2FXAJkAD%2F%2FXAJkAEf%2FXAJkAJP%2FsAJkAgf%2FsAJkAgv%2FsAJkAg%2F%2FsAJkAhP%2FsAJkAhf%2FsAJkAhv%2FsAJkAx%2F%2FXAJkAyv%2FXAJoAD%2F%2BFAJoAEf%2BFAJoAIgApAJoAJP%2BFAJoAJv%2FXAJoAKv%2FXAJoAMf%2FXAJoAM%2F%2FXAJoAQ%2F%2BaAJoARf%2BaAJoARv%2BaAJoAR%2F%2BaAJoASf%2FXAJoAT%2F%2FDAJoAUP%2FDAJoAUf%2BaAJoAUv%2FDAJoAU%2F%2BaAJoAVP%2FDAJoAVf%2BuAJoAV%2F%2FDAJoAXP%2FXAJoAgf%2BFAJoAgv%2BFAJoAg%2F%2BFAJoAhP%2BFAJoAhf%2BFAJoAhv%2BFAJoAiP%2FXAJoAj%2F%2FXAJoAkP%2FXAJoAkf%2FXAJoAkv%2FXAJoAk%2F%2FXAJoAlf%2FXAJoAnf%2BaAJoAnv%2BaAJoAn%2F%2BaAJoAoP%2BaAJoAof%2BaAJoAov%2BaAJoAo%2F%2BaAJoApP%2BaAJoApf%2BaAJoApv%2BaAJoAp%2F%2BaAJoAqP%2BaAJoAr%2F%2BaAJoAsP%2BaAJoAsf%2BaAJoAsv%2BaAJoAs%2F%2BaAJoAtf%2BaAJoAtv%2FDAJoAt%2F%2FDAJoAuP%2FDAJoAuf%2FDAJoAvv%2FXAJoAv%2F%2BaAJoAx%2F%2BFAJoAyv%2BFAJsAD%2F72AJsAEf72AJsAJP%2BaAJsAOv%2FXAJsAPP%2FsAJsAgf%2BaAJsAgv%2BaAJsAg%2F%2BaAJsAhP%2BaAJsAhf%2BaAJsAhv%2BaAJsAx%2F72AJsAyv72AJ0ABf%2FsAJ0ACv%2FsAJ0Axv%2FsAJ0Ayf%2FsAJ4ABf%2FsAJ4ACv%2FsAJ4Axv%2FsAJ4Ayf%2FsAJ8ABf%2FsAJ8ACv%2FsAJ8Axv%2FsAJ8Ayf%2FsAKAABf%2FsAKAACv%2FsAKAAxv%2FsAKAAyf%2FsAKEABf%2FsAKEACv%2FsAKEAxv%2FsAKEAyf%2FsAKIABf%2FsAKIACv%2FsAKIAxv%2FsAKIAyf%2FsAKUABf%2FsAKUACv%2FsAKUAWP%2FXAKUAWf%2FXAKUAWv%2FXAKUAW%2F%2FXAKUAXP%2FsAKUAuv%2FXAKUAxv%2FsAKUAyf%2FsAKYABf%2FsAKYACv%2FsAKYAWP%2FXAKYAWf%2FXAKYAWv%2FXAKYAW%2F%2FXAKYAXP%2FsAKYAuv%2FXAKYAxv%2FsAKYAyf%2FsAKcABf%2FsAKcACv%2FsAKcAWP%2FXAKcAWf%2FXAKcAWv%2FXAKcAW%2F%2FXAKcAXP%2FsAKcAuv%2FXAKcAxv%2FsAKcAyf%2FsAKgABf%2FsAKgACv%2FsAKgAWP%2FXAKgAWf%2FXAKgAWv%2FXAKgAW%2F%2FXAKgAXP%2FsAKgAuv%2FXAKgAxv%2FsAKgAyf%2FsAK0ABf%2FsAK0ACv%2FsAK0AWP%2FXAK0AWf%2FXAK0AWv%2FXAK0AW%2F%2FXAK0AXP%2FsAK0Auv%2FXAK0Axv%2FsAK0Ayf%2FsAK8ABf%2FsAK8ACv%2FsAK8AWP%2FXAK8AWf%2FXAK8AWv%2FXAK8AW%2F%2FXAK8AXP%2FsAK8Auv%2FXAK8Axv%2FsAK8Ayf%2FsALAABf%2FsALAACv%2FsALAAWP%2FXALAAWf%2FXALAAWv%2FXALAAW%2F%2FXALAAXP%2FsALAAuv%2FXALAAxv%2FsALAAyf%2FsALEABf%2FsALEACv%2FsALEAWP%2FXALEAWf%2FXALEAWv%2FXALEAW%2F%2FXALEAXP%2FsALEAuv%2FXALEAxv%2FsALEAyf%2FsALMABf%2FXALMACv%2FXALMAxv%2FXALMAyf%2FXALUABf%2FsALUACv%2FsALUAWP%2FXALUAWf%2FXALUAWv%2FXALUAW%2F%2FXALUAXP%2FsALUAuv%2FXALUAxv%2FsALUAyf%2FsALoABQBSALoACgBSALoAD%2F%2BuALoAEf%2BuALoAIgApALoAxgBSALoAx%2F%2BuALoAyQBSALoAyv%2BuALsABf%2FsALsACv%2FsALsAWP%2FXALsAWf%2FXALsAWv%2FXALsAW%2F%2FXALsAXP%2FsALsAuv%2FXALsAxv%2FsALsAyf%2FsALwABQBSALwACgBSALwAD%2F%2BuALwAEf%2BuALwAIgApALwAxgBSALwAx%2F%2BuALwAyQBSALwAyv%2BuAL4ALAB7AAAABwBaAAMAAQQJAAEAEgAAAAMAAQQJAAIADgASAAMAAQQJAAMAPAAgAAMAAQQJAAQAEgAAAAMAAQQJAAUAGABcAAMAAQQJAAYAEAB0AAMAAQQJAA4AVACEAE8AcABlAG4AIABTAGEAbgBzAFIAZQBnAHUAbABhAHIAQQBzAGMAZQBuAGQAZQByACAALQAgAE8AcABlAG4AIABTAGEAbgBzACAAQgB1AGkAbABkACAAMQAwADAAVgBlAHIAcwBpAG8AbgAgADEALgAxADAATwBwAGUAbgBTAGEAbgBzAGgAdAB0AHAAOgAvAC8AdwB3AHcALgBhAHAAYQBjAGgAZQAuAG8AcgBnAC8AbABpAGMAZQBuAHMAZQBzAC8ATABJAEMARQBOAFMARQAtADIALgAwAAAAAgAAAAAAAP9mAGYAAAAAAAAAAAAAAAAAAAAAAAAAAADcAAABAgACAAMABAAFAAYABwAIAAkACgALAAwADQAOAA8AEAARABIAEwAUABUAFgAXABgAGQAaABsAHAAdAB4AHwAgACEAIgAjACQAJQAmACcAKAApACoAKwAtAC4ALwAwADEAMgAzADQANQA2ADcAOAA5ADoAOwA8AD0APgA%2FAEAAQQBCAEMARABFAEYARwBIAEkASgBLAEwATQBOAE8AUABRAFIAUwBUAFUAVgBXAFgAWQBaAFsAXABdAF4AXwBgAGEArACjAIQAhQC9AJYA6ACGAI4AiwCdAKkApAEDAIoBBACDAJMA8gDzAI0AlwCIAMMA3gDxAJ4AqgD1APQA9gCiAK0AyQDHAK4AYgBjAJAAZADLAGUAyADKAOkAZgDTANAA0QCvAGcA8ACRANYA1ADVAGgA6wDtAIkAagBpAGsAbQBsAG4AoABvAHEAcAByAHMAdQB0AHYAdwDqAHgAegB5AHsAfQB8ALgAoQB%2FAH4AgACBAOwA7gC6ANcAsACxANgA3QDZALIAswC2ALcAxAC0ALUAxQCHAL4AvwC8AQUA7wEGAQcBCAEJAQoBCwAsAM8AzADNAM4EbnVsbAd1bmkwMEFECW92ZXJzY29yZQRFdXJvB3VuaUZCMDEHdW5pRkIwMgxmb3Vyc3VwZXJpb3IHdW5pRkIwMwd1bmlGQjA0AmZmAAAAAQADAAgACgANAAf%2F%2FwAPAAEAAAAMAAAAAAAAAAIAAQAAANsAAQAAAAEAAAAKAAoACgAAAAEAAAAKAB4ALAABbGF0bgAIAAQAAAAA%2F%2F8AAQAAAAFsaWdhAAgAAAABAAAAAQAEAAQAAAABAAgAAQA2AAEACAAFAAwAFAAcACIAKADVAAMASABOANQAAwBIAEsA1gACAEgA0gACAE4A0QACAEsAAQABAEg%3D%29%20format%28%27truetype%27%29%3B%0A%7D%0A%40font%2Dface%20%7B%0Afont%2Dfamily%3A%20%27Open%20Sans%27%3B%0Afont%2Dstyle%3A%20normal%3B%0Afont%2Dweight%3A%20700%3B%0Asrc%3A%20url%28data%3Aapplication%2Fx%2Dfont%2Dtruetype%3Bbase64%2CAAEAAAASAQAABAAgR0RFRgAQANwAAIsYAAAAFkdQT1MAFQAKAACLMAAAAAxHU1VC3cremgAAizwAAAB0T1MvMqJ1oRgAAF5QAAAAYGNtYXDPgnIkAABesAAAAMRjdnQgEy0alAAAaEwAAACqZnBnbbtzpHUAAF90AAAH4Gdhc3AACAAbAACLDAAAAAxnbHlmpn0rtQAAASwAAFeEaGVhZPfhxw4AAFqMAAAANmhoZWEOKQeHAABeLAAAACRobXR45L1NMAAAWsQAAANoa2VybqPrpOMAAGj4AAAekGxvY2GxCZk7AABY0AAAAbptYXhwAmcCHwAAWLAAAAAgbmFtZRiQM1gAAIeIAAABXHBvc3Rqw5auAACI5AAAAiZwcmVwyAn8awAAZ1QAAAD4AAIAwQAABAoFtgADAAcAHkAMBAMFAgMCCAkEAwcAAC8yLzMREgE5OREzETMxMBMhESE3IREhwQNJ%2FLdoAnn9hwW2%2BkpoBOYAAAIAdf%2FlAdMFtgADAA8AJkASAwoKAgQEEBEBBw0HVFkNEwIDAD8%2FKxEAMxESATkRMzMRMzEwASMDIQE0NjMyFhUUBiMiJgGg9DMBWv6iWlZTW1xSVFwB5QPR%2BtlUVlhST1tZAAACAIUDpgNCBbYAAwAHABtACwQHAAMDCAYCBwMDAD8zzTIRATMRM8wyMTABAyMDIQMjAwGcKcUpAr0pxSkFtv3wAhD98AIQAAACAC0AAAT%2BBbQAGwAfAH1ARAgcHxUEFAkJCgQBABkEGAUFBhIPDgsEChMTFBYeHQcEBhcXGBgUBgoEICEIBAsLHAEOHwAPDxkVEg4SDhIKFxMDBgoSAD8zPzMSOTkvLxEzMzMRMzMRMzMzETMzERIBFzkRMxESFzkRMxESFzkRMxESFzkRMxESFzkxMAEHIRUhAyMTIwMjEyM1ITcjNSETMwMzEzMDMxUFMzcjA%2BcvAQL%2B103cTsJM10ruARUv%2FAEhTdtNxk7XTvD9HcQvxANM6M7%2BagGW%2FmoBls7o0QGX%2FmkBl%2F5p0ejoAAADAFj%2FiQREBhIAIAAmACwAhkBFJBcDHR0UDQYqKiEpHicAJwgPIxEhIRkAEQAtLiodJwAADSQRIREnKxonIQklBgwcFxxPWRQXBgxQWQUGAwYXBhcGLRUAAD8SOTkvLxEzEM0rEQAzKxESABc5ETMREjk5MxESOTkREgE5OREzMxESOTkyMhESOTkROREzMzMzETMzMzEwARQGBxUjNSYnERYWFxEnJiY1NDY3NTMVFhcHJicRHgIFNCYnFTYBFBYXNQYERObPifS4V%2FVgQ8al48uJ5blenKTDpU3%2B00REiP5uPUSBAcmfwRPNyQVRAQgrQgYBNhpOt4eRuxSZlQpS6kAO%2FtlLboRnKjof%2BRcCviw5HusTAAUAP%2F%2FuBvYFywAJABQAGAAiAC0ASkAkFhcXBQUKEAAQGBUVGRkpIx4jECMuLyArHCYZGAYXGAMNBxIHAD8zxDI%2FPz8zxDIREgE5OREzEMAyEjkRMxEzEMAyEjkRMzEwARQWMzI1NCMiBgUUBiMiJjUQITIWJQEjARMUFjMyNTQjIgYFFAYjIiY1ECEyFgE7LTJgYDItAbuyrKW0AVmptQKw%2FNXwAyuFLTJgYDItAbuyrKW0AVmptQQAf338%2Bnt95uft4AHJ7dj6SgW2%2FAJ%2Fffz6e33l5%2B3fAcntAAADAFL%2F7AYABcsAHQAmADEAcUA5LQ0jCgEdFgAKFg0TEycZGhonDQMHAQAAMx4HBzIXIRoWCiQkLy8QGhoEEBAqTVkQBAQhTFkEEwESAD8%2FKwAYPysREgA5GC8SOREzEjk5ERI5EQEzETMRMxEzEhc5ETMRMxESOTkREjkREjkRMzEwISEnBiMiJDU0NjcmJjU0NjMyFhUUBgcBNjchBgIHJRQWMzI3AQYGATQmIyIGFRQXNjYGAP6Hc7%2Fx9P7ieZNLROnDut%2BKmgEcRzQBPiR%2BUPzAgWV%2BZf60OkMBZ0g5Q01fVlxxheC%2FicFUVp1dmLqtkXfFWf7rdbiH%2Fv9jg1ZmPQFKLGAChjU9QDtYajBdAAEAhQOmAZwFtgADABK2AAMDBAIDAwA%2FzREBMxEzMTABAyMDAZwpxSkFtv3wAhAAAAEAUv68AnkFtgANACBADgsKCgMEBAAHBw8LJAMDAD8%2FEQEzETMzETMzETMxMBMQEjczBgIVFBIXIyYCUpuS%2Bo2Qk4j4k5oCMQEJAc6uwf4y9PX%2BN7mqAcYAAAEAPf68AmQFtgANACBADgMEBAsKCgAHBw4KAwQkAD8%2FEQEzETMzETMzETMxMAEQAgcjNhI1NAInMxYSAmSbkviHlJCN%2BpOaAjH%2B%2Bf46qLgByfb0Ac7Br%2F4xAAEAPwJWBB0GFAAOADVAGAkLCwUDAw0BBwcQDwQKCgcHAQ0NBggOAAA%2FxDI5ETMzEjkRMxESATkRMzMzEjkzEjkxMAEDJRcFEwcDAycTJTcFAwKwKQF1If6s3%2BOciezd%2Fq4nAW0pBhT%2BkGj8GP7XeQE5%2Fsl3ASka%2BmgBcAABAFgA4wQ5BMUACwAmQBAIBgkJAwEAAAwNCwkABgQDAC8zMzMyMhESATkRMzMzETMzMTABITUhETMRIRUhESMB2%2F59AYPbAYP%2BfdsCZNsBhv562%2F5%2FAAEAP%2F74AcsA7gAGABW3AgMABQUHAwUAL8YRATMRM8IyMTAlBgMjEjchAcs0fNxBJAEY18r%2B6wEK7AABAD0BqAJWAqIAAwARtQMFAAQAAQAvMxEBMxEzMTATNSEVPQIZAaj6%2BgABAHX%2F5QHTATkACwAWQAoGAAAMCQNUWQkTAD8rEQEzETMxMDc0NjMyFhUUBiMiJnVaVlNbXFJUXI9UVlhST1tZAAABAA4AAANEBbYAAwAcQAwBAgMAAgAEBQMDAhIAPz8REgE5OREzETMxMAEBIQEDRP3f%2FusCIQW2%2BkoFtgACAEr%2F7ARIBc0ACwAXAChAFAwGEgAGABgZCRVPWQkHAw9PWQMZAD8rABg%2FKxESATk5ETMRMzEwARACISIAERASITIAARAWMzI2ERAmIyIGBEj7%2Fvv9%2Fv%2F6AQT9AQP9NV1ubGBha21eAtv%2Bgf6QAXwBcwGDAW%2F%2BgP6O%2FvPp7AEKAQ3r6wABAHkAAANOBbYACgAqQBMJBAAACAEBCwwIBwcBBAQJBgEYAD8%2FMxESOREzERIBOREzMxI5OTEwISERNzcGBwcnATMDTv7LAwVNHqiVAdf%2BA06LmE0Yh7oBdwABAE4AAARQBcsAHQA9QB4cDgEHABYBFh4fFgcHAgoSCk5ZEgcCARwBHE5ZARgAPysREgA5GD8rERIAOREzERIBOTkRMzMRMzMxMCEhNQE%2BAjU0JiMiBgcnPgIzMhYWFRQGBgcHFSEEUPwCAW%2BjZCxhUVWgV6hsjqhoidJ0R5W8vAJ91wFzp4FuO1hWTkjHXEwpZLR0ZbG6rLEOAAABAE7%2F7ARCBcsAJgBbQC8iFw0TEwcDHBwAAAcNBycoIR4kHk9ZAxgXGBdQWQwYAQ0DGBgKJAcNEAoQT1kKGQA%2FKxEAMxg%2FEjkvX15dKxESADkrEQAzERIBOTkRMxEzETMRMxESOTkxMAEUBgcVFhYVFAQhIicRFhYzMjY1NCYjIzUzMjY1NCMiBgcnNiEyBAQXppaxtv7O%2FuTuuFXMZJmSqLhvcaqd0EiVW4%2FIARXjAQcEb4nAJAYWq5HT608BBys2aHNnVu1ZbKYwO9WQuAAAAgAjAAAEcQW2AAoAEwBGQCIPBwMJAgILAwMFAAAVEwUFFAYTAQUTBVBZCRMTAw8HBgMYAD8%2FMxI5LzMrEQAzEjkRATMRMxEzERI5ETMzETMSOTkxMAEjESERITUBIREzITU0NjcjBgcBBHGw%2FtL9kAKBAR2w%2FiIKAwglNP70AS%2F%2B0QEv1wOw%2FGn4PuwTUk7%2BawABAGT%2F7AQ1BbYAGwBWQCsYFRUXAxkUFA4IDgMIAxwdFBMJEwwQABBPWRkAAAYVFRhOWRUGBgxPWQYZAD8rABg%2FKxESADkYLzMrERIAOTkRMxESATk5ETMREjkRMxI5OREzMTABMhYVFAAhIicRFhYzIDU0ISIGBycTIREhAzc2AmbU%2B%2F7S%2Fuf0lk%2FSXgEb%2Fts1gCh7NwMZ%2FfYbIz0Dpu7P9f74TwELKjXo3RUMQgLp%2Fvr%2B4QcOAAIASP%2FsBFAFxwAYACQAQUAhBhIMDCIiABwSABIlJg8fUFkPDxUDFRlPWRUZAwhPWQMHAD8rABg%2FKxESADkYLysREgE5OREzETMSORESOTEwExAAITIXFSYjIgYGBzM2MzIWFRQAIyImAgUyNjU0JiMiBhUUFkgBbwFufUdZV5%2FJZAkNY9rE3v746qLxgwIQY2pjZF6FfQJtAbIBqA%2F3FGC8rar22er%2B75YBIL%2BFe2t7elF3pAAAAQA3AAAEUAW0AAYALkAWBgAAAgEBBQIFBwgFAwIDAk5ZAwYAGAA%2FPysREgA5ERIBOTkRMxESOREzMTAzASERIRUB4wIl%2FS8EGf3XBLABBML7DgAAAwBI%2F%2BwESgXJABcAIgAuAFNAKRIGFSwDAxgJGCYVFQ8eHgkPCS8wBhISISEpKQwADBtRWQwZACNRWQAHAD8rABg%2FKxESADkRMxI5ETMREgE5OREzERI5ETMyERI5ETMSOTkxMAEyBBUUBgcWFhUUBCMiJDU0NjcmJjU0JAMUFjMyNjU0JicGEyIGFRQWFzY2NTQmAkrSAQF8iqSP%2Fubm8P7uhZN9bgEEE3hoc3Jxf9XiT2FNZWJOZAXJv6Jwr0VYv3K028y7fcJKT7RrncL7vFZgY1FDdUJiAsxRRDxfMi5gP0VQAAACAEL%2F7ARKBccAGQAlAD9AIB0FEwwMIyMAEwAmJxAgUFkQEAMWFhpPWRYHAwhQWQMZAD8rABg%2FKxESADkYLysREgE5OREzEjkREjkyMTABEAAhIic1FjMyNjY3IwYGIyImNTQAMzIWEiUiBhUUFjMyNjU0JgRK%2FpT%2Bj4JDVFybyGoIDDqYcr%2FcAQvmovOC%2Fe9gbGJkXoZ9A0b%2BUP5WDvgVW8OrXkz12usBEZj%2B38GEfGp8e1B3pAAAAgB1%2F%2BUB0wRzAAsAFwAmQBMSBgYMAAAYDxVUWQ8QCQNUWQkTAD8rABg%2FKxEBMxEzMxEzMTA3NDYzMhYVFAYjIiYRNDYzMhYVFAYjIiZ1WlZTW1xSVFxaVlNbXVFUXI9UVlhST1tZA4tUVlhSUVlYAAIAP%2F74AdMEcwAGABIAKEATDQcHEwMEBgEGBhMKEFRZChAEBgAvxj8rEQEzETMQwjIRMxEzMTAlFwYDIxI3AzQ2MzIWFRQGIyImAbwPNHzcQSQvWlZTW11RVFzuF8r%2B6wEK7ALbVFZYUlFZWAAAAQBYAMsEOQUAAAYAJ0AQBQEEAAEABwgEAwMGAAIBBQA9LzMzMzIzETMREgE5OREzETMxMCUBNQEVAQEEOfwfA%2BH9VAKsywG2jwHw8P7D%2FucAAAIAWAGiBDkEAAADAAcAJEARBwMDCQQACAVQBGAEAgQEAAEALzMzL10zEQEzMhEzETMxMBM1IRUBNSEVWAPh%2FB8D4QMl29v%2BfdvbAAABAFgAywQ5BQAABgArQBICAAEFAAUHCAAGBgECAwMFBAEAPS8zMzMRMxEzETMREgE5OREzETMxMBMBATUBFQFYAqz9VAPh%2FB8BugEZAT3w%2FhCP%2FkoAAAIABv%2FlA6AFywAZACUAREAiIBoaGQAADQcHEg0SJicPAAEJAwAAIyMdVFkjEw8KT1kPBAA%2FKwAYPysRADMYL19eXRESATk5ETMREjkRMzMRMzEwATU0Njc2NjU0JiMiByc2MzIWFRQGBwYGFRUBNDYzMhYVFAYjIiYBFFJtaUNgVpbAbd%2F6zvNkjGAz%2FtdaVlNbXFJUXAHlSmCOUEteOkFEYtt9xqVuoGRHSjw8%2FqpUVlhST1tZAAACAGb%2FZgbHBckANAA%2FAFlAKwc5ORQUEzU1DTsTKBMNAyEZIS0ZAC0AQEEWCDc3BAo9EAoQChAqHTEEJCoALzM%2FMxI5OS8vETMRMzMRMzMREgE5OREzETMREhc5ETMRMxESOREzEjkxMAEUBgYjIiYnIwYjIiY1NAAzMhYXAxQzMjY1NCYmIyIEAhUQACEyNjcVBiEgABE0EiQhMgQSARQzMjY3NyYjIgYGx1yob0pyGRBsp7HMAQzYVs9DF0xATIbznMr%2B1p8BJwEYav571v77%2FoT%2BV9kBkQEF3AFavPwArFpeCg0zQH2LAvCQ74hHOoHVudMBAiEX%2FheLu5eh94Km%2FsfN%2Fuz%2B2S8twFsBkAFk9wGT5bT%2BtP6q03%2BP3QucAAACAAAAAAWFBbwABwANAENAIQINAwgBAAYFCwsDAAAHBw8DBAQODQJMWQ0NAwsFAwADEgA%2FMz8zEjkvKxEBMxEzETMRMxESOREzMxI5ORI5OTEwIQMhAyEBIQEBAiYnBgMEN2r962r%2BsgIEAXsCBv3%2BkyUIIZwBXP6kBbz6RAJgAdl8JID%2BBwAAAwC4AAAE9AW2AA8AGAAgAFZALAcUFAQEGh4LCyIQGhoPDyEIEBkQGU1ZDBABDQMQEA8ADxpMWQ8SABhMWQADAD8rABg%2FKxESADkYL19eXSsREgA5EQEzETMRMxEzETMSOREzEjkxMBMhIAQVFAYHFRYWFRQEIyEBMzI2NTQmIyMRETMyNjU0IbgBxwE3ARl7Zot7%2Ft%2F4%2Fd0BNrR%2BcXuFo8qAev78BbaxwYOoEQofqo3I4ANzTlpUSf3F%2FoNiZbYAAQB3%2F%2BwE0QXLABYAMUAYBxMTGAMNDRcUABEATFkRBAcFCgVMWQoTAD8rEQAzGD8rEQAzEQEzETMRMxEzMTABIgIVECEyNxEGIyAAETQSJDMyFwcmJgMlr8ABb5rbtN7%2Bwf6upgE30dXXZFKmBMn%2B%2Bev%2BF03%2B%2FEsBgwFq5AFXt2f8JzoAAgC4AAAFdQW2AAgADwAoQBQJAAARDQQEEAUMTFkFAwQNTFkEEgA%2FKwAYPysRATMRMxEzETMxMAEQACEhESEgAAEQISMRMyAFdf5l%2Fnz%2BYgHLAWYBjP6%2B%2FmClhQHAAun%2Bl%2F6ABbb%2Bhv6lAdf8SAABALgAAAQCBbYACwBFQCQIBAAADQYKCgEBDAYJTFkMBgENAwYGAQICBUxZAgMBCkxZARIAPysAGD8rERIAORgvX15dKxEBMxEzETMRMxEzMzEwISERIRUhESEVIREhBAL8tgNK%2FewB7%2F4RAhQFtv7%2Bv%2F7%2BhwAAAQC4AAAD%2FgW2AAkANEAaCAMDCwYAAAEBCgYJTFkGBgECAgVMWQIDARIAPz8rERIAORgvKxEBMxEzETMRMxEzMTAhIREhFSERIRUhAen%2BzwNG%2FesB8P4QBbb%2B%2Fof9AAEAd%2F%2FsBScFywAaAExAJxoYGAIODQ0CAhMcEwgIGw4QCxBMWQAaTFkAAAULBBgWBRZMWQIFEwA%2FMysRADMYPxI5LysrEQAzEQEzETMREjkRMxEzETMROTEwASERBgYjIAAREAAhMhcHJiMiAhUUFjMyNxEhAuMCRI35gv61%2FqMBlQFn4dFnoK3J8sO6YWT%2B6wM1%2FQouJQGFAWwBYgGMWvhQ%2FvLk7vsUATEAAQC4AAAFZgW2AAsAN0AcCQEBAAANCAQEBQUMCANMWUwIAQgIBQoGAwEFEgA%2FMz8zEjkvXSsRATMRMxEzETMRMxEzMTAhIREhESERIREhESEFZv7L%2Fb3%2BygE2AkMBNQJ3%2FYkFtv3DAj0AAAH%2FaP5SAe4FtgANAB9ADgsCCAgOAwUABUxZAAkDAD%2FEKxEAMxEBMxEzMzEwEyInERYzMjY1ESEREAIfaU5QQmZYATbq%2FlIWAQIUf4cFWvqo%2FwD%2B9AAAAQC4AAAFUAW2AAwAQkAfDAICCgsLAQAADggDBQUNDAICAwsLBgMICAUGAwEFEgA%2FMz8SOREzETMREjkRMxEBMxEzMhEzETMzETM5ETMxMCEhAQcRIREhETcBIQEFUP6g%2FoGD%2FsoBNnoBjAFY%2FgICaF799gW2%2FWOsAfH9eQAAAQC4AAAEPwW2AAUAH0AOBAcDAAAGAQMAA0xZABIAPysAGD8RATMRMxEzMTAzESERIRG4ATYCUQW2%2B0r%2FAAABALgAAAbTBbYAFAA6QBwUAAkLCQgDBQ4ODQ0WBQYVEgIJAgYLBwMOAAYSAD8zMz8zEjk5ETMRATMyETMRMxESFzkRMzMxMCEBIxIVESERIQEzASERIRE0NhMjAQMj%2FqAJE%2F7rAaYBWgYBbwGm%2Ft8DDAn%2BhwR7%2FqJ1%2FVgFtvuiBF76SgK0MYABFPuHAAEAuAAABckFtgAPADZAGQoACQEGDQ0AABEDBQYGBxALAwcOCAMBBxIAPzM%2FMxI5OREBMzIRMzkRMxEzERI5ORI5MTAhIQEjEhURIREhATMCNREhBcn%2Bdv2ECRP%2B6wGHAnsHDwEXBFL%2B2339UAW2%2B7kBHXYCtAACAHf%2F7AXnBc0ACwAVAChAFBEAABcMBgYWCRNMWQkEAw9MWQMTAD8rABg%2FKxEBMxEzETMRMzEwARAAISAAERAAISAAARQWMyARECEiBgXn%2Fpj%2BsP6w%2FpgBaQFRAVEBZfvVurkBc%2F6PubwC3f6V%2FnoBhgFtAW0Bgf58%2FpT1%2BAHtAe75AAACALgAAASqBbYACAATADRAGgQJCRUADg4PDxQNAExZDQ0PEBAITFkQAw8SAD8%2FKxESADkYLysRATMRMxEzETMRMzEwATMyNjU0JiMjBRQEISMRIREhIAQB7maPjnd%2FjQK8%2Ftn%2B8IX%2BygHTAQoBFQMGcWxtaMrs%2Bv34BbblAAACAHf%2BpAXnBc0ADwAZAEJAIgYDBQQEAgMIBAoVAAAbEAoKGgMHDQ0XTFkNBAcTTFkFBxMAP8YrABg%2FKxESADkRATMRMxEzETMSFzkRMxEzMTABEAIHASEBIyAAERAAISAAARQWMyARECEiBgXnt7EBYP5z%2FvQX%2FrD%2BmAFpAVEBUQFl%2B9W6uQFz%2Fo%2B5vALd%2Fv7%2Bo1H%2BdwFIAYYBbQFtAYH%2BfP6U9fgB7QHu%2BQAAAgC4AAAFSAW2AAgAFwBOQCYTFxcECgQQEAoWFRkACgoLCxgTCQwACU1ZAAALDAwITFkMAxYLEgA%2FMz8rERIAORgvKxESADkRATMRMxEzEBjEMhE5ETMREjkRMzEwATMyNjU0JiMjEREhESEgBBUUBgcAFyEBAe5kk4yPll7%2BygGqASoBHo6CAUpk%2Fqj%2BowMtYmloWP15%2Fc8Fttndgck5%2FhOQAjEAAAEAXv%2FsBBcFywAnAEVAIhsaGiEAIQUUDAAUACgpFCEADCEMHgkXHkxZFwQDCUxZAxMAPysAGD8rERIAOTkRMxEzERIBOTkRMxEzMxESOREzMTABFAQjIicRFhYzMjY1NCYmJy4CNTQkMzIWFwcmJiMiBhUUFhYXFhYEF%2F7j%2Fuq0lM1VZm0wXY%2BGhlABB%2Bhyz3FkdZlKWF4mU5vNmAGWxuRYASBCNk5NK0M%2BRD90mmfC3jYx8TAmUkIpPTlKYsUAAAEAKQAABHkFtgAHACZAEgYAAAMBAQgJBwMEA0xZBAMBEgA%2FPysRADMREgE5ETMzETMxMCEhESERIREhAuz%2Byv5zBFD%2BcwS0AQL%2B%2FgABAK7%2F7AVeBbYAEgAlQBERAQEUCwgIExIJAwUOTFkFEwA%2FKwAYPzMRATMRMxEzETMxMAERFAYEIyAANREhERQWMzI2NREFXpH%2B7rv%2B5v7IATWInZiJBbb8TqL0ggEh%2BwOu%2FIGpnp%2BqA30AAQAAAAAFMwW2AAsAKkATAwIJCQUAAQENBQQEDAAEAwkDEgA%2FMz8zEQEzETMRMxEzETkRMzMxMAEhASEBIQEWFhc2NwP6ATn%2BD%2F6u%2FhABOQETFzEGC0AFtvpKBbb8mk3NKFzmAAEAAAAAB7wFtgAdAEZAIgoJDxQTBQEAGBgFDwMMHBwdHR8MCwseHBMFCwMYDw8BChIAPzMzETM%2FMzMzEQEzETMRMxEzERIXOREzMxEzMxEzMzEwISEDJgInBgYHAyEBIRMWFzY2NxMhExYWFzY2NxMhBkj%2Bn8YLNQQGMA3F%2FqD%2BiwExuzEWBisT1QEl1Q4qCwosEroBMQMAKQEBLDbvM%2F0CBbb84t2iOe9CAzP8zTfiUU7pSAMeAAABAAAAAAVWBbYACwBEQCALBQIICAcJBwYJCgYKAQAADQMEDAsIAgUFBAkGAwEEEgA%2FMz8zEjkRMzMzEQEzMhEzETM5OREzETMREjkRMzMzMTAhIQEBIQEBIQEBIQEFVv6e%2Fqz%2BrP60AeX%2BOgFWATsBNQFO%2FjUCKf3XAvICxP3yAg79KwABAAAAAAT%2BBbYACAA2QBkIBwcFAQICAAQEBQUJCgMGBgAABQEHAwUSAD8%2FMxI5ETMRMxESATkRMxI5MhEzETMRMzEwAQEhAREhEQEhAn8BMQFO%2Fhv%2BzP4bAVADXAJa%2FIP9xwIvA4cAAAEAMQAABHEFtgAJADtAHQgEAQMHBwABAAoLBwQFBQRMWQUDAgEIAQhMWQESAD8rERIAORg%2FKxESADkREgE5OREzETMRMzMxMCEhNQEhESEVASEEcfvAAr39VgQa%2FUQCz8kD7QEAyPwSAAABAI%2F%2BvAJzBbYABwAeQA0GAQEIBAAJBQIDBgEkAD8zPzMRATMyETkRMzEwASERIRUjETMCc%2F4cAeTg4P68BvrT%2BqwAAAEADAAAA0IFtgADABxADAADAwQCAQEFAwMCEgA%2FPxEBMxEzETMRMzEwAQEhAQEhAiH%2B6%2F3fBbb6SgW2AAEAM%2F68AhcFtgAHACBADgEGBgkDBwcIAAckAwQDAD8zPzMRATMRMxI5ETMxMBczESM1IREhM9%2FfAeT%2BHHEFVNP5BgAAAQAIAggEPQW%2BAAYALUAUAgEFBQYEBAMDCAYAAAAEBAcFAgYAPzMSOS8zATIRMxEzETMREjkRMzMxMBMBMwEjAQEIAbaQAe%2Fv%2Fr7%2B6AIIA7b8SgKD%2FX0AAAH%2F%2FP68A07%2FSAADABK2AAUBBAIBJAA%2FMxEBMxEzMTABITUhA078rgNS%2FryMAAABAUwE2QONBiEACAAcQAsAB0ADBQUJCgWAAAAvGt0REgE5ETMayjIxMAEmJic1IRYXFQLDP%2FREAVY%2FrATZLMVCFWXIGwAAAgBW%2F%2BwEOwR1ABgAIgBKQCYSDAgMAiIiGBgkHQgIIwwZS1kMDAUUFA9GWRQQAh8FH0ZZBRYAFQA%2FPysRADMYPysREgA5GC8rEQEzETMRMxEzEjkyERI5MTAhJyMGBiMiJjU0Njc3NTQjIgcnNjMyFhURAQcGBhUUMzI2NQNmOwhNo4Ohufn7wq6GtWXB6%2BHw%2FtF2hYKUan%2BYYUu4qrKpCQYxqlHOZcTI%2FRcCBgQEWFqBemUAAgCg%2F%2BwEtAYUABIAHwBCQCEdAwMhCRALDhcXCwsgDAALFQkQBgAGGkdZBhYAE0dZABAAPysAGD8rERIAOTkYPz8RATMRMxEzEjk5ETMRMzEwATISERACIyInIwcjESERFAczNhciBgcVFBYzMjY1NCYDDsbg58fFcBUz6QExDAxrcHFoAmt0Xm9wBHP%2By%2F7z%2Fuv%2B0I97BhT%2BlkWYpvSLoCG0nK2lpaUAAQBc%2F%2BwD3QRzABUAKkAVEw0HBxcNAgIWBQtHWQUQAA9HWQAWAD8rABg%2FKxEBMxEzETMREjkxMAUgERAAITIXByYmIyIREDMyNjcRBgYCZv32ARwBCcKaWkh8Pu7uWJZLSpcUAj0BHQEtTOwdJf6u%2FrgvMv77LyQAAgBc%2F%2BwEcQYUABIAHwBAQCEJFhADCwsODiEdAwMgDxUMABEJAAYGGkdZBhAAE0dZABYAPysAGD8rERIAOTkYPz8RATMRMxEzETMSFzkxMAUiAhEQEjMyFzMmNREhESMnIwYnMjY3NTQmIyIGFRQWAgLF4eXJ028KFwEy6jsNaGp1bQVvfWZxchQBMgEPARMBM6R9YgFm%2BeyRpfOIoyG0nK2lpaUAAAIAXP%2FsBGIEcwAGABsARkAjAxIEBBkRER0SCgocGBUSAxJKWQMDBw0NAEpZDRAHFUZZBxYAPysAGD8rERIAORgvKxESADkRATMRMxEzETMzERI5MTABIgYHISYmAyAAERAAMzIAFRUhFhYzMjY3FQYGAm9hbggBrAJyNv7y%2FtABGfjtAQj9LwWQgmW0YlC2A5p7cXF7%2FFIBKgERARkBM%2F7y7pSCkiou7CgnAAABACkAAAN1Bh8AFQA8QB4UAgIHBQMDFhcNAAAXBQEUAUZZBxQPCxBHWQsAAxUAPz8rABg%2FMysRADMRATMRMxESOREzMzMRMzEwASERIREjNTc1NDYzMhcHJiMiBhUVIQMK%2Fvj%2Bz6iovM%2Bee05cTkE6AQgDefyHA3mTUlK%2FsC%2FgHU08RgADAAb%2BFARtBHMAKQA2AEAAgEBECx0dPT0EMBERAikHIAQjAQQEQhoqKhcXNyMjQRoNAA0BDQYNNAc6S1kJIAQDBwcmNCkCSlkpKSYmP0tZJhAULUpZFBsAPysAGD8rEQAzGC8rABgvEjkvFzkrEQAzX15dEjkRATMRMzMRMxEzETMRMxIXOTMRMxEzETkRMzEwARUHFhUUBiMnJwYVFDMzMhYVFAQhIiY1NDY3JiY1NDY3JiY1NDYzMhYXARQWMzI2NTQmIyMiBhMUFjMyNjU0IyIEba8w%2B983LS%2BovrjB%2Frn%2Bzur3fnovRkpGWGfu3S%2BBEv4neW2kum5znlRxb1NVVlCmqARemy1LXbTJAwUkLEKemcTYo5NliB0UWzNAVSkmqHK3yBEE%2BwQ%2FSFpOPzBPA01bampbygABAKAAAASoBhQAFQA1QBoBAAAXDwkMCAgJCRYPBBISBEdZEhAKAAEJFQA%2FMz8%2FKxESADkRATMRMxEzEjkRMxEzMTAhIRE0IyIGFREhESERFAcHMzYzMhYVBKj%2Bz7SAcv7PATEHBxBm3sXMAo3yrsP98gYU%2FsMliVqk1MYAAgCTAAAB3wYUAAgADAAkQBEECQkACgoNCw8KFQIHSVkCAAA%2FKwAYPz8RATMRMzMRMzEwEzQzMhUUBiMiASERIZOmplNTpgE%2B%2Fs8BMQV%2FlZVHT%2FsXBF4AAAL%2Fff4UAd8GFAANABYAL0AYEgsLDgIICBcQFUlZEAAJDwMFAAVHWQAbAD8rEQAzGD8%2FKxEBMxEzMzMRMzEwEyInNRYzMjY1ESERFAYDNDMyFRQGIyJGdVRGSU1HATHOcKamU1Om%2FhQZ8BNWVASq%2BymywQdrlZVHTwAAAQCgAAAE9gYUAA4ASUAjBAcHCAIDAwYFBRAOCg0NCAgKCg8LAAQHBwgIDg4DBgoVAw8APz8zEjkRMxE5ETM%2FEQEzETMRMxESOREzETMzETMSOREzMTABNwEhAQEhAQcRIREhEQcBxYUBOQFY%2FkQB1%2F6g%2Fr6D%2Fs8BMRACYKoBVP4b%2FYcBxWn%2BpAYU%2FUr%2BAAEAoAAAAdEGFAADABO3AAEBBAIAARUAPz8RATMRMzEwISERIQHR%2Fs8BMQYUAAABAKAAAAdCBHMAIwBNQCYUExMAAAEBChwcGxslDQkJCgokEw0NESAFEQVHWRcREAsPHAEKFQA%2FMzM%2FPzMrEQAzEjkRMxEBMxEzEjkRMxEzERI5ETMSOREzMTAhIRE0JiMiBhURIREzFzM2NjMyFzM2NjMyFhURIRE0JiMiBhUEif7PUVd1av7P6SkRLapu%2B1kbLa9uvsP%2BzlFXcG8CjXl5rMX98gRej01XpE5Ww9f9JwKNeXmgrgAAAQCgAAAEqARzABQAMUAYAQAAFg0JCQoKFQ0FEREFR1kREAsPAQoVAD8zPz8rERIAOREBMxEzEjkRMxEzMTAhIRE0JiMiBhURIREzFzM2NjMyFhUEqP7PVl6Acv7P6SkRM7Nyw8oCjXl5q8b98gRej1FT08cAAAIAXP%2FsBJgEcwALABkAKEAUBgwMGwATExoWCUdZFhAPA0dZDxYAPysAGD8rEQEzETMRMxEzMTABFBYzMjY1NCYjIgYFEAAhIiYCNRAAITIWEgGTbXt6a2x7emwDBf7g%2Fv%2Bh9oQBHgEDofaEAjGmqqmnpqalp%2F7v%2FsyNAQiwARIBMIz%2B%2BgAAAgCg%2FhQEtARzABMAHwBDQCIYBgYHCgMDBx0QBxAgIQMKAA0NFEdZDRAIDwcbABtHWQAWAD8rABg%2FPz8rERIAOTkREgE5OREzETMRMxEzETMxMAUiJyMWFREhETMXMzYzMhIRFAIGAyIGBxUUFjMyETQmAwbFcBAQ%2Fs%2F4Kw5r0sbgacLdcWgCa3TNZRSPjBb%2BOwZKkab%2Bzv7ws%2F74igOTi6AhtJwBUqWlAAACAFz%2BFARxBHMACwAgAEJAIRYDHQMaGhkZIgkPDyEaGxcPHhYMEhIHR1kSEAwAR1kMFgA%2FKwAYPysREgA5ORg%2FPxEBMxEzETMRMxI5OREzMTAlMjY3NTQmIyIRFBYXIgIREBIzMhYXMzchESERNDcjBgYCb3RsBW9712sExuDlx2qePAgbAQL%2Bzg0NMaLbhaYltJz%2Brqim7wExARABEgE0UFSP%2BbYB1T1rUVQAAQCgAAADdwRzABAAJUARAhINCQkKChELDwoVDQUFABAAPzIROT8%2FEQEzETMSOREzMTABMhcDJiMiBhURIREzFzM2NgMQPikXJTWSo%2F7P5y0PNLEEcwn%2B4gqWh%2F3HBF68XnMAAAEAXP%2FsA6wEcwAlAD9AHwYZFAwAACcfFBQmAAwUHwwfCh0XHUZZFxADCkZZAxYAPysAGD8rERIAOTkRMxEzEQEzETMRMxEzEjk5MTABFAYjIiYnNRYWMzI1NCYmJy4CNTQ2MzIXByYmIyIVFBYXHgIDrO%2FueqxLVdVRpixsWoF5N%2BfUyr9cVJJMh1eTg3o6AUystCEg%2FCg2YCQtOSY2XHdXlaNY3CQuSSk8OzVceAAAAQAv%2F%2BwDNwVMABUAPUAeDAgPDxMTCggCEQgRFhcKEg8SRlkNDA8PBQBHWQUWAD8rABg%2FM8ErEQAzERIBOTkRMxEzMxEzERI5MTAlMjcVBiMiJjURIzU3NzMVIRUhERQWAndQcHKmt6eSqFjDATn%2Bx0nfI%2BMzubkCG4Fm7O7l%2FeVBPgAAAQCa%2F%2BwEogReABQAMkAYAhERFBQWCwgIFRIJDwIFDgUOR1kFFgAVAD8%2FKxESADkYPzMRATMRMxEzETMSOTEwIScjBgYjIiY1ESERFBYzMjY1ESERA7gpEDG0c8XIATFWXoByATGPTlXTxgLZ%2FXN5eavGAg77ogAAAQAAAAAEjQReAAsALEAUCwAFBQIJCQoKDQIBAQwJAQ8FABUAPzI%2FMxEBMxEzETMRMxESOREzMzEwIQEhExYXMzY3EyEBAar%2BVgE%2F2CQJBgUo1wE%2F%2FlYEXv2DeWxghQJ9%2B6IAAAEAFAAABsUEXgAdAEpAJAUEChAPAx0AFxcDCgMHGxscHB8HBgYeFwoKAwUPDxsGDwAFFQA%2FMz8zMxESOTkRMxEBMxEzETMRMxESFzkRMzMRMzMRMzMxMCEDAyMDIQEhExYXMzY3NxMhEx4DFzM2NjcTIQEEN1Z0B8z%2BuP7CATCBHyAGBB8QigFQgwQREA0BBgkuCoYBK%2F6%2BAYcB7vyLBF7%2BEYXqTKVVAhj96BZWYV0cSPssAe%2F7ogABAAoAAASWBF4ACwBMQCQGBQABCQMDAgQCAQQFAQULCAcHDQoLCwwJBgMAAAEICxUEAQ8APzM%2FMxI5ETMzMxEBMxEzETMRMxI5OREzETMREjkRMxI5EjkxMAEBIRMTIQEBIQMDIQGF%2FpgBWtnbAVr%2BlAF9%2FqXr7P6mAjsCI%2F6cAWT93f3FAX%2F%2BgQABAAD%2BFASNBF4AFgBMQCULFBQQFhYEBAEICAkJGBABAAAXCxQUEgQWFRASDRJHWQ0bCAAPAD8yPysRADMYPzMSOREzEQEzETMzETMRMxESOREzERI5ETMxMBEhExYXMzY3EyEBBgYjIic1FjMyNjc3AU7TGwoGCyDPAUf%2BJ0HxoU9MN0FReSISBF79i1JwZ1sCdfsTr64R8g1jZDcAAAEANwAAA6oEXgAJAD1AHgMHBAcBAAALCAEBCgcEBQUERlkFDwIIAQEIRlkBFQA%2FKxESADkYPysREgA5EQEzETMRMxESOTkRMzEwISE1ASE1IRUBIQOq%2FI0CBv4ZA0L%2BCAIKtALB6cb9UQABAB%2F%2BvALVBbYAHwA2QBkDFAgfHxEYGCANHBwhBAMTEw0bGxwkDQwDAD8zPzMREjkRMzMRATMRMxI5ETMzETMzOTEwATQmIzUyNjU1ETQ2MxUGBhURBgcVFhUVERQWFxUiJjUBH4N9foLC9GNLBuTqSmT0wgEOV1zvWFIIAT6ZfeEDRkT%2B1bwiDCOxCf7VREYD4n2aAAABAcf%2BLwKiBg4AAwAUtwIDAwQFAwAAAD8vERIBOREzMTABMxEjAcfb2wYO%2BCEAAQBS%2FrwDCAW2ACIANkAZHxoNAAAQCAgkFAQEIx8eDg4UBRQVAwUEJAA%2FMz8zERI5ETMzEQEzETMSOREzMxEzMzkxMAUUBgYjNTY2NRE1NDY3NSYnETQmJzUyFhYVERUUFjMVIgYVAghSvadjS3Zz4wZKZKe%2BUXuFfYMtcHI14gJERwErC1ZrEQwivAErRkQD4TVzbv7CClRU71JhAAABAFgCJwQ5A30AFQA3QBgGABELAAsDDw8XAxYPDg4GBAMDCxERAAYALzMyfS8zMxEzETMRMxEBMxEzERI5OREzETMxMAEiBgc1NjMyFhcWMzI2NxUGIyImJyYBQjd9NmeZSYFLgWI1fjZlm0J4WoMCoEM2520gIDdAOedtGiU4AAIAdf6PAdMEXgADAA8AJkASAwoKAgQEERAABw0HVFkNDwMiAD8%2FKxEAMxESATkRMzMRMzEwEzMTIQEUBiMiJjU0NjMyFqj0M%2F6mAV5aVlNbXVFUXAJe%2FDEFJVRWWFJRWVgAAQCP%2F%2BwEEAXLABsAREAjEQgaGgUbGwIXFwoCChwdGRNPWQgOT1kABQgZCBkIBhsZBgcAPz8SOTkvLxI5OSsrERIBOTkRMxESOREzMxEzMjEwJSQREBI3NTMVFhcHJiYjIgYVEDMyNjcVBgcVIwIz%2FlzR07KmhVpIfD55dO1ShGR%2FirKwOwH6AQUBHB%2BmnglB6x0kp6v%2BuR8t%2Fj0JvAABAFIAAARqBcsAHQBYQCwPEgsCCQ0NGhYWAhgQGBISEB4fDBgZGFFZCRkZABMSDxIPTlkSGAAFT1kABwA%2FKwAYPysREgA5ETkYLzMrEQAzERIBOTkRMxESOTkRMzMRMxI5EjkxMAEyFwcmIyIGFRUhFSEVFAchESE1NjY1NSM1MzU0NgK8w8NdnXNOVAF3%2FomXAs776GdNsrLlBctS5kBZU8Hbj6pO%2Fvz4LHJkkdvDydkAAgBxAP4EIQSqABsAJwA8QCIQDBMJBRcaAggADg4iHAAcHCgpFxMQGgIMCQUIBxUVHwclAC8zxjIREhc5ERIBOREzEMIyERIXOTEwEzQ3JzcXNjMyFzcXBxYVFAcXBycGIyInByc3JjcUFjMyNjU0JiMiBrw2gZN%2FW2ppW3%2BWgTU1fZJ%2FX2VzVH2RfzbPbVBRb3FPTm8C02Zff5N%2FNTeBj4FZbmtcfZF9MzN7kX1daE1vbk5QbnAAAAEABgAABIkFtgAWAHFAOA4SFBIVDRERAAkFAwUCCgYGAAAWAQECAhgWFRUXBhITElJZAAMBAxMPCg4PDlJZBw8PDAEVBgwYAD8%2FMxI5LzMrEQAzGBDGMhESOSsRADMRATMRMxEzETMREjkRMxEzEjk5ETMRMxEzEjk5ETMxMAEBIQEzFSMVMxUjFSE1IzUzNSM1MwEhAkgBCAE5%2FoHD9vb2%2FuH39%2Fe%2B%2FocBPANcAlr9FbKKst3dsoqyAusAAgHH%2Fi8CogYOAAMABwAjQA8CBgYDBwcICQQDBAMHAAAAPy85OS8vERIBOREzMxEzMTABMxEjETMRIwHH29vb2wYO%2FNH%2Bf%2FzRAAACAGr%2F7AN%2FBikALQA4AFVAKgoRFxEFBS4iACccHDMXABc5OgM2NhMZMTEqEyoOJR8lS1kfFggOS1kIAQA%2FKwAYPysREgA5OREzETMRMxEzERIBOTkRMzMRMxEzMzMRMxESOTEwEzQ2NyY1NDYzMhcHJiYjIgYVFBYXFhYVFAcWFhUUBiMiJzUWFjMyNTQmJicmJjcUFhc2NTQmJwYGeUg9hd%2B2qsFSRI1OUUpjcqOafT4%2F78nLklHGRsIlWlC3it%2BCdE5lhSU1AyVPgyhUlYOeVL4gMy4wMUotQKltsVMoaUqUr0%2FPKTl1JzAzIkqdi0NoLjlZRF4xDk8AAgEXBPgDxQYEAAsAFwAgQA0SDAAGAAAYGQ8DAxUJAC8zMxEzERIBOREzEMwyMTABNDYzMhYVFAYjIiYlNDYzMhYVFAYjIiYBF0tAQktMQUBLAZNRPEFNTkA8UQV9QUZKPTxJRj9GQUg%2FPUhBAAADAGT%2F7AZEBcsAFQAlADUAQkAfAw4JEw4TJi4mFi4eFh42NwULABELEQsRGioiEzIaBAA%2FMz8zEjk5Ly8RMxEzERIBOTkRMxEzERI5OREzETMxMAEiBhUQMzI2NxUGIyImNTQ2MzIXByYBNBIkMzIEEhUUAgQjIiQCNxQSBDMyJBI1NAIkIyIEAgN%2FYWrLOYQ5eITM4N3HlZxKcfx9yAFeysgBXsrC%2FqLQz%2F6iw46kARyipAEbo6T%2B5KKk%2FuWjA%2FKUg%2F7oHh2%2FOfrd3PVOqDr%2B6cgBXsrI%2FqLKxf6m0M8BWsak%2FuWjpAEcoqQBG6Ok%2FuQAAAIALwLwArgFxwAXACEAQUAeGAcBFxceEAcLCx4HHiIjDw0NHwsLEwEbGwAABBMfAD%2FEOS8yETMSOREzMhI5ERIBOTkRMxESOREzEjkRMzEwAScGBiMiJjU0Njc3NCMiByc2NjMyFhURJRQWMzI2NTUHBgIxHyt8SnV9pbljf1GIQkKfY4mV%2FkQuIE1ZY5EC%2FG46QHVqbW0JBHU9hyAyjoP%2BRtUmJFNBJAYKAAACAFIAXgSaBAQABgANAFxAKwoNDAkLCwwDBgIEBAEFDAgMDA8NBgYDBwAACgMDAgsEBAwFBQEOCQICCAEALzMzETMREjkvMzMRMxI5ETMzETMRMxEzEQEzETMQ1jIyETPBMhEzETMQwTIxMBMBFwEBBwElARcBAQcBUgFz2%2F7pARfb%2Fo0B%2BgFy3P7pARfc%2Fo4CPQHHd%2F6k%2FqR3AcUaAcd3%2FqT%2BpHcBxQABAFgA%2BAQ5Az8ABQAaQAoBAAAHAwEBBgMEAC8zEjkvATIRMxEzMTAlIxEhNSEEOdv8%2BgPh%2BAFs2wD%2F%2FwA9AagCVgKiAgYAEAAAAAQAZP%2FsBkQFywAMABUAJQA1AGZAMQQDAgUFBwAREQ0DDQcHCAMILiYmFi4eFh42NwIGBg0NBBUECBUJCAkICRoqIhMyGgQAPzM%2FMxI5OS8vETMRMxESOREzEjkREgE5OREzETMREjk5ETMRMxESOREzEjkRMxEzMTABFAcTIwMjESMRITIWATMyNjU0JiMjATQSJDMyBBIVFAIEIyIkAjcUEgQzMiQSNTQCJCMiBAIEhY%2Ft%2FrIv5QEItan%2Bfx9COThFHf1gyAFeysgBXsrC%2FqLQz%2F6iw46kARyipAEbo6T%2B5KKk%2FuWjA4mqP%2F5wAVL%2BrgOUjP7yOUJBNv7fyAFeysj%2BosrF%2FqbQzwFaxqT%2B5aOkARyipAEbo6T%2B5AAAAf%2F6BhQEBgbdAAMAErYABQEEAgEAAD8zEQEzETMxMAEhNSEEBvv0BAwGFMkAAAIAXAMZAxAFywAOABoAGEAJAA8PHBsSDBgEAC8zxDIREgE5ETMxMBM0NjYzMhYWFRQGBiMiJjcUFjMyNjU0JiMiBlxcoF5coV1doF2Ryb9ZQkJaW0FAWwRxXKBeXKJcXaFax5FAWlw%2BP15cAAIAWAAABDkFAgALAA8ANkAYDwcHBgoKCwwBAQMLCxARDQwLCQEBBgQCAC8zMzMRMzMvMxESATkRMzMRMxEzETMzETMxMAEhNSERMxEhFSERIwE1IRUB2%2F59AYPbAYP%2Bfdv%2BfQPhAqLbAYX%2Be9v%2Bf%2F7f29sAAQAvAkoCvgXLABYAKEASFQwBBgARAREXGAkOHwIVFQEgAD8zEjk%2FMxESATk5ETMzETMzMTABITU3NjY1NCYjIgcnNjMyFhUUBgcHIQK%2B%2FXngZjkwKFFje5O9iZ5egWkBYAJKqNtkWTImKFiYgYV1VZZ1XwABADsCOQK2BckAJQA%2BQB0UCwIZGQAAIAYgCxAGCwYmJwMUFBUVCRwjHw4JIQA%2FMz8zEjkvMxI5ERIBOTkRMxEzERI5ETMRMxI5MTABFAcVFhYVFAYjIic1FjMyNTQmIyM1MzI2NTQmIyIGByc2NjMyFgKaql5osLqPgpR7j1hOcFxTUTIzL1Q5ZT6XZ3%2BiBOGPNw0Ubk95i0a%2BWms1NaA0OSYyJiiNLz6AAAEBTATZA40GIQAIABxACwMEQAgAAAkKBIAAAC8azRESATkRMxrJMjEwATU2NyEVBgYHAUysPwFWNPtHBNkbyGUVNM0yAAABAKD%2BFASoBF4AGAA%2FQB8LBgYJCRoSFgAVFRYWGQcXDxYbEgwPAw8DR1kPFgoVAD8%2FKxESADk5GD8%2FMxEBMxEzETMSOREzETMSOTEwARQWMzI2NREhESMnIwYGIyImJxcXESERIQHRWF5%2BcgEx5ysPKnhYPmggBQX%2BzwExAdF5ea3EAg77opZVVS4sVZ3%2BwAZKAAEAcf78BI8GFAAPAC9AFQsQBAUBAAEBEBEICAEODgNNWQ4FAQAvMy8rERIAORgvERIBOREzEMQyETkxMAEjESMRIxEGIyImNRA2MyEEj6Gmoj5U2Mva6AJc%2FvwGUPmwAzMS%2BvsBBP4AAQB1AikB0wN9AAsAFUAJBgAADAMJVFkDAC8rEQEzETMxMBM0NjMyFhUUBiMiJnVaVlNbXVFUXALTVFZYUlFZWAAAAf%2Fb%2FhQBogAAABIANEAXEA0NBQUACwsTFBAQDRQNEwkOBgkJAxsAPzMRMy8REjkREjl8LxESATkRMzMSOREzMTAFFAYjIic1FhYzMjU0JzczBxYWAaKXnk5EG1sZSKZOwRtKWPqAchWoBw4%2BUxmaPRhlAAABAFwCSgJIBbYACgAqQBMECQAACAEBCwwIBwcBBAQJHgEgAD8%2FMxESOREzERIBOREzMxI5OTEwASMRNzcGBwcnJTMCSO4DBRswTm0BLb8CSgG%2BcF8kKj1%2F6wACADkC8ALhBccACwAXAB9ADQwGEgAGABgZDwMVCR8APzPEMhESATk5ETMRMzEwARQGIyImNTQ2MzIWBRQWMzI2NTQmIyIGAuG3n5m5s6OYuv4jQUhIPz9ISEEEXKvBxaepwsWmZGVlZGRjYwACAFIAXgSaBAQABgANAFpAKgsJCQoHCAQCAgMABQEIDAgIDg0GBgMHAAAKAwMECQICCAEBBQ4LBAQMBQAvMzMRMxESOS8zMxEzEjkRMzMRMxEzETMRATMRMxDWMsEyMxEzEMEyMxEzMTABAScBATcBBQEnAQE3AQSa%2Fo3bARb%2B6tsBc%2F4G%2Fo3bARb%2B6tsBcwIj%2Fjt3AVwBXHf%2BORr%2BO3cBXAFcd%2F45AP%2F%2FAC4AAAaSBbYAJgB60gAAJwDOAskAAAEHANMDnP23AAmzAwISGAA%2FNTUA%2F%2F8ALgAABrQFtgAmAHrSAAAnAM4CyQAAAQcAcwP2%2FbcAB7ICEBgAPzUA%2F%2F8AWgAABrAFyQAmAHQfAAAnAM4DEAAAAQcA0wO6%2FbcACbMDAi0YAD81NQAAAgA9%2FnkD1wReABsAJwBGQCQiHBwbAAAHBxQUDigOKQAbEBsCCQMbGyUlH1RZJQ8RCk9ZESMAPysAGD8rEQAzGC9fXl0RATMREjkRMxE5ETMzETMxMAEVFAYHBgYVFBYzMjY3FwYGIyImNTQ2NzY2NTUBFAYjIiY1NDYzMhYCyVlsbTlXWU%2B0YGZi92rc%2B2GPXzUBKFpWU1tdUVRcAl5KYo5NTlg%2FOUo6Kt04RcGpbJ5pRko9OwFWVFZYUlFZWAD%2F%2FwAAAAAFhQdzAiYAJAAAAQcAQgAGAVIACLMCFgUmACs1%2F%2F8AAAAABYUHcwImACQAAAEHAHUA0QFSAAizAhYFJgArNf%2F%2FAAAAAAWFB3MCJgAkAAABBwDAAFYBUgAIswIbBSYAKzX%2F%2FwAAAAAFhQdgAiYAJAAAAQcAwgBWAVIACLMCEgUmACs1%2F%2F8AAAAABYUHVgImACQAAAEHAGkAVgFSAAq0AwIjBSYAKzU1%2F%2F8AAAAABYUHCgImACQAAAEGAMF1WAAJswMCIwMAPzU1AAACAAAAAAclBbYADwATAG9APAYTAxATAxEEEQEKDg4BAQUMCAAAFQQFBRQQA0xZCg1MWQwKAQ0DEAoQCgEGEwkGCUxZBgMEEgEOTFkBEgA%2FKwAYPz8rEQAzERI5ORgvL19eXSsrEQEzETMRMxEzMxI5ETMRMxEzERIXOREzMTAhIREhAyEBIRUhESEVIREhASERIwcl%2FJf%2BFZb%2BxQKPBJb9zQIO%2FfICM%2FsdAXp%2FAVz%2BpAW2%2Fv6%2F%2Fv6HAWACTgD%2F%2FwB3%2FhQE0QXLAiYAJgAAAAcAeQIdAAD%2F%2FwC4AAAEAgdzAiYAKAAAAQcAQv%2B3AVIACLMBFAUmACs1%2F%2F8AuAAABAIHcwImACgAAAEHAHUAXAFSAAizARQFJgArNf%2F%2FAK8AAAQUB3MCJgAoAAABBwDA%2F%2FUBUgAIswEZBSYAKzX%2F%2FwC4AAAEAgdWAiYAKAAAAQcAaf%2F5AVIACrQCASEFJgArNTUAAgAvAAAFdQW2AAwAGABIQCQNBgYaFBIWFgwBCgoZFQwADExZEgAACgIKFkxZChICEUxZAgMAPysAGD8rERIAORgvMysRADMRATMRMzMzETMzETMRMzEwEzMRISAAERAAISERIyU0JiMjETMVIxEzIC%2BJAcsBZgGM%2FmX%2BfP5iiQQE0NKj7e2DAcIDUgJk%2Fob%2Brf6X%2FoACVI3o7%2F6a%2Fv6s%2F%2F8AuAAABckHYAImADAAAAEHAMIA0wFSAAizARQFJgArNf%2F%2FAHf%2F7AXnB3MCJgAxAAABBwBCAHUBUgAIswIeBSYAKzX%2F%2FwB3%2F%2BwF5wdzAiYAMQAAAQcAdQFGAVIACLMCHgUmACs1%2F%2F8Ad%2F%2FsBecHcwImADEAAAEHAMAAwwFSAAizAiMFJgArNf%2F%2FAHf%2F7AXnB2ACJgAxAAABBwDCAMMBUgAIswIaBSYAKzX%2F%2FwB3%2F%2BwF5wdWAiYAMQAAAQcAaQDDAVIACrQDAisFJgArNTUAAQCBAQwEEASaAAsAHUALBgMACQkMDQkGAwAAGS8yMjIREgE5ETMzMzEwAQE3AQEXAQEHAQEnAaz%2B1ZgBLQExmf7PAS2V%2Fs%2F%2B05YC0wEtmv7VASuW%2Fs%2F%2B0ZgBLf7VmAAAAwB3%2F6YF5wYEABMAGwAiADlAHBcfHBQUChwACgAjJBYeIRkNGUxZDQQDIUxZAxMAPysAGD8rERIAOTkREgE5OREzETMREjk5MTABEAAhIicHJzcmERAAITIXNxcHFgEUFwEmIyIGBTQnARYzIAXn%2Fpj%2BsMWLWqJaxgFpAVHGklSgWML71TgB%2BlRpubwC5jP%2BDExoAXMC3f6V%2FnpBh2yIwgGDAW0BgUZ9aIPC%2Foa%2FdAL0Lfn1tHX9ESf%2F%2FwCu%2F%2BwFXgdzAiYANwAAAQcAQgArAVIACLMBGwUmACs1%2F%2F8Arv%2FsBV4HcwImADcAAAEHAHUBDgFSAAizARsFJgArNf%2F%2FAK7%2F7AVeB3MCJgA3AAABBwDAAJoBUgAIswEgBSYAKzX%2F%2FwCu%2F%2BwFXgdWAiYANwAAAQcAaQCaAVIACrQCASgFJgArNTX%2F%2FwAAAAAE%2FgdzAiYAOwAAAQcAdQCBAVIACLMBEQUmACs1AAIAuAAABKoFtgAMABUANkAcEQAAFw0JBQUGBhYEDU1ZCRVNWQQJBAkGBwMGEgA%2FPxI5OS8vKysRATMRMxEzMxEzETMxMAEUBCEjESERIRUzMgQBMzI2NTQmIyMEqv7j%2FvqZ%2FsoBNrL%2BAQz9RGSRjn%2BIfAMC5fj%2B2wW25e7%2BPGl6a2gAAAEAoP%2FsBWgGHwA1AFRAKxQHISEnJwAALhoODjcuLy82DhohBwAnJwcaAxgqMypHWTMALxURGEpZERYAPysAGD8%2FKxESABc5ETMRMxEzEQEzETMRMxEzEjkRMxE5ETMzMTABFA4EFRQWFx4CFRQGIyImJzUWFjMyNTQmJicmJjU0Njc2NjU0JiMiBhURIRE0JCEyBAThKkBKQCo1QpJpM%2BnjY5A8NaVAqCBSSn5iRkZNPn9kdIL%2BzwElAQL0ASYE2UBhTDowKhYbNChbYnpOrK4dIvIkMnspMzwqSHdRQGoxN1AuPFFpYPuYBHPJ47EA%2F%2F8AVv%2FsBDsGIQImAEMAAAEGAEKjAAAIswIrESYAKzX%2F%2FwBW%2F%2BwEOwYhAiYAQwAAAQYAdW0AAAizAisRJgArNf%2F%2FAFb%2F7AQ7BiACJgBDAAABBgDA9%2F8ACLMCMBEmACs1%2F%2F8AVv%2FsBDsGDgImAEMAAAEGAMIKAAAIswInESYAKzX%2F%2FwBW%2F%2BwEOwYEAiYAQwAAAQYAaQYAAAq0AwI4ESYAKzU1%2F%2F8AVv%2FsBDsGsgImAEMAAAEGAMEpAAAKtAMCJhEmACs1NQADAFb%2F7Ab%2BBHUAKAAyADgAhUBFNTYDGCAgMhQNDTIyCTY2Jh8fOi0JCTklICM1IEpZNTUGAxgAGxszSlkbEA0pS1kNDRYGFhFGWRYQACNGWQAGBi9GWQYWAD8rEQAzKwAYPysREgA5GC8rABg%2FKxESADk5EjkYLysREgA5EQEzETMRMxEzMxESOREzETkRMxI5ORE5MTAFIiYnBgYjIiY1NDY3NzU0JiMiByc2MzIXNjYzMgAVFSEWFjMyNxUGBgEHBgYVFDMyNjUBIgchJiYFMYnhSGLFnqHD8vG%2FWU2MpWO96eNzQq143QEA%2FS0FkILEuE%2B4%2FUFxfHyMZXgCI9kRAa4CahRlaXVZvaWyqQkGVEVCTcplg0BB%2Fu3plIKSWOwnKAIaBARXW4F6ZQHw7HB8AP%2F%2FAFz%2BFAPdBHMCJgBFAAAABwB5AYMAAP%2F%2FAFz%2F7ARiBiECJgBHAAABBgBCqQAACLMCJBEmACs1%2F%2F8AXP%2FsBGIGIQImAEcAAAEGAHVzAAAIswIkESYAKzX%2F%2FwBc%2F%2BwEYgYhAiYARwAAAQYAwAgAAAizAikRJgArNf%2F%2FAFz%2F7ARiBgQCJgBHAAABBgBpEgAACrQDAjERJgArNTX%2F%2F%2F%2BbAAAB3AYhAiYAvQAAAQcAQv5PAAAACLMBDBEmACs1%2F%2F8AkQAAAtIGIQImAL0AAAEHAHX%2FRQAAAAizAQwRJgArNf%2F%2F%2F4YAAALrBiECJgC9AAABBwDA%2FswAAAAIswERESYAKzX%2F%2F%2F%2FjAAACkQYEAiYAvQAAAQcAaf7MAAAACrQCARkRJgArNTUAAgBc%2F%2BwEmAYjABsAJwB2QDsAGQIXFxwFCAMLAwICERwcCwspIhERKBkAGAIFCAMJCRgYAhYWHxQUH0ZZFBQOAg4lRlkOFgMCS1kDAQA%2FKwAYPysREgA5GC8rERIAORESOREzERI5ORESOTkRATMRMxEzETMREjkRMxESOTkRMxESOTkxMAEmJzcWFzcXBxYSFRAAIyIANTQAMzIXNyYnBycBNCYjIgYVFBYzMjYB%2FlBIZZBy4WSqnJT%2B3v%2F1%2FtoBBN3NRghDfeZkAhJ6a3lveHB7agUXNSewQUyLmmiP%2FpXo%2Fuj%2BxwES6%2BkBEWIEoneOnP1obIKJkoyOpAD%2F%2FwCgAAAEqAYOAiYAUAAAAQYAwjMAAAizARkRJgArNf%2F%2FAFz%2F7ASYBiECJgBRAAABBgBCoQAACLMCIhEmACs1%2F%2F8AXP%2FsBJgGIQImAFEAAAEHAHUAhwAAAAizAiIRJgArNf%2F%2FAFz%2F7ASYBiECJgBRAAABBgDADAAACLMCJxEmACs1%2F%2F8AXP%2FsBJgGDgImAFEAAAEGAMIMAAAIswIeESYAKzX%2F%2FwBc%2F%2BwEmAYEAiYAUQAAAQYAaQwAAAq0AwIvESYAKzU1AAMAWADdBDkExwADAA8AGwAqQBIWCgoQBAQAAwMdABwZEw0HAAEALzPEMsQyEQEzETMREjkRMzMRMzEwEzUhFQU0NjMyFhUUBiMiJhE0NjMyFhUUBiMiJlgD4f2DSkJCSUpBQUtKQkNISkFBSwJk29vvTEtOSUZSTgMES01RR0ZRTgADAFz%2FtASYBJEAEwAbACMAOUAcFx8cFBQKHAAKACUkFh4hGQ0ZR1kNEAMhR1kDFgA%2FKwAYPysREgA5ORESATk5ETMRMxESOTkxMAEQACEiJwcnNyYREAAhMhc3FwcWARQXASYjIgYFNCcBFjMyNgSY%2FuD%2B%2F35sQ5pEmAEeAQOEdDeYOo78%2BxMBPSs%2FemwBzQz%2ByyY2emsCMf7v%2FswtZWlknAEUARIBMDRSbFSb%2FvteSAHbF6WnUTz%2BMg%2Bp%2F%2F8Amv%2FsBKIGIQImAFcAAAEGAEKpAAAIswEdESYAKzX%2F%2FwCa%2F%2BwEogYhAiYAVwAAAQcAdQCmAAAACLMBHREmACs1%2F%2F8Amv%2FsBKIGIQImAFcAAAEGAMAxAAAIswEiESYAKzX%2F%2FwCa%2F%2BwEogYEAiYAVwAAAQYAaS8AAAq0AgEqESYAKzU1%2F%2F8AAP4UBI0GIQImAFsAAAEGAHU9AAAIswEfESYAKzUAAgCg%2FhQEtAYUABUAIQBEQCIfBgYjFQwQGhMPDxAQIhEAEBsMFQkDCR1HWQkWAxZHWQMQAD8rABg%2FKxESADk5GD8%2FEQEzETMRMzMSOTkRMxEzMTABNjYzMhIREAIjIicjFxcRIREhEQcHFyIGBxUUFjMyETQmAdEyomnG4N%2FH1WgOBwf%2BzwExBwfpcWgCa3TNZQPNUVX%2By%2F7z%2Fu%2F%2BzIk%2BXv47CAD%2BeXhITougIbScAVKlpQD%2F%2FwAA%2FhQEjQYEAiYAWwAAAQYAadwAAAq0AgEsESYAKzU1AAEAoAAAAdEEXgADABO3AAEBBAIPARUAPz8RATMRMzEwISERIQHR%2Fs8BMQReAAACAHf%2F7AdQBc0AFgAjAGVANhEVFQ0BICAHEw8AACUaBwckERRMWQwRAQ0DEREBDQ0QTFkNAwoXTFkKBAQdTFkEEgEVTFkBEgA%2FKwAYPysAGD8rABg%2FKxESADkYL19eXSsRATMRMxEzETMzEjkRMzMzETMxMCEhBgYjIAAREAAhMhYXIRUhESEVIREhASIGFRQWMzI2NxEmJgdQ%2FJcmji3%2Bwf6wAVMBPj2EIwNk%2Fc0CDv3yAjP7uKasrKRBeiYjhQkLAYoBaQFrAYMOCf7%2Bv%2F7%2BhwPL%2B%2FP0%2BRUSA4sTFgADAFz%2F7Ad7BHMAHwArADIAcEA6LzAOAhUVJiYIMDAdFBQ0IAgIMxwVGS8VSlkvLwAQECxKWRAQAg4ECwspR1kLEAAZRlkABAQjR1kEFgA%2FKxEAMysAGD8rERIAOTkYPysREgA5GC8rERIAOREBMxEzETMRMzMREjkRMxI5ORE5MTAFICcGIyImAjUQACEyFhc2MzIAFRUhFRYWMzI2NxUGBgEUFjMyNjU0JiMiBiUiBgchJiYFpv7xlY36oviFARsBAnDIR5Dv9AEQ%2FRYHlYVrumRRvftmbXt6a2x7emwD6l58CQHCAnUUm5uMAQixARUBLU9NnP7y7pQIf40qLuwnKAJFpqqpp6ampcJzeW99AAEAugTZBB8GIQANACpAEgUEBAIMAAAJCAICDg8CCYAFAAAvMhrNMhESATkRMzMzETMRMxEzMTABJicGByM1NjchFhYXFQNUnU1Ol8u9QwFlH5lIBNldU1FfG71wNLNGGwAAAgFUBNcDSgayAAsAFwAgQA8GEhIZGA8PCR8JAgkJFQMALzMzL10zERIBOREzMTABFAYjIiY1NDYzMhYHNCYjIgYVFBYzMjYDSo5wcIiHcW6QnjYqKjYwMCo2BcdshIBubIGEaS0zMy0tNDQAAQDPBNcEDAYOABcANEAZEA8DQAQDAxgZDBMABxMHEwdvEH8QAhCABAAvGsxdOTkvLxEzETMREgE5ETMaEMgyMTABIgYHIzY2MzIeAjMyNjczBgYjIi4CAckfOQ2VC492KU9NSiQfOQ2VC5F0KU9NSgVCNTaRpCEnIDQ2kaQhJyEAAAEAUgG0A64CmgADABG1AgUABAABAC8zEQEzETMxMBM1IRVSA1wBtObmAAEAUgG0B64CmgADABG1AgUABAABAC8zEQEzETMxMBM1IRVSB1wBtObmAAEAGQPBAaQFtgAHABlACgQFBwEHBwkABAMAP80RATMRMxDCMjEwEyc2EjczAgcnDhZlNdtCIwPBFlsBE3H%2B9eoAAAEAGQPBAaQFtgAGABdACQMEAQYGBwQGAwA%2FxhEBMxEzwjIxMAEXBgMjEjcBlg4yfttFHwW2FsX%2B5gEozQAAAQA%2F%2FvgBywDuAAYAGEAJAgMFAAUFBwMGAC%2FNEQEzETMQwjIxMCUGAyMSNyEByzR83EEkARjXyv7rAQrsAAACABkDwQN3BbYABwAPACVAEAsMCA4DBAYABgYRBw8DCwMAPzPNMhEBMxEzEMIy1DLCMjEwATYSNzMCByElNhI3MwIHIQHsFmU120Ij%2Fuj%2BHxZlNdtCI%2F7oA9dbARNx%2FvXqFlsBE3H%2B9eoAAgAZA8EDdwW2AAYADQAjQA8JCgcMAgMABQUOCgMMBQMAPzPGMhEBMxEzwjLUMsIyMTABBgMjEjchBQYDIxI3IQGkMn7bRR8BGQHhMn7bRR8BGAWgxf7mASjNFsX%2B5gEozQACAD%2F%2B%2BAOeAO4ABgANACJADgkKBwwCAwAFBQ4KAwwFAC8zxjIRATMRM8Iy1DLCMjEwJQYDIxI3IQUGAyMSNyEByzR83EEkARgB4jR83EEkARjXyv7rAQrsF8r%2B6wEK7AABAGIBrgKgBCkACwATtgYAAAwNCQMAL80REgE5ETMxMBM0NjMyFhUUBiMiJmKUi4mWl4iKlQLsmqOkmZimpgAAAQBSAF4CoAQEAAYAMEAVAwYCBAQBBQUIBgADAwIEBAUFBwIBAC8zEjkvMxESOREzMxEBMxEzMxEzwTIxMBMBFwEBBwFSAXPb%2FukBF9v%2BjQI9Acd3%2FqT%2BpHcBxQABAFIAXgKgBAQABgAwQBUEAgIDAAUBAQcGAAMDBAICAQEHBAUALzMSOS8zERI5ETMzEQEzETPBMjMRMzEwAQEnAQE3AQKg%2Fo3bARb%2B6tsBcwIj%2Fjt3AVwBXHf%2BOQAAAf53AAACkQW2AAMAGkALAwACAQICBAMDAhIAPz8RATMRMxDBMjEwAQEjAQKR%2FNXvAysFtvpKBbYAAAEAQv%2FsBIMFwQAnAIxASAYDCCUlHB8kGRYbCQwRESQLBQUIJCQpFx0dCBsbKAwXFwkYBh0eHVJZAx4PHn8eAgsDGB4YHhMiJQAiAE9ZIgcQDhMOTlkTGQA%2FKxEAMxg%2FKxEAMxESOTkYLy9fXl0RMysRADMRMzMRMxEBMxEzMxEzETMREjkRMxEzETk5Ejk5ETk5MxESOTkxMAEiBgchFSEHFRchFSEWITI3EQYjIgAnIzUzJjU3IzUzNgAzMhcHJiYDI3qeFwGT%2Fl4CAgFj%2Fq4zAQ6PhHSx9f7EKYl2BAJ0hSUBRPO8pGJFeATJjYawIy8hsvM5%2FwA7AQrrshcnNbDyARlS6B8jAAEAWAJkBDkDPwADABG1AgUABAABAC8zEQEzETMxMBM1IRVYA%2BECZNvb%2F%2F8AKQAABPgGHwAmAEgAAAAHAEsDGQAA%2F%2F8AKQAABOoGHwAmAEgAAAAHAE4DGQAAAAIADAJKAvYFvAAKABIAQkAfEgUHDgILAwMJAAIFAhMUDgkHCQYSAQUFEhIDBx4DIAA%2FPxI5LzMRMxI5MhESORESATk5ETMzMxEzEjk5ETMxMAEjFSM1ITUBMxEzITU0NwYGBwcC9n3u%2FoEBgex9%2FpUGCTUPfwLhl5eaAkH9zaRWYhpsF7%2F%2F%2FwApAAAIDgYfACYASAAAACcASAMZAAAABwBLBi8AAP%2F%2FACkAAAgABh8AJgBIAAAAJwBIAxkAAAAHAE4GLwAA%2F%2F8AKQAABo4GHwAmAEgAAAAHAEgDGQAAAAEAuAAAAe4FtgADABG2AAQFAQMAEgA%2FPxESATkxMDMRIRG4ATYFtvpK%2F%2F%2F%2FxgAAAgcHcwImANcAAAEHAEL%2BegFSAAizAQwFJgArNf%2F%2FAKcAAALoB3MCJgDXAAABBwB1%2F1sBUgAIswEMBSYAKzX%2F%2F%2F%2BgAAADBQdzAiYA1wAAAQcAwP7mAVIACLMBEQUmACs1%2F%2F%2F%2F%2FQAAAqsHVgImANcAAAEHAGn%2B5gFSAAq0AgEZBSYAKzU1AAEAAADcAIoAFgBYAAUAAgAQAC8AXAAAAQABCwADAAEAAAAkACQAJAAkAFYAegDvAXoB6AJwAogCtQLiAyADSwNoA30DngO8A%2F4EKwR5BOEFKgWFBeAGCgZ9BtkHEQdIB3EHlwfCCB4IrgjyCVIJlAnLCgYKNQqKCr8K6gspC0gLjgvJDAsMSgygDPMNUw15Da4N4A48Dn4Osg7nDwkPJw9JD3UPjA%2BvEAkQXRCZEOwRQhGEEiASXhKKEscTDhMlE4ETvBP%2FFFQUqhTcFTQVdhWyFeQWQBaFFtQXCRdUF2sXuhf6F%2FoYKxh6GNMZLxmNGbIaLxpmGt8bNRuJG6Ybrhw8HFMciRzDHP0dUh11Hb4d8h4THk0eeh6wHwQfGh8vH0UfpR%2B2H8cf2B%2FpH%2FsgDCBrIHcgiCCZIKogvCEMIR0hLiE%2FIVAhYSFzIaMiACIRIiIiMyJFIlYimCMQIyAjMCNAI1AjYSNyJAskFyQnJDckRyRYJGkkeiSLJJ0lGyUrJTslTCVcJWwlfSW%2BJhwmLCY9Jk0mXiZuJsgm2SbwJ18n5ygYKE4ojyikKLko2ij5KRgpTSl%2BKa4pzin8KisqSCrMKuEq7Sr5KzwrTCtcK2grfSuOK58rsCvCAAAAAQAAAAEZmh1fuTtfDzz1AAkIAAAAAADJQhegAAAAAMnoSqH7DP2oCo0IjQABAAkAAgAAAAAAAATNAMEAAAAABBQAAAIUAAACSgB1A8cAhQUrAC0EkQBYBzUAPwYAAFICIQCFArYAUgK2AD0EXAA%2FBJEAWAJSAD8CkwA9AkgAdQNOAA4EkQBKBJEAeQSRAE4EkQBOBJEAIwSRAGQEkQBIBJEANwSRAEgEkQBCAkgAdQJSAD8EkQBYBJEAWASRAFgD0QAGBy0AZgWFAAAFYAC4BRkAdwXsALgEewC4BGQAuAXLAHcGHwC4Aqb%2FaAVQALgEhQC4B4sAuAaBALgGXgB3BQYAuAZeAHcFSAC4BGgAXgSiACkGDACuBTMAAAe8AAAFVgAABP4AAASiADECpgCPA04ADAKmADMEQgAIA0r%2F%2FATbAUwE1QBWBRAAoAQdAFwFEABcBLoAXAMZACkEhQAGBUIAoAJxAJMCcf99BPYAoAJxAKAH2wCgBUIAoAT0AFwFEACgBRAAXAOiAKAD%2BgBcA3kALwVCAJoEjQAABtkAFASgAAoEjQAAA%2BcANwMnAB8EaAHHAycAUgSRAFgCFAAAAkoAdQSRAI8EkQBSBJEAcQSRAAYEaAHHA%2BMAagTbARcGqABkAxAALwTsAFIEkQBYApMAPQaoAGQEAP%2F6A20AXASRAFgDCAAvAwgAOwTbAUwFSACgBT0AcQJIAHUBpP%2FbAwgAXAMbADkE7ABSBwwALgcMAC4HDABaA9EAPQWFAAAFhQAABYUAAAWFAAAFhQAABYUAAAeeAAAFGQB3BHsAuAR7ALgEewCvBHsAuAXsAC8GgQC4Bl4AdwZeAHcGXgB3Bl4AdwZeAHcEkQCBBl4AdwYMAK4GDACuBgwArgYMAK4E%2FgAABQYAuAWwAKAE1QBWBNUAVgTVAFYE1QBWBNUAVgTVAFYHVgBWBB0AXAS6AFwEugBcBLoAXAS6AFwCcf%2BbAnEAkQJx%2F4YCcf%2FjBPQAXAVCAKAE9ABcBPQAXAT0AFwE9ABcBPQAXASRAFgE9ABcBUIAmgVCAJoFQgCaBUIAmgSNAAAFEACgBI0AAAJxAKAHyQB3B9MAXATbALoEngFUBNsAzwQAAFIIAABSAbwAGQG8ABkCVAA%2FA48AGQOPABkEJQA%2FAwIAYgLyAFIC8gBSAQr%2BdwSRAEIEkQBYBYkAKQWJACkDCAAMCKAAKQigACkGMQApAqYAuP%2FGAKf%2FoP%2F9AAEAAAiN%2FagAAAqN%2Bwz%2BeQqNAAEAAAAAAAAAAAAAAAAAAADYAAMFDwK8AAUACAWaBTMAAAEfBZoFMwAAA9EAZgH8CAICCwgGAwUEAgIE4AAC70AAIFsAAAAoAAAAADFBU0MAIAAg%2F%2F0GH%2F4UAIQIjQJYIAABnwAAAAAEXgW2AAAAIAADAAAAAQADAAEAAAAMAAQAuAAAACoAIAAEAAoASABJAH4AywDPAP8BMQFTAsYC2gLcIBQgGiAeICIgOiBEIHQgrCIS%2F%2F8AAAAgAEkASgCgAMwA0AExAVICxgLaAtwgEyAYIBwgIiA5IEQgdCCsIhL%2F%2F%2F%2FjAI7%2F4v%2FBAAz%2Fvf%2BM%2F2z9%2Bv3n%2FebgsOCt4KzgqeCT4IrgX%2BAj3r4AAQAAAAAAAAAAAAAAAAAAAAAAAAAAAAAAAAAAAAAAAAAAAAAAAAAAAAAAAEBHW1pZWFVUU1JRUE9OTUxLSklIR0ZFRENCQUA%2FPj08Ozo5ODc2NTEwLy4tLCgnJiUkIyIhHxgUERAPDg0LCgkIBwYFBAMCAQAsILABYEWwAyUgEUZhI0UjYUgtLCBFGGhELSxFI0ZgsCBhILBGYLAEJiNISC0sRSNGI2GwIGAgsCZhsCBhsAQmI0hILSxFI0ZgsEBhILBmYLAEJiNISC0sRSNGI2GwQGAgsCZhsEBhsAQmI0hILSwBECA8ADwtLCBFIyCwzUQjILgBWlFYIyCwjUQjWSCw7VFYIyCwTUQjWSCwBCZRWCMgsA1EI1khIS0sICBFGGhEILABYCBFsEZ2aIpFYEQtLAGxCwpDI0NlCi0sALEKC0MjQwstLACwKCNwsQEoPgGwKCNwsQIoRTqxAgAIDS0sIEWwAyVFYWSwUFFYRUQbISFZLSxJsA4jRC0sIEWwAENgRC0sAbAGQ7AHQ2UKLSwgabBAYbAAiyCxLMCKjLgQAGJgKwxkI2RhXFiwA2FZLSyKA0WKioewESuwKSNEsCl65BgtLEVlsCwjREWwKyNELSxLUlhFRBshIVktLEtRWEVEGyEhWS0sAbAFJRAjIIr1ALABYCPt7C0sAbAFJRAjIIr1ALABYSPt7C0sAbAGJRD1AO3sLSywAkOwAVJYISEhISEbRiNGYIqKRiMgRopgimG4%2F4BiIyAQI4qxDAyKcEVgILAAUFiwAWG4%2F7qLG7BGjFmwEGBoATpZLSwgRbADJUZSS7ATUVtYsAIlRiBoYbADJbADJT8jITgbIRFZLSwgRbADJUZQWLACJUYgaGGwAyWwAyU%2FIyE4GyERWS0sALAHQ7AGQwstLCEhDGQjZIu4QABiLSwhsIBRWAxkI2SLuCAAYhuyAEAvK1mwAmAtLCGwwFFYDGQjZIu4FVViG7IAgC8rWbACYC0sDGQjZIu4QABiYCMhLSxLU1iKsAQlSWQjRWmwQIthsIBisCBharAOI0QjELAO9hshI4oSESA5L1ktLEtTWCCwAyVJZGkgsAUmsAYlSWQjYbCAYrAgYWqwDiNEsAQmELAO9ooQsA4jRLAO9rAOI0SwDu0birAEJhESIDkjIDkvL1ktLEUjRWAjRWAjRWAjdmgYsIBiIC0ssEgrLSwgRbAAVFiwQEQgRbBAYUQbISFZLSxFsTAvRSNFYWCwAWBpRC0sS1FYsC8jcLAUI0IbISFZLSxLUVggsAMlRWlTWEQbISFZGyEhWS0sRbAUQ7AAYGOwAWBpRC0ssC9FRC0sRSMgRYpgRC0sRiNGYIqKRiMgRopgimG4%2F4BiIyAQI4qxDAyKcEVgILAAUFiwAWG4%2F4CLG7CBjFloOi0sSyNRWLkAM%2F%2FgsTQgG7MzADQAWURELSywFkNYsAMmRYpYZGawH2AbZLAgYGYgWBshsEBZsAFhWSNYZVmwKSNEIxCwKeAbISEhISFZLSywAkNUWEtTI0tRWlg4GyEhWRshISEhWS0ssBZDWLAEJUVksCBgZiBYGyGwQFmwAWEjWBtlWbApI0SwBSWwCCUIIFgCGwNZsAQlELAFJSBGsAQlI0I8sAQlsAclCLAHJRCwBiUgRrAEJbABYCNCPCBYARsAWbAEJRCwBSWwKeCwKSBFZUSwByUQsAYlsCngsAUlsAglCCBYAhsDWbAFJbADJUNIsAQlsAclCLAGJbADJbABYENIGyFZISEhISEhIS0sArAEJSAgRrAEJSNCsAUlCLADJUVIISEhIS0sArADJSCwBCUIsAIlQ0ghISEtLEUjIEUYILAAUCBYI2UjWSNoILBAUFghsEBZI1hlWYpgRC0sS1MjS1FaWCBFimBEGyEhWS0sS1RYIEWKYEQbISFZLSxLUyNLUVpYOBshIVktLLAAIUtUWDgbISFZLSywAkNUWLBGKxshISEhWS0ssAJDVFiwRysbISEhWS0ssAJDVFiwSCsbISEhIVktLLACQ1RYsEkrGyEhIVktLCCKCCNLU4pLUVpYIzgbISFZLSwAsAIlSbAAU1ggsEA4ERshWS0sAUYjRmAjRmEjIBAgRophuP%2BAYoqxQECKcEVgaDotLCCKI0lkiiNTWDwbIVktLEtSWH0belktLLASAEsBS1RCLSyxAgBCsSMBiFGxQAGIU1pYuRAAACCIVFiyAgECQ2BCWbEkAYhRWLkgAABAiFRYsgICAkNgQrEkAYhUWLICIAJDYEIASwFLUliyAggCQ2BCWRu5QAAAgIhUWLICBAJDYEJZuUAAAIBjuAEAiFRYsgIIAkNgQlm5QAABAGO4AgCIVFiyAhACQ2BCWbEmAYhRWLlAAAIAY7gEAIhUWLICQAJDYEJZuUAABABjuAgAiFRYsgKAAkNgQllZWVlZWbEAAkNUWEAKBUAIQAlADAINAhuxAQJDVFiyBUAIugEAAAkBALMMAQ0BG7GAAkNSWLIFQAi4AYCxCUAbsgVACLoBgAAJAUBZuUAAAICIVblAAAIAY7gEAIhVWlizDAANARuzDAANAVlZWUJCQkJCLSxFGGgjS1FYIyBFIGSwQFBYfFloimBZRC0ssAAWsAIlsAIlAbABIz4AsAIjPrEBAgYMsAojZUKwCyNCAbABIz8AsAIjP7EBAgYMsAYjZUKwByNCsAEWAS0ssICwAkNQsAGwAkNUW1ghIxCwIBrJG4oQ7VktLLBZKy0sihDlLUCLCSFIIFUgAQNVH0gDVR4D%2Fx9QTBYfT01kH05MZB8mNBBVJTMkVRkT%2Fx8HBP8fBgP%2FH01MHh9kTAFMRg0fEzMSVQUBA1UEMwNVHwMBDwM%2FA68DAwZLRstG20YDIzMiVRwzG1UWMxVVEQEPVRAzD1WvD88PAjAPAQEzAFVvAH8ArwDvAAQQAAGAFgEFAbgBkLFUUysrS7gH%2F1JLsAlQW7ABiLAlU7ABiLBAUVqwBoiwAFVaW1ixAQGOWYWNjQBCHUuwMlNYsCAdWUuwZFNYsBAdsRYAQllzcytzcysrKysrc15zdCsrKyt0KysrKysrKysrKysrKxheBhQAFwAABbYAFwB1BbYFzQAAAAAAAAAAAAAAAAAABF4AFwB7AAD%2F7AAAAAD%2F7AAAAAD%2F7AAA%2FhT%2F7AAABbYAFfyU%2F%2Bv%2Bj%2F%2Fg%2Frz%2F7AAS%2FlYAAAAAAAAAAAAAAAAAAAAAAAAAAAAAAAAAAAAAAAAAAAAAAAAAAAAAAAAAAAAAAAAAAAAAAAAIAAAAAAAA5QD2AQABKwDTALIBAgD2AQIA9gDtAN8AsgAAAVQAAAAAAAEAAB6MAAEFFRgAAAoGfgAFACT%2FcQAFADYAKQAFADgAKQAFADkAKQAFADsAFAAFAEP%2FrgAFAEX%2FhQAFAEb%2FhQAFAEf%2FhQAFAEn%2FwwAFAE%2F%2FwwAFAFD%2FwwAFAFH%2FhQAFAFL%2FwwAFAFP%2FhQAFAFT%2FwwAFAFX%2FwwAFAFf%2FwwAFAIH%2FcQAFAIL%2FcQAFAIP%2FcQAFAIT%2FcQAFAIX%2FcQAFAIb%2FcQAFAJoAFAAFAJ3%2FhQAFAJ7%2FrgAFAJ%2F%2FrgAFAKD%2FrgAFAKH%2FrgAFAKL%2FrgAFAKP%2FrgAFAKT%2FhQAFAKX%2FhQAFAKb%2FhQAFAKf%2FhQAFAKj%2FhQAFAK%2F%2FhQAFALD%2FhQAFALH%2FhQAFALL%2FhQAFALP%2FhQAFALX%2FhQAFALb%2FwwAFALf%2FwwAFALj%2FwwAFALn%2FwwAFAL%2F%2FhQAKACT%2FcQAKADYAKQAKADgAKQAKADkAKQAKADsAFAAKAEP%2FrgAKAEX%2FhQAKAEb%2FhQAKAEf%2FhQAKAEn%2FwwAKAE%2F%2FwwAKAFD%2FwwAKAFH%2FhQAKAFL%2FwwAKAFP%2FhQAKAFT%2FwwAKAFX%2FwwAKAFf%2FwwAKAIH%2FcQAKAIL%2FcQAKAIP%2FcQAKAIT%2FcQAKAIX%2FcQAKAIb%2FcQAKAJoAFAAKAJ3%2FhQAKAJ7%2FrgAKAJ%2F%2FrgAKAKD%2FrgAKAKH%2FrgAKAKL%2FrgAKAKP%2FrgAKAKT%2FhQAKAKX%2FhQAKAKb%2FhQAKAKf%2FhQAKAKj%2FhQAKAK%2F%2FhQAKALD%2FhQAKALH%2FhQAKALL%2FhQAKALP%2FhQAKALX%2FhQAKALb%2FwwAKALf%2FwwAKALj%2FwwAKALn%2FwwAKAL%2F%2FhQALACwAuAAPACb%2FmgAPACr%2FmgAPADH%2FmgAPADP%2FmgAPADb%2FcQAPADf%2F1wAPADj%2FhQAPADn%2FhQAPADv%2FhQAPAIj%2FmgAPAI%2F%2FmgAPAJD%2FmgAPAJH%2FmgAPAJL%2FmgAPAJP%2FmgAPAJX%2FmgAPAJb%2F1wAPAJf%2F1wAPAJj%2F1wAPAJn%2F1wAPAJr%2FhQAPAL7%2FmgAQADb%2FrgARACb%2FmgARACr%2FmgARADH%2FmgARADP%2FmgARADb%2FcQARADf%2F1wARADj%2FhQARADn%2FhQARADv%2FhQARAIj%2FmgARAI%2F%2FmgARAJD%2FmgARAJH%2FmgARAJL%2FmgARAJP%2FmgARAJX%2FmgARAJb%2F1wARAJf%2F1wARAJj%2F1wARAJn%2F1wARAJr%2FhQARAL7%2FmgAkAAX%2FcQAkAAr%2FcQAkACb%2F1wAkACr%2F1wAkACwBCgAkADH%2F1wAkADP%2F1wAkADb%2FcQAkADj%2FrgAkADn%2FrgAkADv%2FhQAkAIj%2F1wAkAI%2F%2F1wAkAJD%2F1wAkAJH%2F1wAkAJL%2F1wAkAJP%2F1wAkAJX%2F1wAkAJr%2FhQAkAL7%2F1wAkAMb%2FcQAkAMn%2FcQAlAA%2F%2FrgAlABH%2FrgAlACT%2F1wAlADb%2FwwAlADj%2F7AAlADn%2F7AAlADr%2F1wAlADv%2F7AAlADz%2F7AAlAIH%2F1wAlAIL%2F1wAlAIP%2F1wAlAIT%2F1wAlAIX%2F1wAlAIb%2F1wAlAJr%2F7AAlAMf%2FrgAlAMr%2FrgAmACb%2F1wAmACr%2F1wAmADH%2F1wAmADP%2F1wAmAIj%2F1wAmAI%2F%2F1wAmAJD%2F1wAmAJH%2F1wAmAJL%2F1wAmAJP%2F1wAmAJX%2F1wAmAL7%2F1wAnAA%2F%2FrgAnABH%2FrgAnACT%2F1wAnADb%2FwwAnADj%2F7AAnADn%2F7AAnADr%2F1wAnADv%2F7AAnADz%2F7AAnAIH%2F1wAnAIL%2F1wAnAIP%2F1wAnAIT%2F1wAnAIX%2F1wAnAIb%2F1wAnAJr%2F7AAnAMf%2FrgAnAMr%2FrgAoACwAewApAA%2F%2FhQApABH%2FhQApACIAKQApACT%2F1wApAIH%2F1wApAIL%2F1wApAIP%2F1wApAIT%2F1wApAIX%2F1wApAIb%2F1wApAMf%2FhQApAMr%2FhQAtACb%2F1wAtACr%2F1wAtADH%2F1wAtADP%2F1wAtAIj%2F1wAtAI%2F%2F1wAtAJD%2F1wAtAJH%2F1wAtAJL%2F1wAtAJP%2F1wAtAJX%2F1wAtAL7%2F1wAuAAX%2FXAAuAAr%2FXAAuACb%2F1wAuACr%2F1wAuADH%2F1wAuADP%2F1wAuADb%2F1wAuADf%2F7AAuADj%2F1wAuADn%2F1wAuADv%2FwwAuAIj%2F1wAuAI%2F%2F1wAuAJD%2F1wAuAJH%2F1wAuAJL%2F1wAuAJP%2F1wAuAJX%2F1wAuAJb%2F7AAuAJf%2F7AAuAJj%2F7AAuAJn%2F7AAuAJr%2FwwAuAL7%2F1wAuAMb%2FXAAuAMn%2FXAAxAA%2F%2FrgAxABH%2FrgAxACT%2F1wAxADb%2FwwAxADj%2F7AAxADn%2F7AAxADr%2F1wAxADv%2F7AAxADz%2F7AAxAIH%2F1wAxAIL%2F1wAxAIP%2F1wAxAIT%2F1wAxAIX%2F1wAxAIb%2F1wAxAJr%2F7AAxAMf%2FrgAxAMr%2FrgAyAA%2F%2B9gAyABH%2B9gAyACT%2FmgAyADr%2F1wAyADz%2F7AAyAIH%2FmgAyAIL%2FmgAyAIP%2FmgAyAIT%2FmgAyAIX%2FmgAyAIb%2FmgAyAMf%2B9gAyAMr%2B9gAzAA%2F%2FrgAzABH%2FrgAzACT%2F1wAzADb%2FwwAzADj%2F7AAzADn%2F7AAzADr%2F1wAzADv%2F7AAzADz%2F7AAzAIH%2F1wAzAIL%2F1wAzAIP%2F1wAzAIT%2F1wAzAIX%2F1wAzAIb%2F1wAzAJr%2F7AAzAMf%2FrgAzAMr%2FrgA2AA%2F%2FhQA2ABD%2FrgA2ABH%2FhQA2ACIAKQA2ACT%2FcQA2ACb%2F1wA2ACr%2F1wA2ADH%2F1wA2ADP%2F1wA2ADYAKQA2AEP%2FXAA2AEX%2FcQA2AEb%2FcQA2AEf%2FcQA2AEn%2FcQA2AE%2F%2FmgA2AFD%2FmgA2AFH%2FcQA2AFL%2FmgA2AFP%2FcQA2AFT%2FmgA2AFX%2FhQA2AFf%2FmgA2AFj%2F1wA2AFn%2F1wA2AFr%2F1wA2AFv%2F1wA2AFz%2FrgA2AIH%2FcQA2AIL%2FcQA2AIP%2FcQA2AIT%2FcQA2AIX%2FcQA2AIb%2FcQA2AIj%2F1wA2AI%2F%2F1wA2AJD%2F1wA2AJH%2F1wA2AJL%2F1wA2AJP%2F1wA2AJX%2F1wA2AJ3%2FcQA2AJ7%2FXAA2AJ%2F%2FXAA2AKD%2FXAA2AKH%2FXAA2AKL%2FXAA2AKP%2FXAA2AKT%2FcQA2AKX%2FcQA2AKb%2FcQA2AKf%2FcQA2AKj%2FcQA2AK%2F%2FcQA2ALD%2FcQA2ALH%2FcQA2ALL%2FcQA2ALP%2FcQA2ALX%2FcQA2ALb%2FmgA2ALf%2FmgA2ALj%2FmgA2ALn%2FmgA2ALr%2F1wA2AL7%2F1wA2AL%2F%2FcQA2AMP%2FrgA2AMT%2FrgA2AMf%2FhQA2AMr%2FhQA3AA%2F%2F1wA3ABH%2F1wA3ACT%2F7AA3AIH%2F7AA3AIL%2F7AA3AIP%2F7AA3AIT%2F7AA3AIX%2F7AA3AIb%2F7AA3AMf%2F1wA3AMr%2F1wA4AA%2F%2FmgA4ABH%2FmgA4ACIAKQA4ACT%2FrgA4ACb%2F7AA4ACr%2F7AA4ADH%2F7AA4ADP%2F7AA4AEP%2F1wA4AEX%2F1wA4AEb%2F1wA4AEf%2F1wA4AEn%2F7AA4AE%2F%2F7AA4AFD%2F7AA4AFH%2F1wA4AFL%2F7AA4AFP%2F1wA4AFT%2F7AA4AFX%2F7AA4AFf%2F7AA4AIH%2FrgA4AIL%2FrgA4AIP%2FrgA4AIT%2FrgA4AIX%2FrgA4AIb%2FrgA4AIj%2F7AA4AI%2F%2F7AA4AJD%2F7AA4AJH%2F7AA4AJL%2F7AA4AJP%2F7AA4AJX%2F7AA4AJ3%2F1wA4AJ7%2F1wA4AJ%2F%2F1wA4AKD%2F1wA4AKH%2F1wA4AKL%2F1wA4AKP%2F1wA4AKT%2F1wA4AKX%2F1wA4AKb%2F1wA4AKf%2F1wA4AKj%2F1wA4AK%2F%2F1wA4ALD%2F1wA4ALH%2F1wA4ALL%2F1wA4ALP%2F1wA4ALX%2F1wA4ALb%2F7AA4ALf%2F7AA4ALj%2F7AA4ALn%2F7AA4AL7%2F7AA4AL%2F%2F1wA4AMf%2FmgA4AMr%2FmgA5AA%2F%2FmgA5ABH%2FmgA5ACIAKQA5ACT%2FrgA5ACb%2F7AA5ACr%2F7AA5ADH%2F7AA5ADP%2F7AA5AEP%2F1wA5AEX%2F1wA5AEb%2F1wA5AEf%2F1wA5AEn%2F7AA5AE%2F%2F7AA5AFD%2F7AA5AFH%2F1wA5AFL%2F7AA5AFP%2F1wA5AFT%2F7AA5AFX%2F7AA5AFf%2F7AA5AIH%2FrgA5AIL%2FrgA5AIP%2FrgA5AIT%2FrgA5AIX%2FrgA5AIb%2FrgA5AIj%2F7AA5AI%2F%2F7AA5AJD%2F7AA5AJH%2F7AA5AJL%2F7AA5AJP%2F7AA5AJX%2F7AA5AJ3%2F1wA5AJ7%2F1wA5AJ%2F%2F1wA5AKD%2F1wA5AKH%2F1wA5AKL%2F1wA5AKP%2F1wA5AKT%2F1wA5AKX%2F1wA5AKb%2F1wA5AKf%2F1wA5AKj%2F1wA5AK%2F%2F1wA5ALD%2F1wA5ALH%2F1wA5ALL%2F1wA5ALP%2F1wA5ALX%2F1wA5ALb%2F7AA5ALf%2F7AA5ALj%2F7AA5ALn%2F7AA5AL7%2F7AA5AL%2F%2F1wA5AMf%2FmgA5AMr%2FmgA6ACb%2F1wA6ACr%2F1wA6ADH%2F1wA6ADP%2F1wA6AIj%2F1wA6AI%2F%2F1wA6AJD%2F1wA6AJH%2F1wA6AJL%2F1wA6AJP%2F1wA6AJX%2F1wA6AL7%2F1wA7AA%2F%2FhQA7ABH%2FhQA7ACIAKQA7ACT%2FhQA7ACb%2F1wA7ACr%2F1wA7ADH%2F1wA7ADP%2F1wA7AEP%2FmgA7AEX%2FmgA7AEb%2FmgA7AEf%2FmgA7AEn%2F1wA7AE%2F%2FwwA7AFD%2FwwA7AFH%2FmgA7AFL%2FwwA7AFP%2FmgA7AFT%2FwwA7AFX%2FrgA7AFf%2FwwA7AFz%2F1wA7AIH%2FhQA7AIL%2FhQA7AIP%2FhQA7AIT%2FhQA7AIX%2FhQA7AIb%2FhQA7AIj%2F1wA7AI%2F%2F1wA7AJD%2F1wA7AJH%2F1wA7AJL%2F1wA7AJP%2F1wA7AJX%2F1wA7AJ3%2FmgA7AJ7%2FmgA7AJ%2F%2FmgA7AKD%2FmgA7AKH%2FmgA7AKL%2FmgA7AKP%2FmgA7AKT%2FmgA7AKX%2FmgA7AKb%2FmgA7AKf%2FmgA7AKj%2FmgA7AK%2F%2FmgA7ALD%2FmgA7ALH%2FmgA7ALL%2FmgA7ALP%2FmgA7ALX%2FmgA7ALb%2FwwA7ALf%2FwwA7ALj%2FwwA7ALn%2FwwA7AL7%2F1wA7AL%2F%2FmgA7AMf%2FhQA7AMr%2FhQA8ACb%2F7AA8ACr%2F7AA8ADH%2F7AA8ADP%2F7AA8AIj%2F7AA8AI%2F%2F7AA8AJD%2F7AA8AJH%2F7AA8AJL%2F7AA8AJP%2F7AA8AJX%2F7AA8AL7%2F7AA9ACwAuABDAAX%2F7ABDAAr%2F7ABDAMb%2F7ABDAMn%2F7ABEAAX%2F7ABEAAr%2F7ABEAFj%2F1wBEAFn%2F1wBEAFr%2F1wBEAFv%2F1wBEAFz%2F7ABEALr%2F1wBEAMb%2F7ABEAMn%2F7ABFAAUAKQBFAAoAKQBFAMYAKQBFAMkAKQBHAAX%2F7ABHAAr%2F7ABHAFj%2F1wBHAFn%2F1wBHAFr%2F1wBHAFv%2F1wBHAFz%2F7ABHALr%2F1wBHAMb%2F7ABHAMn%2F7ABIAAUAewBIAAoAewBIAMYAewBIAMkAewBKAAX%2F7ABKAAr%2F7ABKAMb%2F7ABKAMn%2F7ABNAEX%2F1wBNAEb%2F1wBNAEf%2F1wBNAFH%2F1wBNAFP%2F1wBNAJ3%2F1wBNAKT%2F1wBNAKX%2F1wBNAKb%2F1wBNAKf%2F1wBNAKj%2F1wBNAK%2F%2F1wBNALD%2F1wBNALH%2F1wBNALL%2F1wBNALP%2F1wBNALX%2F1wBNAL%2F%2F1wBPAAX%2F7ABPAAr%2F7ABPAMb%2F7ABPAMn%2F7ABQAAX%2F7ABQAAr%2F7ABQAMb%2F7ABQAMn%2F7ABRAAX%2F7ABRAAr%2F7ABRAFj%2F1wBRAFn%2F1wBRAFr%2F1wBRAFv%2F1wBRAFz%2F7ABRALr%2F1wBRAMb%2F7ABRAMn%2F7ABSAAX%2F7ABSAAr%2F7ABSAFj%2F1wBSAFn%2F1wBSAFr%2F1wBSAFv%2F1wBSAFz%2F7ABSALr%2F1wBSAMb%2F7ABSAMn%2F7ABUAAUAUgBUAAoAUgBUAEP%2F1wBUAEX%2F1wBUAEb%2F1wBUAEf%2F1wBUAEn%2F7ABUAFH%2F1wBUAFP%2F1wBUAJ3%2F1wBUAJ7%2F1wBUAJ%2F%2F1wBUAKD%2F1wBUAKH%2F1wBUAKL%2F1wBUAKP%2F1wBUAKT%2F1wBUAKX%2F1wBUAKb%2F1wBUAKf%2F1wBUAKj%2F1wBUAK%2F%2F1wBUALD%2F1wBUALH%2F1wBUALL%2F1wBUALP%2F1wBUALX%2F1wBUAL%2F%2F1wBUAMYAUgBUAMkAUgBWAAUAKQBWAAoAKQBWAMYAKQBWAMkAKQBYAAUAUgBYAAoAUgBYAA%2F%2FrgBYABH%2FrgBYACIAKQBYAMYAUgBYAMf%2FrgBYAMkAUgBYAMr%2FrgBZAAUAUgBZAAoAUgBZAA%2F%2FrgBZABH%2FrgBZACIAKQBZAMYAUgBZAMf%2FrgBZAMkAUgBZAMr%2FrgBaAEX%2F1wBaAEb%2F1wBaAEf%2F1wBaAFH%2F1wBaAFP%2F1wBaAJ3%2F1wBaAKT%2F1wBaAKX%2F1wBaAKb%2F1wBaAKf%2F1wBaAKj%2F1wBaAK%2F%2F1wBaALD%2F1wBaALH%2F1wBaALL%2F1wBaALP%2F1wBaALX%2F1wBaAL%2F%2F1wBbAAUAUgBbAAoAUgBbAA%2F%2FrgBbABH%2FrgBbACIAKQBbAMYAUgBbAMf%2FrgBbAMkAUgBbAMr%2FrgBdACwAuACBAAX%2FcQCBAAr%2FcQCBACb%2F1wCBACr%2F1wCBACwBCgCBADH%2F1wCBADP%2F1wCBADb%2FcQCBADj%2FrgCBADn%2FrgCBADv%2FhQCBAIj%2F1wCBAI%2F%2F1wCBAJD%2F1wCBAJH%2F1wCBAJL%2F1wCBAJP%2F1wCBAJX%2F1wCBAJr%2FhQCBAL7%2F1wCBAMb%2FcQCBAMn%2FcQCCAAX%2FcQCCAAr%2FcQCCACb%2F1wCCACr%2F1wCCACwBCgCCADH%2F1wCCADP%2F1wCCADb%2FcQCCADj%2FrgCCADn%2FrgCCADv%2FhQCCAIj%2F1wCCAI%2F%2F1wCCAJD%2F1wCCAJH%2F1wCCAJL%2F1wCCAJP%2F1wCCAJX%2F1wCCAJr%2FhQCCAL7%2F1wCCAMb%2FcQCCAMn%2FcQCDAAX%2FcQCDAAr%2FcQCDACb%2F1wCDACr%2F1wCDACwBCgCDADH%2F1wCDADP%2F1wCDADb%2FcQCDADj%2FrgCDADn%2FrgCDADv%2FhQCDAIj%2F1wCDAI%2F%2F1wCDAJD%2F1wCDAJH%2F1wCDAJL%2F1wCDAJP%2F1wCDAJX%2F1wCDAJr%2FhQCDAL7%2F1wCDAMb%2FcQCDAMn%2FcQCEAAX%2FcQCEAAr%2FcQCEACb%2F1wCEACr%2F1wCEACwBCgCEADH%2F1wCEADP%2F1wCEADb%2FcQCEADj%2FrgCEADn%2FrgCEADv%2FhQCEAIj%2F1wCEAI%2F%2F1wCEAJD%2F1wCEAJH%2F1wCEAJL%2F1wCEAJP%2F1wCEAJX%2F1wCEAJr%2FhQCEAL7%2F1wCEAMb%2FcQCEAMn%2FcQCFAAX%2FcQCFAAr%2FcQCFACb%2F1wCFACr%2F1wCFACwBCgCFADH%2F1wCFADP%2F1wCFADb%2FcQCFADj%2FrgCFADn%2FrgCFADv%2FhQCFAIj%2F1wCFAI%2F%2F1wCFAJD%2F1wCFAJH%2F1wCFAJL%2F1wCFAJP%2F1wCFAJX%2F1wCFAJr%2FhQCFAL7%2F1wCFAMb%2FcQCFAMn%2FcQCGAAX%2FcQCGAAr%2FcQCGACb%2F1wCGACr%2F1wCGACwBCgCGADH%2F1wCGADP%2F1wCGADb%2FcQCGADj%2FrgCGADn%2FrgCGADv%2FhQCGAIj%2F1wCGAI%2F%2F1wCGAJD%2F1wCGAJH%2F1wCGAJL%2F1wCGAJP%2F1wCGAJX%2F1wCGAJr%2FhQCGAL7%2F1wCGAMb%2FcQCGAMn%2FcQCHACwAewCIACb%2F1wCIACr%2F1wCIADH%2F1wCIADP%2F1wCIAIj%2F1wCIAI%2F%2F1wCIAJD%2F1wCIAJH%2F1wCIAJL%2F1wCIAJP%2F1wCIAJX%2F1wCIAL7%2F1wCJACwAewCKACwAewCLACwAewCMACwAewCNAA%2F%2FrgCNABH%2FrgCNACT%2F1wCNADb%2FwwCNADj%2F7ACNADn%2F7ACNADr%2F1wCNADv%2F7ACNADz%2F7ACNAIH%2F1wCNAIL%2F1wCNAIP%2F1wCNAIT%2F1wCNAIX%2F1wCNAIb%2F1wCNAJr%2F7ACNAMf%2FrgCNAMr%2FrgCPAA%2F%2FrgCPABH%2FrgCPACT%2F1wCPADb%2FwwCPADj%2F7ACPADn%2F7ACPADr%2F1wCPADv%2F7ACPADz%2F7ACPAIH%2F1wCPAIL%2F1wCPAIP%2F1wCPAIT%2F1wCPAIX%2F1wCPAIb%2F1wCPAJr%2F7ACPAMf%2FrgCPAMr%2FrgCQAA%2F%2FrgCQABH%2FrgCQACT%2F1wCQADb%2FwwCQADj%2F7ACQADn%2F7ACQADr%2F1wCQADv%2F7ACQADz%2F7ACQAIH%2F1wCQAIL%2F1wCQAIP%2F1wCQAIT%2F1wCQAIX%2F1wCQAIb%2F1wCQAJr%2F7ACQAMf%2FrgCQAMr%2FrgCRAA%2F%2FrgCRABH%2FrgCRACT%2F1wCRADb%2FwwCRADj%2F7ACRADn%2F7ACRADr%2F1wCRADv%2F7ACRADz%2F7ACRAIH%2F1wCRAIL%2F1wCRAIP%2F1wCRAIT%2F1wCRAIX%2F1wCRAIb%2F1wCRAJr%2F7ACRAMf%2FrgCRAMr%2FrgCSAA%2F%2FrgCSABH%2FrgCSACT%2F1wCSADb%2FwwCSADj%2F7ACSADn%2F7ACSADr%2F1wCSADv%2F7ACSADz%2F7ACSAIH%2F1wCSAIL%2F1wCSAIP%2F1wCSAIT%2F1wCSAIX%2F1wCSAIb%2F1wCSAJr%2F7ACSAMf%2FrgCSAMr%2FrgCTAA%2F%2FrgCTABH%2FrgCTACT%2F1wCTADb%2FwwCTADj%2F7ACTADn%2F7ACTADr%2F1wCTADv%2F7ACTADz%2F7ACTAIH%2F1wCTAIL%2F1wCTAIP%2F1wCTAIT%2F1wCTAIX%2F1wCTAIb%2F1wCTAJr%2F7ACTAMf%2FrgCTAMr%2FrgCVAA%2F%2FrgCVABH%2FrgCVACT%2F1wCVADb%2FwwCVADj%2F7ACVADn%2F7ACVADr%2F1wCVADv%2F7ACVADz%2F7ACVAIH%2F1wCVAIL%2F1wCVAIP%2F1wCVAIT%2F1wCVAIX%2F1wCVAIb%2F1wCVAJr%2F7ACVAMf%2FrgCVAMr%2FrgCWAA%2F%2F1wCWABH%2F1wCWACT%2F7ACWAIH%2F7ACWAIL%2F7ACWAIP%2F7ACWAIT%2F7ACWAIX%2F7ACWAIb%2F7ACWAMf%2F1wCWAMr%2F1wCXAA%2F%2F1wCXABH%2F1wCXACT%2F7ACXAIH%2F7ACXAIL%2F7ACXAIP%2F7ACXAIT%2F7ACXAIX%2F7ACXAIb%2F7ACXAMf%2F1wCXAMr%2F1wCYAA%2F%2F1wCYABH%2F1wCYACT%2F7ACYAIH%2F7ACYAIL%2F7ACYAIP%2F7ACYAIT%2F7ACYAIX%2F7ACYAIb%2F7ACYAMf%2F1wCYAMr%2F1wCZAA%2F%2F1wCZABH%2F1wCZACT%2F7ACZAIH%2F7ACZAIL%2F7ACZAIP%2F7ACZAIT%2F7ACZAIX%2F7ACZAIb%2F7ACZAMf%2F1wCZAMr%2F1wCaAA%2F%2FhQCaABH%2FhQCaACIAKQCaACT%2FhQCaACb%2F1wCaACr%2F1wCaADH%2F1wCaADP%2F1wCaAEP%2FmgCaAEX%2FmgCaAEb%2FmgCaAEf%2FmgCaAEn%2F1wCaAE%2F%2FwwCaAFD%2FwwCaAFH%2FmgCaAFL%2FwwCaAFP%2FmgCaAFT%2FwwCaAFX%2FrgCaAFf%2FwwCaAFz%2F1wCaAIH%2FhQCaAIL%2FhQCaAIP%2FhQCaAIT%2FhQCaAIX%2FhQCaAIb%2FhQCaAIj%2F1wCaAI%2F%2F1wCaAJD%2F1wCaAJH%2F1wCaAJL%2F1wCaAJP%2F1wCaAJX%2F1wCaAJ3%2FmgCaAJ7%2FmgCaAJ%2F%2FmgCaAKD%2FmgCaAKH%2FmgCaAKL%2FmgCaAKP%2FmgCaAKT%2FmgCaAKX%2FmgCaAKb%2FmgCaAKf%2FmgCaAKj%2FmgCaAK%2F%2FmgCaALD%2FmgCaALH%2FmgCaALL%2FmgCaALP%2FmgCaALX%2FmgCaALb%2FwwCaALf%2FwwCaALj%2FwwCaALn%2FwwCaAL7%2F1wCaAL%2F%2FmgCaAMf%2FhQCaAMr%2FhQCbAA%2F%2B9gCbABH%2B9gCbACT%2FmgCbADr%2F1wCbADz%2F7ACbAIH%2FmgCbAIL%2FmgCbAIP%2FmgCbAIT%2FmgCbAIX%2FmgCbAIb%2FmgCbAMf%2B9gCbAMr%2B9gCdAAX%2F7ACdAAr%2F7ACdAMb%2F7ACdAMn%2F7ACeAAX%2F7ACeAAr%2F7ACeAMb%2F7ACeAMn%2F7ACfAAX%2F7ACfAAr%2F7ACfAMb%2F7ACfAMn%2F7ACgAAX%2F7ACgAAr%2F7ACgAMb%2F7ACgAMn%2F7AChAAX%2F7AChAAr%2F7AChAMb%2F7AChAMn%2F7ACiAAX%2F7ACiAAr%2F7ACiAMb%2F7ACiAMn%2F7AClAAX%2F7AClAAr%2F7AClAFj%2F1wClAFn%2F1wClAFr%2F1wClAFv%2F1wClAFz%2F7AClALr%2F1wClAMb%2F7AClAMn%2F7ACmAAX%2F7ACmAAr%2F7ACmAFj%2F1wCmAFn%2F1wCmAFr%2F1wCmAFv%2F1wCmAFz%2F7ACmALr%2F1wCmAMb%2F7ACmAMn%2F7ACnAAX%2F7ACnAAr%2F7ACnAFj%2F1wCnAFn%2F1wCnAFr%2F1wCnAFv%2F1wCnAFz%2F7ACnALr%2F1wCnAMb%2F7ACnAMn%2F7ACoAAX%2F7ACoAAr%2F7ACoAFj%2F1wCoAFn%2F1wCoAFr%2F1wCoAFv%2F1wCoAFz%2F7ACoALr%2F1wCoAMb%2F7ACoAMn%2F7ACtAAX%2F7ACtAAr%2F7ACtAFj%2F1wCtAFn%2F1wCtAFr%2F1wCtAFv%2F1wCtAFz%2F7ACtALr%2F1wCtAMb%2F7ACtAMn%2F7ACvAAX%2F7ACvAAr%2F7ACvAFj%2F1wCvAFn%2F1wCvAFr%2F1wCvAFv%2F1wCvAFz%2F7ACvALr%2F1wCvAMb%2F7ACvAMn%2F7ACwAAX%2F7ACwAAr%2F7ACwAFj%2F1wCwAFn%2F1wCwAFr%2F1wCwAFv%2F1wCwAFz%2F7ACwALr%2F1wCwAMb%2F7ACwAMn%2F7ACxAAX%2F7ACxAAr%2F7ACxAFj%2F1wCxAFn%2F1wCxAFr%2F1wCxAFv%2F1wCxAFz%2F7ACxALr%2F1wCxAMb%2F7ACxAMn%2F7ACzAAX%2F1wCzAAr%2F1wCzAMb%2F1wCzAMn%2F1wC1AAX%2F7AC1AAr%2F7AC1AFj%2F1wC1AFn%2F1wC1AFr%2F1wC1AFv%2F1wC1AFz%2F7AC1ALr%2F1wC1AMb%2F7AC1AMn%2F7AC6AAUAUgC6AAoAUgC6AA%2F%2FrgC6ABH%2FrgC6ACIAKQC6AMYAUgC6AMf%2FrgC6AMkAUgC6AMr%2FrgC7AAX%2F7AC7AAr%2F7AC7AFj%2F1wC7AFn%2F1wC7AFr%2F1wC7AFv%2F1wC7AFz%2F7AC7ALr%2F1wC7AMb%2F7AC7AMn%2F7AC8AAUAUgC8AAoAUgC8AA%2F%2FrgC8ABH%2FrgC8ACIAKQC8AMYAUgC8AMf%2FrgC8AMkAUgC8AMr%2FrgC%2BACwAewAAAAcAWgADAAEECQABABIAAAADAAEECQACAAgAEgADAAEECQADAEYAGgADAAEECQAEABwAYAADAAEECQAFABgAfAADAAEECQAGABoAlAADAAEECQAOAFQArgBPAHAAZQBuACAAUwBhAG4AcwBCAG8AbABkAEEAcwBjAGUAbgBkAGUAcgAgAC0AIABPAHAAZQBuACAAUwBhAG4AcwAgAEIAbwBsAGQAIABCAHUAaQBsAGQAIAAxADAAMABPAHAAZQBuACAAUwBhAG4AcwAgAEIAbwBsAGQAVgBlAHIAcwBpAG8AbgAgADEALgAxADAATwBwAGUAbgBTAGEAbgBzAC0AQgBvAGwAZABoAHQAdABwADoALwAvAHcAdwB3AC4AYQBwAGEAYwBoAGUALgBvAHIAZwAvAGwAaQBjAGUAbgBzAGUAcwAvAEwASQBDAEUATgBTAEUALQAyAC4AMAACAAAAAAAA%2F2YAZgAAAAAAAAAAAAAAAAAAAAAAAAAAANwAAAECAAIAAwAEAAUABgAHAAgACQAKAAsADAANAA4ADwAQABEAEgATABQAFQAWABcAGAAZABoAGwAcAB0AHgAfACAAIQAiACMAJAAlACYAJwAoACkAKgArAC0ALgAvADAAMQAyADMANAA1ADYANwA4ADkAOgA7ADwAPQA%2BAD8AQABBAEIAQwBEAEUARgBHAEgASQBKAEsATABNAE4ATwBQAFEAUgBTAFQAVQBWAFcAWABZAFoAWwBcAF0AXgBfAGAAYQCsAKMAhACFAL0AlgDoAIYAjgCLAJ0AqQCkAQMAigEEAIMAkwDyAPMAjQCXAIgAwwDeAPEAngCqAPUA9AD2AKIArQDJAMcArgBiAGMAkABkAMsAZQDIAMoA6QBmANMA0ADRAK8AZwDwAJEA1gDUANUAaADrAO0AiQBqAGkAawBtAGwAbgCgAG8AcQBwAHIAcwB1AHQAdgB3AOoAeAB6AHkAewB9AHwAuAChAH8AfgCAAIEA7ADuALoA1wCwALEA2ADdANkAsgCzALYAtwDEALQAtQDFAIcAvgC%2FALwBBQDvAQYBBwEIAQkBCgELACwAzwDMAM0AzgRudWxsB3VuaTAwQUQJb3ZlcnNjb3JlBEV1cm8HdW5pRkIwMQd1bmlGQjAyDGZvdXJzdXBlcmlvcgd1bmlGQjAzB3VuaUZCMDQCZmYAAAABAAIACAAK%2F%2F8ADwABAAAADAAAAAAAAAACAAEAAADbAAEAAAABAAAACgAKAAoAAAABAAAACgAeACwAAWxhdG4ACAAEAAAAAP%2F%2FAAEAAAABbGlnYQAIAAAAAQAAAAEABAAEAAAAAQAIAAEANgABAAgABQAMABQAHAAiACgA1QADAEgATgDUAAMASABLANYAAgBIANIAAgBOANEAAgBLAAEAAQBI%29%20format%28%27truetype%27%29%3B%0A%7D%0Ahtml%7Bfont%2Dfamily%3Asans%2Dserif%3B%2Dms%2Dtext%2Dsize%2Dadjust%3A100%25%3B%2Dwebkit%2Dtext%2Dsize%2Dadjust%3A100%25%7Dbody%7Bmargin%3A0%7Darticle%2Caside%2Cdetails%2Cfigcaption%2Cfigure%2Cfooter%2Cheader%2Chgroup%2Cmain%2Cmenu%2Cnav%2Csection%2Csummary%7Bdisplay%3Ablock%7Daudio%2Ccanvas%2Cprogress%2Cvideo%7Bdisplay%3Ainline%2Dblock%3Bvertical%2Dalign%3Abaseline%7Daudio%3Anot%28%5Bcontrols%5D%29%7Bdisplay%3Anone%3Bheight%3A0%7D%5Bhidden%5D%2Ctemplate%7Bdisplay%3Anone%7Da%7Bbackground%2Dcolor%3Atransparent%7Da%3Aactive%2Ca%3Ahover%7Boutline%3A0%7Dabbr%5Btitle%5D%7Bborder%2Dbottom%3A1px%20dotted%7Db%2Cstrong%7Bfont%2Dweight%3Abold%7Ddfn%7Bfont%2Dstyle%3Aitalic%7Dh1%7Bfont%2Dsize%3A2em%3Bmargin%3A0%2E67em%200%7Dmark%7Bbackground%3A%23ff0%3Bcolor%3A%23000%7Dsmall%7Bfont%2Dsize%3A80%25%7Dsub%2Csup%7Bfont%2Dsize%3A75%25%3Bline%2Dheight%3A0%3Bposition%3Arelative%3Bvertical%2Dalign%3Abaseline%7Dsup%7Btop%3A%2D0%2E5em%7Dsub%7Bbottom%3A%2D0%2E25em%7Dimg%7Bborder%3A0%7Dsvg%3Anot%28%3Aroot%29%7Boverflow%3Ahidden%7Dfigure%7Bmargin%3A1em%2040px%7Dhr%7B%2Dwebkit%2Dbox%2Dsizing%3Acontent%2Dbox%3B%2Dmoz%2Dbox%2Dsizing%3Acontent%2Dbox%3Bbox%2Dsizing%3Acontent%2Dbox%3Bheight%3A0%7Dpre%7Boverflow%3Aauto%7Dcode%2Ckbd%2Cpre%2Csamp%7Bfont%2Dfamily%3Amonospace%2C%20monospace%3Bfont%2Dsize%3A1em%7Dbutton%2Cinput%2Coptgroup%2Cselect%2Ctextarea%7Bcolor%3Ainherit%3Bfont%3Ainherit%3Bmargin%3A0%7Dbutton%7Boverflow%3Avisible%7Dbutton%2Cselect%7Btext%2Dtransform%3Anone%7Dbutton%2Chtml%20input%5Btype%3D%22button%22%5D%2Cinput%5Btype%3D%22reset%22%5D%2Cinput%5Btype%3D%22submit%22%5D%7B%2Dwebkit%2Dappearance%3Abutton%3Bcursor%3Apointer%7Dbutton%5Bdisabled%5D%2Chtml%20input%5Bdisabled%5D%7Bcursor%3Adefault%7Dbutton%3A%3A%2Dmoz%2Dfocus%2Dinner%2Cinput%3A%3A%2Dmoz%2Dfocus%2Dinner%7Bborder%3A0%3Bpadding%3A0%7Dinput%7Bline%2Dheight%3Anormal%7Dinput%5Btype%3D%22checkbox%22%5D%2Cinput%5Btype%3D%22radio%22%5D%7B%2Dwebkit%2Dbox%2Dsizing%3Aborder%2Dbox%3B%2Dmoz%2Dbox%2Dsizing%3Aborder%2Dbox%3Bbox%2Dsizing%3Aborder%2Dbox%3Bpadding%3A0%7Dinput%5Btype%3D%22number%22%5D%3A%3A%2Dwebkit%2Dinner%2Dspin%2Dbutton%2Cinput%5Btype%3D%22number%22%5D%3A%3A%2Dwebkit%2Douter%2Dspin%2Dbutton%7Bheight%3Aauto%7Dinput%5Btype%3D%22search%22%5D%7B%2Dwebkit%2Dappearance%3Atextfield%3B%2Dwebkit%2Dbox%2Dsizing%3Acontent%2Dbox%3B%2Dmoz%2Dbox%2Dsizing%3Acontent%2Dbox%3Bbox%2Dsizing%3Acontent%2Dbox%7Dinput%5Btype%3D%22search%22%5D%3A%3A%2Dwebkit%2Dsearch%2Dcancel%2Dbutton%2Cinput%5Btype%3D%22search%22%5D%3A%3A%2Dwebkit%2Dsearch%2Ddecoration%7B%2Dwebkit%2Dappearance%3Anone%7Dfieldset%7Bborder%3A1px%20solid%20%23c0c0c0%3Bmargin%3A0%202px%3Bpadding%3A0%2E35em%200%2E625em%200%2E75em%7Dlegend%7Bborder%3A0%3Bpadding%3A0%7Dtextarea%7Boverflow%3Aauto%7Doptgroup%7Bfont%2Dweight%3Abold%7Dtable%7Bborder%2Dcollapse%3Acollapse%3Bborder%2Dspacing%3A0%7Dtd%2Cth%7Bpadding%3A0%7D%40media%20print%7B%2A%2C%2A%3Abefore%2C%2A%3Aafter%7Bbackground%3Atransparent%20%21important%3Bcolor%3A%23000%20%21important%3B%2Dwebkit%2Dbox%2Dshadow%3Anone%20%21important%3Bbox%2Dshadow%3Anone%20%21important%3Btext%2Dshadow%3Anone%20%21important%7Da%2Ca%3Avisited%7Btext%2Ddecoration%3Aunderline%7Da%5Bhref%5D%3Aafter%7Bcontent%3A%22%20%28%22%20attr%28href%29%20%22%29%22%7Dabbr%5Btitle%5D%3Aafter%7Bcontent%3A%22%20%28%22%20attr%28title%29%20%22%29%22%7Da%5Bhref%5E%3D%22%23%22%5D%3Aafter%2Ca%5Bhref%5E%3D%22javascript%3A%22%5D%3Aafter%7Bcontent%3A%22%22%7Dpre%2Cblockquote%7Bborder%3A1px%20solid%20%23999%3Bpage%2Dbreak%2Dinside%3Aavoid%7Dthead%7Bdisplay%3Atable%2Dheader%2Dgroup%7Dtr%2Cimg%7Bpage%2Dbreak%2Dinside%3Aavoid%7Dimg%7Bmax%2Dwidth%3A100%25%20%21important%7Dp%2Ch2%2Ch3%7Borphans%3A3%3Bwidows%3A3%7Dh2%2Ch3%7Bpage%2Dbreak%2Dafter%3Aavoid%7D%2Enavbar%7Bdisplay%3Anone%7D%2Ebtn%3E%2Ecaret%2C%2Edropup%3E%2Ebtn%3E%2Ecaret%7Bborder%2Dtop%2Dcolor%3A%23000%20%21important%7D%2Elabel%7Bborder%3A1px%20solid%20%23000%7D%2Etable%7Bborder%2Dcollapse%3Acollapse%20%21important%7D%2Etable%20td%2C%2Etable%20th%7Bbackground%2Dcolor%3A%23fff%20%21important%7D%2Etable%2Dbordered%20th%2C%2Etable%2Dbordered%20td%7Bborder%3A1px%20solid%20%23ddd%20%21important%7D%7D%40font%2Dface%7Bfont%2Dfamily%3A%27Glyphicons%20Halflings%27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20format%28%27embedded%2Dopentype%27%29%2Curl%28data%3Aapplication%2Ffont%2Dwoff%3Bbase64%2Cd09GRgABAAAAAFuAAA8AAAAAsVwAAQAAAAAAAAAAAAAAAAAAAAAAAAAAAABGRlRNAAABWAAAABwAAAAcbSqX3EdERUYAAAF0AAAAHwAAACABRAAET1MvMgAAAZQAAABFAAAAYGe5a4ljbWFwAAAB3AAAAsAAAAZy2q3jgWN2dCAAAAScAAAABAAAAAQAKAL4Z2FzcAAABKAAAAAIAAAACP%2F%2FAANnbHlmAAAEqAAATRcAAJSkfV3Cb2hlYWQAAFHAAAAANAAAADYFTS%2FYaGhlYQAAUfQAAAAcAAAAJApEBBFobXR4AABSEAAAAU8AAAN00scgYGxvY2EAAFNgAAACJwAAAjBv%2B5XObWF4cAAAVYgAAAAgAAAAIAFqANhuYW1lAABVqAAAAZ4AAAOisyygm3Bvc3QAAFdIAAAELQAACtG6o%2BU1d2ViZgAAW3gAAAAGAAAABsMYVFAAAAABAAAAAMw9os8AAAAA0HaBdQAAAADQdnOXeNpjYGRgYOADYgkGEGBiYGRgZBQDkixgHgMABUgASgB42mNgZulmnMDAysDCzMN0gYGBIQpCMy5hMGLaAeQDpRCACYkd6h3ux%2BDAoPD%2FP%2FOB%2FwJAdSIM1UBhRiQlCgyMADGWCwwAAAB42u2UP2hTQRzHf5ekaVPExv6JjW3fvTQ0sa3QLA5xylBLgyBx0gzSWEUaXbIoBBQyCQGHLqXUqYNdtIIgIg5FHJxEtwqtpbnfaV1E1KFaSvX5vVwGEbW6OPngk8%2FvvXfv7pt3v4SImojIDw6BViKxRgIVBaZwVdSv%2BxvXA%2BIuzqcog2cOkkvDNE8Lbqs74k64i%2B5Sf3u8Z2AnIRLbyVCyTflVSEXVoEqrrMqrgiqqsqqqWQ5xlAc5zWOc5TwXucxVnuE5HdQhHdFRHdNJndZZndeFLc%2FzsKJLQ%2FWV6BcrCdWkwspVKZVROaw0qUqqoqZZcJhdTnGGxznHBS5xhad5VhNWCuturBTXKZ3RObuS98pb9c57k6ql9rp2v1as5deb1r6s9q1GV2IrHSt73T631424YXzjgPwqt%2BRn%2BVG%2BlRvyirwsS%2FKCPCfPytPypDwhj8mjctRZd9acF86y89x55jxxHjkPnXstXfbt%2FpNjj%2FnwXW%2BcHa6%2FSYvZ7yEwbDYazDcIgoUGzY3h2HtqgUcs1AFPWKgTXrRQF7xkoQhRf7uF9hPFeyzUTTSwY6EoUUJY6AC8bSGMS4Ys1Au3WaiPSGGsMtkdGH2rzJgYHAaYjxIwQqtB1CnYkEZ9BM6ALOpROAfyqI%2FDBQudgidBETXuqRIooz4DV0AV9UV4GsyivkTEyMMmw1UYGdhkuAYjA5sMGMvIwCbDDRgZeAz1TXgcmDy3YeRhk%2BcOjCxsMjyAkYFNhscwMrDJ8BQ2886gXoaRhedQvyTSkDZ7uA6HLLQBI5vGntAbGHugTc53cMxC7%2BE4SKL%2BACOzNpk3YWTWJid%2BiRo5NXIKM3fBItAPW55FdJLY3FeHBDr90606JCIU9Jk%2BMs3%2FY%2F8L8jUq3y79bJ%2F0%2F%2BROoP4v9v%2F4%2Fmj%2Bi7HBXUd0%2FelU6IHfHt8Aj9EPGAAoAvgAAAAB%2F%2F8AAnjaxb0JfBvVtTA%2BdxaN1hltI1m2ZVuSJVneLVlSHCdy9oTEWchqtrBEJRAgCYEsQNhC2EsbWmpI2dqkQBoSYgKlpaQthVL0yusrpW77aEubfq%2Fly%2BujvJampSTW5Dvnzmi1E%2Bjr%2F%2F3%2BXmbu3Llz77nnbuece865DMu0MAy5jGtiOEZkOp8lTNeUwyLP%2FDH%2BrEH41ZTDHAtB5lkOowWMPiwayNiUwwTjE46AI5xwhFrINPXYn%2F7ENY0dbWHfZAiTZbL8ID%2FInAd5xz2NpIH4STpDGonHIJNE3OP1KG4ISaSNeBuITAyRLgIxoiEUhFAnmUpEiXSRSGqAQEw0kuyFUIb0k2gnGSApyBFi0il2SI5YLGb5MdFjXCey4mNHzQ7WwLGEdZiPPgYR64we8THZHAt%2BwnT84D%2Fx8YTpGPgheKH4CMEDVF9xBOIeP3EbQgGH29BGgpGkIxCMTCW9qUTA0Zsir%2BQUP1mt%2BP2KusevwIO6Bx%2FIaj8%2FOD5O0VNrZW2EsqZBWbO1skRiEKE0DdlKKaSVO5VAuRpqk8VQJAqY7ydxaK44YJvrO2EWjOoDBoFYzQbDNkON%2BUbiKoRkywMWWf1j4bEY2iIY1AeMgvmEz%2FkVo9v4FSc%2FaMZMrFbjl4zWLL0%2BY5FlyzNlEVYDudJohg8gPUP7kcB%2Fmn%2BG6cd%2B5PV4Q72dXCgocWJADBgUuDTwiXiGSyZo14HOEQ2lE6k0XDIEusexDzZOMXwt1Dutz%2BtqmxTvlskNWXXUQIbhaurum9GrePqm9Yaeabjkiqf%2BbUvzDOvb2Y1E%2BEX2DnemcTP%2FzLcuu7xjQXdAtjR0Lo5n4%2FHs%2FGtntMlysHt%2B29NXbH6se%2F%2FWbFcyu%2Br28H0MwzI30DYeYTLMXIA2EG8QlHpAsyS0EfEToR0a3utIxFPJ3kiIHCCrZ66b0e2xEmL1dM9YN%2FMwS5p01N5jMX%2FBLKt%2F1R83l0LyC29M6%2BiYxo%2FUNg%2FEF7c2WyyW5tYl8WnhWg2%2FhyySbD5UhnDyS7OcU0dnrFw%2BDfGdI7v4QfYIIzOMq9hFtY55gmvC7jZ2FK7sEdrn6IXBuucYhjsGdQ8z0yEbWkkczjjsE5hNAIZrPx2zOLZDmKNXcXtg7EMqidAEEWg%2BSJCBBNwxvxJfc%2FbZa%2BKKf%2BxoKZybnq5vaqpPTye7CiF%2BZFjxZ8%2F7Qij0hfOG%2FcowPA1rT1l4ymWnrKmxxqfErTVrpgwPlz1kC%2BOy8NMDz6c%2BIO38K%2Fx0xkPnLW8Kx6qGAoQdL%2BTD9V9rb%2B%2Fctn%2F%2Ftrxz8dUrZrD%2Fzk%2FferF0cNt1BzctmX2FZPXt%2FjnFCQNz4Ah%2FiKllGiCMs1w5Lkg0kiEwj6VTXCDKsX9rMpnvIj9pcDecXAIXMnqn2dTUbN6w0XQ9ue6FV%2FnnXCH7S3lPWGltVcLsH75ub3ab7A8M28caNrIeOr3o5Q0yFsYL80xaa0EY%2FUEczV7icUMY5pnelAkmUAXmHYjvFWFGxuqlSaow3OM%2B%2FiYY7%2Fl%2FhVELF4EjRqNR%2FbvRbOY%2BDUGzGR%2FOh3EqmE%2FugIQQguGt%2FeMYz%2F%2BL0cimjeZfQDI3phXMbMQsqH%2BCjwVz%2Fhf4idHovgVmB8gLvjbicDcC%2FNypP536E%2F9N%2FpuMibExdohBmNwyiaZdJGoigos7GpF222xrfnZhML%2F7Z%2BylaqP63Hr%2Bm7bdUkQ6%2F2cXqdfmvwixY%2Bs2ksXFeXcE%2BiX0Z%2BIow76DBNgjJ7TOdUK18iPsPflfQD%2BDPsZG2Aj9VmKMMJ4fYRrhIaxhTDR0Elh2vA6h%2FAE6xUb29mj3sjmL72petXjejPy%2Boel60M99tFduCI59N3221xe7apOvxs6aHs7vab1IqY2tv7q2xsHeHGml%2FcV06u%2F8S%2FxTjJ%2BJYc0bWEX0ukW6YmIbGkJRMdjJ9mYIH5QIdJF4hvRGyK7cC7ctImQRcUET99fGXOoft35GYLMQu%2Bg2smnkgZUrH8AL%2F9Si217IssJ916nv14ZrJrvdxLkQvrvtBcjgPC0NXOicO8Qf4mcxPqh3hgUw3DDfdvLJXngg7N3dN2zbPJSaed3OfZnMU7dvmznp3C3bruO%2BNmue0LFsy7S%2B6265%2BfCKFYdvvuW6vmlblnUI8xCXp37CrOZv4B9gauDBlYp7adcUXB5DNCwYImlXOJJKkAdvExXxVvKEYnCo%2B3eIskP9qrrfIYs71CccBjfXRC52udTHHdaP1A1ui%2FVvH1otbrLrpNXBsGX5B89QghDyimlvNB2KfkxZ5C9%2Fem3%2Bd1%2Bd%2F%2FIfFp2%2B2Oxn%2Fs%2B9n%2F79p39S3s8idN6g0yZObwJOgKUpNB3GyU0Ls0PbRzIRq4lcarLKOJBkLRzJQD4j2090XrbA7DW8K3jNF5hlGS5e4V2D17zgss4T20egOJte5iD0bReM9yjTxnQxCRj3c5kFzGJmGbNKmwGw39IJDJcXJZGMkaAB4jyJAKw0jt5IAuIE%2BA%2BU3cVAZZrq9zhDyBrU8oosuxcGNTzCKJfla7JjNVmuSb%2F%2BtuzN2H%2BX4vlB%2BPpdfMXXmuVsNiub1T34SFbjYw5itEvVi0K0Nt9pNJUMI7SLGRhf2xipfCYf8z5OdlGKayOucFeVPeS%2Fdbo3lBrbSMmwUiQN5%2Fed7g0Ds1s17IuZC5kNzM3MZ6EWCa0DtekdJfAxz%2BR%2FOX28sND7yRMTBcf%2B%2Bs8mQCQWHya4qBv%2FufeMoWyslPA9DtMxUknxkH%2FyfTnm2CMYzs%2BCq3r7PxY%2FMXomrvTEsRpfEGHa%2BWN8E1AHjElb7d06ddA7oK%2F%2B5Mdsv9EtPms0jv0Z5kf1FqPxWdFtfFr0kHfgDX0Y%2B5PRSG7RUj0tQr7rmfX8DH4G5W28kKeJLtmQsQkuwMP1pk16EV4sl7vrMJATfyUWo%2FGwEco4rh4XFQgaiUX9qxZHrMQqKnz%2Fc2d8b9TysYrAuXpP%2FRf%2FGr8b1qwwc5a%2BeuLa6S6sneNXToG2XrEJi4R5SGs8Sq2S3d97bsfCRaTdaLwKClRHt37mkudvXbjwVrLhuYeGhh56bvfQkHpk2CwvwClqgWwuBfndC3c8dwmstj81KkagcUgbfPY8Zje0W%2F82VPWJHmSq6pP8hPWpotc%2FEexDOK3qU%2BwngPhOCiO9MJRm8TJefjelrzoKnG2Bn%2B1NCUmPE4gHFmBN9jrTigRIpsACrc9Gstg58ULkp9467%2BGf%2FeFnD5%2F31lNrt2967dhrm7bzI%2BVT5m%2BfzKhvf2MzpICEm79Bopkn07lt1762adNr127LwVqQLdJ5%2BlpQDcvHPQtVY5knhYrK6q8%2FJsiP6EuhGZdFdaNszjvpqvc%2BPI0CdjN0AXsFOC3ZfALDJwr4q2Xq%2BGF%2BGNbsxUg5NLLIEXi8otcDQcUts0D8eQ1iVDRAMBTsYiNdRIxE09EIBJO9A2xqgERTaW86BUFn0OD2xFO97FAgFhF6OoQ7prYt4XwSeUgQHiJyDbeke9IdQntciLQ1FlJMaYcUNvZBg%2BFB1ubjlnRNvl3o6IEU2w7fdNPhm%2Fhh%2BFLysUu6%2B%2BDLHkOkrSHYEjH0tEPe7WdD3uyDgvAgK%2Fm4szFFR7ch0toUgBTdWHr7EpaWru6%2B6dmbbnqWEbV2EtxAsXiZAPTtGPSbHsotI2leoM8TePEqgSQprs7AGFf8kuOkPdZPXGb55POAW1d%2FjLST9v5YflasP6v%2FCO7%2BGNAPC2BMZWmsOjp2NNbfHwMCJD%2BLPVL%2BD%2FOYlWEEI%2F9jpPddOFkB5d1GSuKZYggmCCd7JUxD7EXAzxyirYnNDLdDZoFdx14kivkvGc3579Jm36reTTvDgBnaO6vzyQ6chQmlsMoIkIQ2%2BbBDWBud1Va4pcCn8CPqxlh%2FfgtG8IPaPH8C5wk6%2FnZDv69jurV5QhtwE0x2iqOsj9Mx8B9%2F0EaUdiPfOYYDCi%2Fq9jhWRuupMDEU0%2BCtX0sDFxv07T%2FK5niBPqN9%2BtQjgEc31NGCXFeMcCEuQBIc%2FBK4CO78u7EPYvl3yaEfK3vcb6qP1R2tI7vUjVDDUdKubsSrNjYKY1qBEa2P50SJoaXiksIoLiCwnxS6EBuBde87botNfdEWwYvF%2FR0%2Fu5yCqhGeEOR2ynSeyXjt6ka7neyye8kryBSWE52y%2BRBgogrXPZ8E1yIHoHIFUM%2BAbJhE7lbMtt8ApL%2BxmZW7PwbjAO0fAVoXQOuiSP%2FksIVdFZ0aulsamKUzwPZ%2FNYDMJRBPCxsBqLzqHyneXF6Ej9HlIFo7%2Bpg%2BjUb3unRmGpstGkm6etOuDBGA5wCMefp1gTHcdZlvPBXlOslvYTp1cd8UjYLVd%2FJ5awNrIOKLnIt9MD9qdrKrWCvA6ALm3QV9VrsPm60Q7%2BRHJHP%2B2hqfugo%2FMvI2H%2Fmqr4b9tFnKSRY1Y5Ek80Nm%2FWIhr1ikKnxGz9TWXrokf9xwujfvcOTtNTWnxd0F37Y2W79tteBqZ4G5qLCuomw%2BnSr28QESCRVLTyYKILGJOPfcnaIFOsewhRdvv%2BrWa%2FWih0vlbX6Zb75T5C0qNKVFvH1QL%2FvazSWgC2s6oWXXIuUxQelKiJbowuJDQViatLmLijg9CQBMg8WiPgiw3LEeYRmm5f%2BXdnvkDnxLLjMLxtvX74C3OlwPQqx4xwIdpPx38LrlDphiyWUWHWKAzzxurS%2FxTo%2BP5wGFak62ap1PVFFN4v%2Fy%2BxuR39WnIO7lsWfwgVsK17wxrs9K8ltIKuhkw7f%2F6dhK6gQokFKhWX3urrjk%2FrnI0pgfpGMeuQIUaEM7%2BGF5q2iMkCaMQwxxOzcvU0eXbsnS9XknXvP7Gtw5dwPXlFu2ecvSHEZgNDsU6x%2FGdXBYXyOQjzZReSedeEPY6nEv9gJR4oBQJtFO6Kd0fwC6BO4LNHDeBujB6dSNcUQC9zIv2LnAzGk99bUDrdFY%2B9yGFQtEo0GQPNv6vS2drj4%2B1jHbv3aJSMUWP%2BQTZrmbNTjU8wyG%2FiXNNpskybLcJ3CiTF5Ir%2BJYzmJwE0mSVhlxbtbmvweB3ulB6Til5UuUZydpgiFVeobhU0WaBqpJ198d%2B%2FXeNRTZ9%2F1OPfG7%2B2hwzd5W3D%2BhmyjsRcUg%2F%2BCavb%2B%2BVh2ls3L7zT%2FetOnHNxeerv313vzLVqPai4nJv%2BK1FC6040%2F4udw7sAb3laSg0XCkAAs0npBO6VJabS4Elk%2FU%2BD4gTXW%2Bj0wnrMlqNamq4tMIYB87tE10i0FR3LZNhJsb7%2FR561btmes8YBCRkhYNByRtKd55mqTas9FYhJnbRGHuOh3M4QTdgQSqmgRxuzGdSvZGcbMxNQGk5C3ebLjoXIOFM4l%2BWKHmLTJwRv9E8GWJ6dYvf%2FFmEyEGr%2Bgyrr1p5zrgkz0Cw2j94Hv8Jdx7dIVegBSNtgsqGsRQEYiIBoXwD0LNvQ5d7s5Z00QzwNhqZA0b%2BtMG1tQq5nd84uq8R0zPvX35G8uRaze4jcOHzz0w1%2BQ2BIRvf6J6Kgatnrbiem%2BCFvAxfkrndzD9MFPP1GWTUHclpASUkCNAQkpCCcCgDSUDAhDZ%2BCuEkgn8J7i9nMA7pA4lISappxILKfAeSAbIcSDuN2bJcfZILqeO5rLs0MnngSHYRdrHjmaz7JEsEPw51ZqDJDmUIOZIe34WaQeegNsJn1qz8AIpT3yCjyEih%2FxELkuJ0lEMYTLVCiWpo5oYMleMH6USyYJcD%2BuOe%2BkWKpn1Qns34iyYDjkSLvgnZXcgVQNeqINXr48m3iS7cjm8tedyY0f1QvTnHHdsrKby%2F%2BSSbPY8%2FNH6vpl%2FEsq3Ae4ZU1HC44KFiI9o7CEgab%2FRqHbj7s5KAg06s39ZP%2FzxI%2FmVuF%2FTbTSy%2B3Fb8If9%2Fcv7%2Bwt91yy8RfP1QXtW5RzQn7qIiZyuFM5QfJ5E9uVnqT85TanFx0lkP3ukBAMprvsRyi%2FC8NAJL1xbIIirSvnSj4O5netb4JxmNANHPssHAcHMHsFRgEug816gDBeMbdfiuRcghqYcm0%2BXxx%2F5IAEtN3fqFF3LzAXqwoT0PN0OVTNqxo8sxMkd5Ig6k79Zk7VxxX6gMLOZFQgvpW2RrMW1D0BDihaXQ9wVRoBxPLfpknmkeMtoB%2FqM9cRc9IqmMD2XUmdZ7GSRKPUZvChf8BoykriM2MnKYbOHX8R7cLdNCxSFFVQqoYswnlWtlFS2mNkhswVpZiQW1J%2FUKFfipHGlUkM6UKBhMz1istELIHJLMSctu3ugzfaVSOjKvUgc%2FTHK4Sdg2Wscz69leKIkkrwuuWiOe9yGYKQXRumkC3qbRcMwrvhjNXgdZk3RxAUEhuSPvn3nnd%2B%2BU%2F3vlVOmrJzCD8JLxV1OHRjrZifbcFDOuRNTGqdgQm1tSNJ2OcQ04YiEXuxtII1ECSQRoQGYioEsgCfchB4ghAtw7FfJre4WZ9hkVi9MtjuWqtdNDlpMrfEG9fOT6q21okg%2Be4As38MfGquNt7oUws6Ysarj1%2FefE%2Byst86YUVNvDdts3Pv5c8m%2FaP0C%2Bf8%2FQb%2BIMnGq09BgwN01oIOAnAdagI8mBSrqk1gxTDUBOtk2ousEtBH2z4Ir2d3f6k8PXXVlt2qN9RODxRuoJT%2Fv27wm09jRYVc%2Fe%2B%2Biyx2tyzJb%2Fn3J0htXP87eSsQaf2Ly0s6Zmxela88REy1cf4273mI3iXNJ7KxrZibOm9xm6rl4fqy%2Ft27smU8tOfdW2ucBzg2UfmOIVyLIl3kpYlwphDISTXJXsctmiDtN7fNV6zelgxwnWxsVr83Aj%2FS5ki1jL%2Fa0GC6%2B2L6Um%2BaoddlNFuj%2BbJ8mH%2FiaLh8I0%2FU51NspIEfq0dohwyFXKgm4NggwQ4rRhCOUFtxxo8XnitT4cnGfT93IS8FaT85XE3H5LMY4zIEPL1hw443wz%2B1UmhTJyJGxZzw%2BwsKkKZgUiVtKOKMEb2AKHTv61FNc01PQFwKnvsZ%2F9pPA4RKTASWahmh%2B8MxwzHxKy74IRn5LGRjsPUUwTu64UYNY38caqd7HKucZ%2FtHnODtENw%2F2UfHRMaq1UUPDJQ0OKkWCeet5fYOhII1VRz8%2B%2FElg5j4Gxur3J8o2PJ4rg%2B2d08T%2FfwEzSVbyZ9XPro95T477lRKqUSRXQnauHNsISAl27oWi6Fv9z48JMv8r%2FaMMj8onCP%2FDuDZOuN%2BGPPr%2F%2Bp7bx%2B7JlbYdppcNhzKU%2F1Px5aiaGDn%2Fs1iGMaBcleKUo%2Fv9rcxkZj7DBEKOfrayytXNLYiUdBY%2BpleQXdnscKlQcpzuWluxsieeyuXIK6SdxozitWyGOV3vOHHjguyCQ6fpIYy2JwvrQEF%2FQa9Pdf%2FQqOSqCiE%2FEE1%2FXIVKTc2tzWbHnimrEd%2BVyz311Ml3P0GVTj7PD5aDnsvCvH36alEaPMePcMegXs7x8igTu4B9v7G9vTHvhCu%2FkzIdx%2BBxC0ay9zRSvoS0F2lIxI%2BX7klU63I40gLQ3w5ep5na%2BSFnba3z5D64zv%2BQtM4n4ffG3tq4aNHGRfxgrXPMim%2B5487abL7xhdseIRn1KDl%2B7aINixdv0OD%2BJSPwKf5%2BxoP6aiTeQIDVlIhMcL1H5R9PYXvprs3fv2bO7MOplCmweuiq2JRZ1zz%2B9a%2Fv2PH1Hfz9236w%2BZrPXvWfAxlj4NLLHpq3c%2FPQ3uvmvbrjG7fe%2Bo2y%2FcLdtE6VUlXi0ASb1VLUBVSUWSU4HdvAraTyS8xzM8NxvxFkXV6pUVRiJwcgC5zEeht4rwcp7ki0k41G0qlQhG1Vzlq8alEmnFi58caB5Q9vn988MLhqyVlHvLEWjtQFeupdiocF%2FtkkOGPW2ibWaBTkeZ%2FdvPWazXfOnnvL6jkRXpi85sFzZt%2B55ZptW3bl1cCCHZPD06MhySha7UFzjcjbp8fOecFCirzAG%2FyVjBX6OFIaadSjQq1nNhyIe8tVbaaSdHlXIWKacMeuZA1uxS95zILhyrxAdsXTL6m7kNQlx2P9uZf2qhufePFFbpI6%2FOU0WcP99RrCsrwseVot5mtytpf6Y0gm9sdeyKnPQ7onyK4nXlR%2Frg7H95M1upzu89DH6pgUcikoiihJ6NJKmRxV1x%2BMJiOA3YwhDRQrWU0u%2F0rvq0VYXnyCwsLeTJYBq3dAtJDavuzyoVpzZ99Z0%2Ba0uoiFH%2FxcqgDR7rUFeOrUn6Cywb8ZeNMbhLV5ugP9l0zv9UN5b5mFkjzxUcpPJCn3V402pRxtJd2GrnLdhtVk9ZSZh9W91fCSH5B7ofxPiWL%2Bj3D%2FuwhBRdyAyozeZwvQzs79soi%2BBKSnafLviZCcfrpBpLyimfLfTyJtbyruIQKD01tUwJyKEo%2FybaxkSNFUMdMkhQoJyRBQFhnUkDQSXhTM%2B3NmY0EDM7ffLIjqWEGt8lCO6mLia3PukFnghosJD5p5SIho%2FVDkzQfLE%2BIrYoJXkD19pdP7OwG%2FvoIUtagiWiZ4PAFTHHlTVhRZ7dYmPar%2BNJ%2B8JhmR6DFK5DV1foHoLNO%2FpHrvZfmWZ15RQlwvoVDKhCWNK3CCch9lfFBuAqUgpFSShmNaPj%2Bi5%2B%2BWZfKeViJfW5HnUakVL4UCNVkA4%2BETfIqx4B5xSaP2L1yn0zn2ltPn4%2BOqZGmwwEVCaCSqG53ldtL1oLGAhdMLd09MpCCF6tD6ZnAZBY9hDaYsP0jzZ0j5ZjKsF4i1UmLuhbJMCnYJPt5VwFNvmZawXjEvLJqIH8STonZjq7BZ8gKgR20C9MDFqJAX1H64QW2NEup6qgzLP8cvppL%2FNNTOBTCJABOHeWoXzLhw4Wuy7gaBtjKr9kgKq8ZlRYBS32Lpxc8vIhpNDTfyNXWybMJbn2RyQ5EmWc2QF9wmSZ0KYCE%2BcPuYO6b15Uotj2Kd4MItLS7gtFbkTdrFND6pvEZqv5Yv7jXAus7Pg7avo7KDot50NX3CPkP%2BKps8J9%2F3mGQIteY%2FLGPC%2BL7872SPR2br5fy8MtKBMHedGuM28%2FMZmPJMrGgi3Gb1S%2BSi1%2FL%2FzrZwO9XH1ce%2Fz7ZQ1WSoY%2F%2BpMb5FT4ua0Wm%2BJf%2F298nFmChEQ%2BTi71est4mq9VYI6RsymoRJKYidElT2FGnDTZvqtfhGAFTbeqEw68GqtfmbVa%2F1IFO1%2FjdWr%2F8BDRRtQh9XNjubEm4aWVpVonpTGR7PVGc%2BKJNoBIWF7kYi4gUV3r1U6723i6TxUl3n3%2FtM27aZfKb7THiHW9VzFSwHJ05VfK6Ar7kaB0XgPPE0BSkSFKsBUpaLihEWoA9wBt8qirh2VSOkZwXEwyrxZ5jyt2rJmSo9gX7cg6jsEUGJU9z9xJPOEM3uQQxKgkh35DNATnVyrmJ3mbCNyIB%2Fyox4wH1bg2DwN7q9kov4pFqny8oSm3RQbGgJ1QQTs6ZMLilOVYJ9v6Wha3HcJ9jddsXp9YhGUXLXt%2FqMDnvLpPNTXfNa60z5%2FyjXQOMq%2BlNmwh5egpYrdfZQZV9rI47xlRkuyTjpzsmCBSWNkAXVoK8sgYWqQJWbo1RLo6QH0YW6pxqfCnRgkd%2BRiFjUQUQ7poIaYoakgXxwFd9BuuI38H1xBxXSFb%2FpBDIKQFn7YB3dB36l7sG1FLaKiBdp1KxLvfswap%2F30lnVESgNnvjbUoT6w9N%2BXoio0qcYOIM%2Bheg940YimsucQVvli9NEcft2UZwGQwLuilj1fFr1i3NP94X%2BPE7Hpvtj6lBJfJ4R6NvWiaL6MgzWHxiN66DExa%2BdAdAbMYX6HVF8A%2B7rjEZIXAVbDe7PVI9rmN69JOLV1DOSvRPxWNPZBZf%2FNf%2BNy65BhYxxxV%2B77XJ2wfQ389%2FIQPgajXbwMsuAz%2F0IaQcXJavKbRqR2IqyZruXjVC2%2Bhdee%2F5vdnYOedpmVtR3NGXldxSzDSIiBVpkGb9by89UpEPKrSLZmyFDzMab%2FwXl2CNe7s%2FqCtTvWgG5kpBmCBlSzDS%2Fr8N4uwBwohRW63JTS1y32f0TQsPfXVGEHQrV8%2FNCfiOUVirYcBbIeA2%2BiF68rQIo3B%2FS628vYESr79ehzS7Q9LEL9UXmik9XVHb1yBO3Ngvt5935%2Bk1efkV51mzzrM0LL3%2F20avnwMeKuWyOUZg2TasSqZ%2BKcZQiOn1Iu2Vh497ALUVZiCKt%2Fgh6IvTIj1ZLRjWAkpHKOKovNwp00eqPROiAbiNEKieXwMLcXhVJ1%2FuzmLP4tfxaHR59cBdJVG1kTAgl9ze9QKUEQ946Hkb%2BokJ5JRDyf54Axur1D%2BWS49cLr0tTPEu7UmXrxcSr3XNvumv4yXzInXKH4F7Tc7p17Zt%2Bt%2FqW2%2B93k063X7VW6lALxTY7i1nBXMxcxmzQbabxz%2BtJo%2BwijYaIGMNS8AoSMgAPt84DdHOoMPfjXhF%2BkuH1tZvuFQrRCN07xGcXRX9MYxYchDe5BcHj%2BZ4i%2B42WyPc8Xofi7bbZJN5nJLJ5qr6IqRtzqNlM17SpFsnkEyTWoABEjz4JXOQvzWYuwdnV5LNGOwTM5v9r4RpQ8ZXsYodks3o31JBlzbYtNotisnm22MxiwGFXam5oN1n0TA%2FhRvshvTSDwHff4nNzRo9Dum6PaJbMXzDz%2Bx%2BFkj4L4bFNBb1asqsgH7Dyh4DvbkPtf5yMDKzEwyoaESMSNS9P9gJVA3%2FRTlwoMwZvxECFWxIPNw9gi01nOHjP32esZTtmXHnxvZd8ZtakqQ7ekajbXetpNa6ocTVxJtY%2BuSe69OLz77zh5bDR3xjZMzUz6fxrz1nqrZGcHQHfPVefN%2BfiK86LeXj%2BSc5lPKy%2Bk%2FvCUI%2FDaLFYCWHr6nbXuILTIsb5imNKY%2FrCm28fSMxPhkN1XbNMNZGuqwOBhtTSxWuTk6bw0ZaG86b1hKddePOKuBvmiguYBn4T%2FyOqOyGRBt7bKUI1GjioBC8aUKwF7Q319UgcmtFGIzCJGBqwQij0ynDsfdFGc3TS3BlNfJ25xmzniMkpXXTPvCaD3ZaZvyzjmZdudBostmhb0ORZNN2sJBeed1HXkrUsywueQH%2BL0eCPxmsa5ZpgRJSDZ11yDv%2Bjmbd86vxZfc1WcZJ3UkMq1BOOOVtvu%2F%2BpB%2Ben186d3GTwWAw2jheaJs09%2F%2BLNfZft37DALyrNj1wABMuUKbODyTVnT%2FKYbJ3Tpq8IrNh92dkxOj5P%2FYpZx4%2FycyiVcDYdn4JbEoKdQi9054iBKsygLW46FRGxAb0NPNCm8BSNCPjoKcj6EAus4SuP3rB%2BcV99%2FeTF6294dA8%2BTK6v74MHVpYNRt%2FI30e8QGTOOdfGWzzxcy%2B87a7bLjw37rHw1nPzp0KyyRSeZO%2BQQhInt3dYgvycjrPOv%2BT8s1rptaP84VeywdWX2T4ysr0%2F7TLIs6%2Bx9zib56ye1dM9e%2FXsZmePY3NDs9zlnNVt4%2BWgHJbbz3Livg4P9WWgviOMm4kCRT6I8vw0NbUUEnFvOuFKoxQW1gTsvFirsF5pb7qTUCx4i7VmtToveaDxvK9uOaedVvPRpVOnNz0Q6bry7uiSdQ8t7Vy4JQKVS%2BXPplV2ts4bvCwZu%2BKzgITtxepaPRzWdpv74muvv6RO0SorX6cu%2FdqKn%2FXWnrtp%2FZragz13DUCl5myiFW2Ycvb0PtsXnU%2Btx8pvLFbUspLX68mdegwmOif%2FNPDONajTGoUh6tU56HBJCTBASVvNUB5VIiKpc9kd7kludodSFz7xQbiOmMk5dOYk56gzL6uaf7N8a6MQOHm0ae6snZpFDfuT3%2FjdYzjzwkXXIVHoXNuCfQslQZqBZjTsoHMqrkE4jaYdgkGz2ATOgB3cPkSukD01DnV3ttb1wx%2B6arPqbkcNAHoFPzKUUQ%2BqL0k97pjbZv1I%2FegC9zTFbrrlFpNdmea%2BgIgfWW3wqkcis8ky5FAcRd1If5nNZrl2FFpungc8wpoCl1BpQV%2FScS%2BzjlASyUTVv%2FAJ46gkJI4bHX4lTnloctxPZE1ckS3%2BjG2fKIjkQFyzuo8jvYQG1OrGvJPSTu%2FnSp9PHNTl4z5hK%2F8gtXVKF6gEKiglgcKiRlCESsQCV5QIlKWKpr34lt%2FwkSx%2FJCmP5%2FcBKQfl%2F5gd%2BrOS%2F%2Bp91%2F%2BYCg5CXK2W4M9fu%2B%2F6xxX%2BvnelVuldIDCG0VQTpU9Dw4pRfei%2B6zWx0MLie0gPbyrkmRU7OwT16JGeyXLHqOLqAfVN1GPlBzWtFNzj0TRTCjogtP1NjIvu5habN5Aoa1k66wGpqriVetJgiGdwDZtKhnN0y4n9sXYnsqGmZfDSR15%2B5NLBlhoDaedEm7sxmpqRija6ZEEg2EAnTiAC8IrmFbGz1q08P9PSkjl%2F5bqzYqT9hMmptEXDgTqP3Wiye%2BsD4Wir4jCeoHbbp5hRfpB7BakUIppIlPCD30dR1GtslDz8OsqbXmejFC%2Fv8wu5X2myq7SJ8Avzv9DFUJySf5uNvq4%2BTi7W9D%2FOZrLChdwxmPNiBRqVjnpK%2FaGxRCDspVYKAW9AN1JANoo8wP4BJUlGqdgw6m1qPQ2QW3%2BOfU5%2FieLS%2FNuKpDU3uf8bcAXyBal5jMR2NEAbPAZt0K3hvxHBEDlUxfIGcD%2BN2gNSNx36nfqlAYow0puatNpRz0e4W2oahKzQHsjf2c16ad%2F3t2KTtPobnX6D8C8pd0MDP%2BKx7wnXqGGlLQcvikMErm6TmfsuxJXbSAxqNjOogJLQBLiKEHAE%2BJGTS3JoEhTrz8%2FCB%2B5YlupJ58aOat8Kv4JvregxwcU5Cp8GFAFm1FyOfto6GS2m1NGTS6CPNKkbsTdCBlnN9onMho55BX8IJZtEQ35lk%2BhtwN5A0V3RCPoD%2FyXAcv6pAtbZczRUA64JmcUf4q7Q89ZHLeJVZ5D1Ps%2Ft%2B0iCT3AHVtZC7JDCXfR7OSb%2FXja5H3zQbZL1B%2BULX1BMTEk3AseSpmnKEK4T9ekMIidUCRQFfcbj7z8gNLvzF7mbhQN8h6ZbRset%2BnQWdS%2FZX3k7WpS8P9sfo0iGS64wV516pOhjI6TZ2dApgI5%2BLhxywYoWxKUrykKJsIoDsR4mSrCTg0egMPnLW%2F3Q5Nn8BZEuzqEI7HK3n0%2BzFmuO3TtWQ5WJoG9YqCD6Gc32SxnbnVPfsxvrFXK2dILl7bLthDp6glhcsfp4bYvbSmj%2FmQ94uBTw0E73x2jbNRCvC6VL6GCFDwU7eWQDcC5FY5s0slieRDwtAbRsbLXbaXAuu14e2OJw1dc6jQ3ZdY8v7rv2%2FBWZLqvFWVvvcmwZkK9f5jS4muO9yR5res4kfkRxhV03L1RfPOiPtYi8pd7jNEsOpyTwxpaY%2FyCZu%2FAmd5Or9uS3DYaeqVOhH7gZN%2F8I%2Fwi1fEuLXvyNivibjuKvN%2B1Nc01HF%2F3h%2Bef%2FsOhox8MPd5SFucPjorQwXT%2BytA8EmA5mamHNFDVhBI5pjZbQpugBNkO8MvRub8KVDKST1Wag7D3xlin1ZF7LFP%2F79nbvCXFOY%2BPUjrT7%2FotsPXXZ4exdPzuhZuL5LUXVAn7k7PbhG89uz3b41X01gbjP1xwlu5rrvvf9%2Bpbs6E%2FVu7Nk642%2FPYRaAiUBdrmO6CDTBLPQFA1ur0uXoBR1INDMkypKpoTqnSMx5GiEdTEaSHLs0Alvu%2F19%2F5QW9Rv1U1ridT22i%2B53pzumbs%2BXFFXYC%2B%2BCGsTj5JUT%2FGCgRt3n78i2n71FHG4%2Fu6X%2B%2B9%2Braya7os3ZbDmgWfXun44e%2Bu2NZKuGZ0HiF8M4TlMPR%2BEU6rPKRJ8wOU2RFUFLex3egEsz3YqEAq0cqhAAW19dBZIlVzR61tuIdTnpXH7l%2BuXrbjPUyep%2B8cl6aXKWhPHpDcXl9KiTWDNr4mBQc8Tq%2BNzK%2FOKSbsfl79o9G20R%2BbrBXYvUg0rLHhtrc4TN81TTOWSZ0gL1ZVlOYH2ery%2F7XVUjFMbzYpg7UswcqJPQwBd0LKLabJ8IaCr2otcjSkIrGwootKECaUd4XH1%2BSdazRrfddkBU98t1htvWrbjqSqjaCguxrffM%2F5zDCpBALUycmajhd%2BR6ww4SWafuZ5eU%2BtPid4lgd3gt%2Bb%2FY9rQoZNmiXYPXyRHbRs8zX%2Ff4WIFjWZJtUdSD55AP3xtXH%2BZipC0EqdBGDA4CoYEU6gRLGPU11QhkLTBiEYPiqOeQgwTCl9aok1Qr5pFf71qEeNxjy%2F8F0GoqYPv75Yh9j3x4DuJ%2BuEzHRpAq2lMqb%2BqfTdiq6kGtzfOWsv0c7lSeMXDHBDe1MT%2BLUgx0Pg%2Fp87u2UicdIvqQi8DkxhcUwUXCedMpb4NQjwY3npTmgsURJavLwCRyEcN2HfWsDVGfv%2Fu9ZUWUx%2BPYFueUKwaNvbtu%2BXps3eVWbN1GcgVrdMnWJ7WmJz9SD66EBidag0NF1Ukep0t5A7sFCWdhzvYwHv6L%2FBehXuHqfaBwBEU7hfVLcXvS4VQv%2BT%2FvaSIl7cbeMc7ekv9i8S3e1L5xxpvMGcu1EYPbKyCiijjGXcDKckm43PqU2qNWlXusZMiqF82cuVzolUHN9NNR0HZPxFPV9V0wLtvq%2Bk4DqOwVWDlzuQLVdqFiP08cRX7aRlBVfR8cb55bWe5LExnlcsDp1vAP8Q9BucPMk1Ulh4GnN0SAdxcNHv3q9ohx1Ati4S%2FtkWjIDe3hQdkUGrGRaFBiUdiTSkI41UkMuuQHP%2BEaSQYlPQTFWJF03BNPpTu5KFAdkWgDukzsZKMG0Q1TAQQglScOaP%2FdsZ8%2BfP75D%2F9Uu5Gs3FY%2F2SxPld0DHOciXI9gqjcEidXjE%2B3BLosy0OcX3T7O5g65ROGyzQ2BZs7WbZVnO5ydLe32hMwTQ4wnnKXW6XW5LAa7oaXOIHoUl0FgLQLH2by8wSTWeAx2Y5PDazK3BqZbeJZwXGPaYhX87ZNszoDdaRxotXO1nNlpdvAPFWHDm8PqEE0sZxDEqGzxisFNnuCWetPcGrObN0p23tTZwMuRVodSV8%2BLTrOV3eRvzjQZiSjaLYS1WEJe0kNsJlZu9LFun7%2B%2BwW4gRDRbaxw2nrOGm%2BxOj9cmtbp9ZqeTM1m8UXfQQCSTVSQox6pvtjot%2FFpHvIUjJovFEoYvHYV9C5Y%2FxN9OfcalvII37UEhTbTg%2FAQIaPb4Vz6j5u8%2FaViycMod%2FfkDcpu8QZbZoeBi%2FvbzP3XPsZvOubMtaPHkD9jt6%2BU2O7vqU%2F9C9SMvgrXpQNG%2FE0oJxun%2BCiElUa0IKQSUwERxOntKSV7ekcuh9VBZBBo3VUcB58ofKBHCwLyf9qFosz9Ibf8dGqwaBMjRig4SGOZ2UkWI7UiO9OfUPdxOYFApUZyfpY7mgEc5rtNGGk2H1lPhAk1Hp%2FVAMqQEHEUfEYkkUQq1JMdzsX7kklRrTrUi1wMcDjmu1YYfATj7Y%2BpGpPEBXuoQIj8rR9mgCl4C9yqmF7xnVWxGVniNqtpVmXBvQ6iwni5YQ8a1jYrXtc2J13HvgkvqWxuva1sbr%2BP2S5ceKGyBwDv2DbrToe1u6BkAJV7xnVLUaq0sJB8pFqcUIPi3yuwxi4JuLr%2BP30f3OkPQ72aO0xYo3%2FEsmO3QO5qEF8S0qQH0UsKXv0brnl9%2B8M7jF174%2BDsfvPOl1au%2FRL5%2F9DsbNnwHL2pHR1NTRxMZhJtHktOOxLxErPF6YlLvpC9YP73x%2B4ofw%2B3xVdrHcDE0dQQCmCRgvt9b35xINDf1CDcRSfJ%2BpYl%2BSf8YcurfmXP5F%2Fkj6J82jNsrkWiEuhVlgFfyNkB3S5MUzLhoNiwSCYcxQ7Ui4J0Xh7fmqRbaPa1tzujxkBRlsEHy0%2FOM4pYLPb7g9O6BQJN6l9zQ0OGyCaZz0vMTbHOzXfQ7a2tsterTcqxeInODoemdktw%2B1SbVhKwtW9ffe8VKadK0OVuC3bWzyKm5LeddsWTeorWyY9IMtUFutdu5g%2BRn533qkocdvLs2HmhU75br%2FMmWtD8zA3OP2t1ea636jEzqYxJZGAwFiDEd61oTsrRuW3%2F3pYNi3bS%2BRd%2BGjOfVpAPNd6y64Gsz1GaZleWIPoYL%2Fv9mTeQBENVEguiF1aC4YeXxFETw6QyPfn0m9g8IrMFAvKM1EI11DARnbqibHk%2FIojy5rSdgCyZi06y8sS024PeuO4MfwQ5Y9yKRZCqyYaF30vzeHlmUprR21tR0t0yz8KZY66zWuGvxVQB%2F36kP%2BK38t2Hu6NQ9SFJfw0AdpqPEK2qTMpf2VCqJwqPoJezTL824b8akoL%2Bx03nhh%2BoNo5e77psxg9Q5LzebIKD%2BfsY34f2MtB9fk9v5b8PT6tYrgv4kRPwd0q9z3gdJSJ0653KjCYPwCaR5aUY63eW48O%2Fkdo33yxX9wCiMv2QTrk8eGSI6Ag6moG9t2P%2FF7GRNlDjl0gw7pJ5aOXXqyqn8SENnXBmbSwUYLyqJjv3UmY1nKr4t80no0faXsaIEiF%2FBRaIBnItSce4OUif7W6Vm9T9H1X9Vj71BEm%2BRdmIJQST%2FZfVdudUvh9S%2FqqNvqT98g9SQ3lHibZY0mRVHooyDN%2FFHmTgzjdozKw28NwQ0hwN6BCoPKaEk3YtKwNhwRLXuk076CGoZNXDQcRwZvreTZY9EZi%2Bd0s4%2Bztv8iei04JQl6ZbDD2eHV7X4uHuFVfPrOmcs6m6Kr7hssr%2B1VZFcEZ%2FPdJkn1hOs8SXS%2FNFFgqt94PIZzZ3tdaL6Q5vo6piSzdy737pwsX1VyxUrF15iJ4uNkq%2Brbyg1Z%2BO8VsNC1UmcvORPRfxtPrfRwL2p%2FoA1eZp6Z%2FaGffoewaXcA%2FxBlKlQLfhQL%2FoPgBGP3qsA7IQS8qDVNswHKRSheDUvA3Q7MZoRcJMxlEygujn1QdyzfPfq3dEp%2FbXh5e5YXW2Ngfvza0ZF6UgFL%2FE0fTq4LBlvTE2qb%2FKuuzYSXVnjTfM1osvqMHVbm9950quIZlbqaL6YP7jk3kUtA0GnX2nvq53f3WoSsvEdDRnULgo2fN7lNZJgI8%2FVWi33c3bBZnGY05%2Bdm%2B3qc7fNmj4YGKLj2nfqFP%2Bg7jdDlxEV5XsJQZP6hYrS1l0VQr4c69Xueixp90gnZPmE5OF22j%2BSYEWHlZ0K%2FHgsh%2FZtsbh6h2DNRlvv6jJh9XaJaHCZDiUDKNTMkvb8vsqCyf3ZNdSmO0fa0Y4baJTtpbKzuVzeeSI7fCKr2Z0WypapnXJ4gnoWy3PoUIlIQ1TXdqhQJIXp9Wx5fYdpeWh2TY5D%2BYVyKd0jw3iumwi%2FBC3cEy4o83QlZnW79MrCgCjbhWXBlRZVVZZv4rIKpXC01HFlHdHLoeWVl6UVc%2FJ5uGm6CViW5mulYMk%2BHqNYr0AyUPivLg2oMs2MPqtuhHyRyiwvNJej1Br%2BfcLyoAyu8D9B7bgmzUqfFobF5nKnK4%2Bt8MPJkI%2FxHUNWk117jugWF%2BxazTAALQn6%2BUE9lhoI5ApGA%2FiuJOsrlNP28SVVuBVajXmircLel46w2bJS1Q0Ft0KDuikDFL%2F3pYrid1Q4FvofwRIo4R9h2ftSwc6jHAMqLcCql8YPHtlzGoByNXYN6v8hXnRaOhUvx0sVLCexwupGDR4NOYC7PePa5keIPACnuAdD7dEadRuTIiS6Lb7uskb381My5yjzF8lGCjBRqdwrWJCagfB3yCy7XT1i92hbcZ5Ci1FJkgYMDf6n%2BjspIsHFjJrTOdzSMuOa9DbDcj%2FnH9N9bIoGVgzHPWIQuFuYtaMRaq8eCKI0gEF6lPOZjBz3EEvaaxwSUT9U%2F8JbJZPJJLBLolH1La%2FRbF9AbC8JJjv%2FmMnssKjLRBJyqj9QXxNko0Ux%2FX79epfiXkm6fmKwF%2Fen1HLc6LxloXWKvGa5rVCVL83VuiPcDEX%2FK5pTXOxHfx6HHB0t2FI0qI2rCZFTrvPWU67zVuS%2FkTsLnc7IKhFg30e4FOkqNSfH5PtkmUy6Cpiv%2F36k2sbqCeCFNa%2BURpoY0sZoYmCgCr3qgZz6s8I0gP1bYiR%2BD79H56NOz0EVWCTy2%2FfffvSCCx59W7uRV9995eqrX8GLesOXNm360iZ%2BT%2FEl3uZqL%2BFyzSZ8XxpTiI%2FG0nkT4zznFZ0t4ipMz5v4q9ssqbdKUZt6u82knPCrt6PZwsnn0XySVnyPR1ZXAn72yx48bWJsu7apnI3Hy8bygUK5Js32qcytapqgmn95uexccj205vGgJ%2BeuOeG2SORmKZr%2FqKzcx9SFctMJdwMUFZDJITs7dnOp1EKZCxg304Cevyfya%2BvlKqv6aXK1qIj3imL%2BL6hL%2ByvUlFfE0VKZ7E8gBY3M%2F8VoJCFgizH1W6VyC76nH6b7jiibYVxUmVIEspry%2FLgZIlCeP11Z4zs%2FAwvVwtGFEut5S1JY4lfyT0N%2FevOLo%2BrUEgjcqc9IkGpQbv3iW7Co5b%2BKgjvpzYdH85PLcc4X21ouwEGl%2FS4qnUAvoSlXUUhR1eKr2VWFTB%2BGMl6FsiQsVD1R3urlAAIoSn7JQkmiVVCHSpCwDH%2FqPepXQ0Db77CJOAImohB%2BRPWr31ev5g%2FkE%2BzTa4lbvZo8xdWPffQu9yJTPCNB66s%2BzXoJt%2F0L6hSoCuBIoK8fnBGG87OoRckJpLqyWe4YbpGi50g0%2B3I3UD85Oa0fzubfoXxPLbW3FDWzigmyJeM0tQkax7PqTy80%2BUxfUHPlBZIRVNQ%2Bv0xRm8REKPoLmNr0%2BUo48v9GFbXPKylqQ2IKm00QddgyWGMROCTxdLB9nCY8P7j2DjlsV%2F%2Bmfr0C0r%2FNkeXbbpPlOTBBwT0mVz1zx9S%2FwJecBF9Wgv3p032iP2v4VSgfgW2G%2BHUEdEXU6iq4CtpLJfIN9XQG8dwa1VoO8XC2SrPDDyCOQptXgbcPvlAgBfxBoGwftQKeKFrNTASPt3pGGqDt%2FQRasn2kri%2BH6L80MJRsmVYJrAKyDItpJUy3%2F15WYIJqcJ9Q5N%2FLFJ4c3dc1URpWl9hW6mu50MUIelg4ucTPf15zs5DFo1c0VSp1tKB9jkwIyuM45kb%2BIP8gHed%2B6jO3v0KbIknzLy636E8KPTdCuUpB0wLo9JKnAO6pv0vS31EtBha%2FfJemkgLVVnd8KCk4qBTpQ5m7FbifBKrPJcq0pZAFVG%2FXbOFz%2BTcq2MLrcmV28Nmi%2FOHskh82bau0k8eWCaPijQPWQ5lUvslwVCfHkXBMIehqUgtDNLeauH1huvZTbYmw%2BluPjyWoNGEuxRLR7LK5fSyXFUyK7PURQv2v8D3XOt2NJ6liBbmPGOsakw1kbeOs%2B31Wm5qpH%2BiJWSzqdPr2O7zc2TmtnrzCig6bBd%2FvgQmzOlz0STWIlmZEQfupogOZFHUZ7EkUnMn0RrpIMqAgHRJAOjIJ3yGw1I%2FMAp9q9S3Q%2FclADNm1wEeO%2Bxbwg5OIYHZLY3ehG5lJk2xhco%2B6JWybpEVz2wrR6hZyD0QXZbeDVB%2BonmlimpkWprdAs4WEZDSQppsDlcdCBJJESIYFuAtUnC4GIF2C3Uu2Kv7L1bdz6FxtqxpG4TqQOqOUNAJ2HLvPWA2GgDy4O4vaDrtyl6P%2B1fAll%2BSyFcQ28GHqh7fvvf37udylf0fNwhzgz87Y%2Bcf5x9GnF6ygHu18sAbipWeF0YPBgp2GaKeQduxxdEr3SgbH1kvH7tvqSLhedomOvZyts2dw8acu3dY%2Ff%2BucuMtCuP%2Fe4zC4XnH3OLZ8ZuxTWxy8dJfU5dhDeKPSlJy5pn%2F%2B7u3XrJhmr9C5CuleGflGQocKnlAUaRKp0BAHV0ZwUt9VCqk6zYOgRIuMfePJzdmBdpPJ7%2F6B23%2Bf%2Bsp9NMDZevovvfYHG5dGPISQq1DojqNckchVrCcCYz%2FQ0hI0m3NKDRfkgsrnamo%2Bp0CAq1FyvC3a3Nak%2Fs5VX282x9Ufy3E39VAx6o7LpCvO2wK%2Bch9jNqpJCutcIOooKnYWtDK8gTRVYygRQfwgzKM5%2BjP2jOZdx3r32Py7rQUPOzAnoRs95NvRAR0qLGU11Taqu1bUYSzMcWjMEir067JQQHfIrLBHsrgv00%2FWavd8HRLMEEYFSW3HCSNQehnrHztKqHcDyo4VfZ6gPKCR%2BgufwA8GegxUEo4A%2Bgd0BASHiH6jYMLIsUdQJTs%2FC641KN4oCHWolCMLlMfIdtWKScjx7SM5LD9HnfmhrGI0S139UWfUnxgOXdJFW%2BAMcGjKr6eHAttHF5sUoeArYKDcxMSYcKA%2FxUDhPiEOEAPafSIUFArN0r24ynI91EPARDXvIDYyvqZaWeroBOUABQA%2FE%2BDXC7PWafDLQY2oiwpUEyj4RQtVlUp1GrM7In2p2A7VuiOW6otMiGOo5Mrp05ejVuTy6dNX%2Fk%2F7mybZQ0nUmfrbx3U4KueDnlHm5wdh8FFeKnoaKKh%2FTK18StOPhwG9Xo5mqXAxvw%2F79YQwwDR%2BnAKQQ4izVXioB84qcppWB7IqjU45z4CE17OvF1Dw%2BoTFqxtz8dxwtogBnF9MjIl%2Fin%2BK8s3hM9laIn0TiCbTAXL0T798bPXqx36p3chrv0O%2BGC9Xaj48Ecv8U8UEeBvUEsDlTepiU5OvlpeNGvpnKF0RvUooWhIjnx6GeBapXCQYTw9DNg6%2FOC3gZjp76oNTj9Kz6Jqobxb9NDqc08vcKReOpcsQV2K8InXFaXW3aI6Ofr1k48rp7CX7rx%2Bv1UKPsfvzQU0Kc83i2VdILmd2%2FyX55zT9luN2%2BCu4nKfwPcK%2FCvDVU%2BpHh8%2BLaldIf1fA5h3ndT6Fln9%2FW%2F9Ce1vndfvJtnPVO2xhm3qbafHVCN1X363UXHq9xuVD8OSD29Z8pZ5cZrern9cAdGW%2Fuib%2Fud%2BVK0L9a42r6C90kL8KzxwLQw9NkIQJL0ASU8M%2BVG0KsUdgdvpgP%2F6NqqP0%2FgHZFUfGEijZLHpiIgvV5%2FBltrj8Qd7XQd5p4P%2B7tJo30NMO6VGBwahSPMYiaaBYoLY6uEnciyhhh1Z%2FvvacG%2Frjpsvnpzs0B1Id6fmX8119l88XnOxe%2FuGrzzHcdu7UtY3%2B2vmXN5zUyj3ZcPl8p1sZSs6%2FnGXtwrV7Ka0XZdz83fwjjINpZWYw85lL8BRK4nGyIir2RiOsEyipuEcIakpGjWgBjLiHWOgj0Yi34gW1kKPxHt2Na5q%2Blwg1RdRSpFDNzosb44YJXnAfoEOpZW%2F%2F6u1lhYA6leevezbI26zNHO811M2dc5HFxpk4i1jPC0s21%2FBWW5DnPQbn2X1WK43%2FaM2n18DfSoybbNHijFpamzXI31eRibGUOxSu%2FlT96YZlq1Yt20DaSBuG6knw2eusHs5EPBfNmVvHKdaQzcDfz9ZsXmLDWGXy2U5OsYSsIn8CS12jQIyD12KKqZrLPy7mSPdICmd6WGHG8NDZkkHuE4h9TU8FpmUO%2FVjC%2FEinToFyoNDz2p9XD6g78WgQdPG7Z3R0T%2FZ5dTM9lsL8Ktek7szl2L%2BgQwGgwkZHc2g5Su7NvVqwGy2Ua4KSXUwt1X4PaM5paaEu6jQ5zVFyNabxvUksVt2T%2F4VeamYPlLtffdQsk%2B2sUTY%2FzDXl%2F05W53%2FBz9UK3p7LjapZ2ZxOm%2BUlZXrL3HHGqO8%2BwVroDaCTTnTxitMxmiAAYQzVJQH%2Bnj3oIHnPaN6Zq6sNSLjBl8tKgVr2mj%2F9CWi9dnKca8rBQBsd5R1tzVlgrl5pbnPw6kZclCr2CHxMnHohLz%2B3KRQokzALyeIKFU1TNCiayJdoHvDYe7K6mZLm8S3uJ9dojuaJ62%2FqN%2FtjQxnSnhnKPw%2BLNrLi8ZKyJ3x1YhiI1aNAtP6NzCGzYv3DmaGh%2FLvQZnt0evgIhTFV0kE%2FPYxAnOHhCQUZdCWY5JWJwMzlAGl1mpNbDU7yyGnhRMILsYhH3VRAijrPcBU8%2FCj1Y9NY6cnGVW0CjTLaz7E3epvaT%2FLtTV72Rs%2B0WVVmd0dz%2FMGTI5F0OsIviaqDlbbO5X6xT3PeXbXHRtf%2Fz%2Bfdka%2BeKPr8KF7IF4vBsT9MFPuPJMBTBMq9hQxXelQ%2Bbewnf18ap4Ib%2BmSMrtDU5zqlD8QANa5MBGh%2FOwOvSDfcV2d66mfEWsbGWmIz6nsyZDWQSmqmxDneYyvjHPmRXHZxeueyRGLZzvRioKnGto9nIPkibAJA16adcOZRQr1iAP3bUyBR7T4RgAWTKxhkCYFwshq%2B7iV9r0whk50cmRcTg4fy5x4OmmNkHndIA2%2BYuMbmE9dwGYB4KFTsvnDE6Ah47r%2FfE3AYI%2BoXADpkdlENcZ8OZEEf8FFGZNxMs6ZLpG3SUFLL7Q2kcFU%2FA%2FJsw%2BvWDa%2F7emewLaoeibaF1B9qUNnuqWK3%2BUfXYVL1v%2FomD15xxeDkPnXTOKSVcCbDGtOu0YQNpGAP7U1HU58UrqGu8xIbHtkQ3LVhb7Dx46ET3Ffcm1q0YcOizNmf3bC3VjWfAcpSv3MyTlgJ23FHQgmgvk%2Bgk8pL0mcCDOn08MDAQlf%2B%2FSlTZ1z12fnqntOhbOTL9%2FZdevbAPN%2Byby1f%2FuUtC%2Fixm8ZBo59LTXEW060hGrTDplNprWd58fwB%2Fb%2FE27BdS%2Fs7U%2BrGVCeQ46nzaw9QccnmZerGZZs3Yw9aVHt%2BKh6HN4ti6lxIhT%2FwahnZtWwzlY9QHQ2c79C%2BdxzvVDKy8GqKWQERO9YAKbpsDUTLdWV5dE8PVPjvj9pqw7ah%2FPFVtkit7aj6G5xY9mfJrCz1j1e0BcnPol4UjtrCdbahIVtd2HaURujnFJR8CuOuUUfhrGhgKKgjCYNSvCc1WKlEp8wHUaAYynFNyzZn%2B2MnYv36dbMDBTonl%2FT%2Fma5IKAyEGz%2B4eRnVtaX6tss2o34u8mWorFtuFgm4A6qK%2Fyp%2FgLEBVat5WnPDdKA574ubuFJ%2FIUfZ%2FY2Nt6mN%2BZNNTSTaeI56gKwkXerTe9DDHUw8%2FH35FY3nNN7GGuBKWhrV9ep%2B0k1WjNWVaHkW1yA%2BQHWNu8rtBw2a5YXuE40rs7%2FGA%2Bj09V3hA98yRnFPOGr8ltGlsFdD%2F7tRce3LH6Trcneuiy7K7J3khKu%2B3qUaXPWaX7T6%2FKfj9BX2eZq2XAcZT79u1ClJzUtHUqfqSMWBcZS43Ena0cUGLgpkKxB1QM%2B0Fxz10wgg6r5rltnFpH05pepUq3Y2HfYqeKRntmUFNz%2BXmcOs1H31U6cC6RTVLfCg7RNBF1UF2%2FwBgu0fFQtPEU1sSg3VcNsR7dWq3af87tUFn1l3ltXpaJxpNvtcZkH2WmMst3JqRpxUH%2BWC0E1qOGtP66s1MYv%2BVLu8%2FXFXvV%2FZbunYYBeVN64ls0ur6NzpV9xzlmQwB5qC4Tq70WC0tk8dWJXeHvkD0h9zJOM0vD86%2F1NJMaIAolctvlByferCsqOKDKceOfUu1PsmoFCamV5mCrMUOCi6V6FJosMF22AcrKJgQDVhfYh6tepp%2FlYgvnCEAbJQ1L0rOpajEmRcasMiPfxhgGoVo4rwreQpV6fUJHH2e8fa1s2c13Apl1b89a58ozdoap2sjgLN9uISl7P1DrulyeIkt0zr6JjWocoPOZsaXPb6jtqBblsgsaRre2xHi4nELm0MhG1%2Bx1SXwLpFi53b%2BaHRYo%2FIrbZtuWAKu5cSEXfybnnmUCaXGTpQr0xK2O2WWY76f%2BnAjNVf7nCZHU5XqIkTnpt6VtvsFlPXg1031g%2FVRdpkkyVpD7jnmax88QwDvg%2F66NnMRdRXTcGTmQc3cuINwN5IQqi0yzb%2BYFVHuVqI5s4ADfg5oE4ybDLd28mFSFmYvRoomsWXEdLU2Wl3GJy93ZNb%2Fd5gqmNaqJZSO1l6PVRy0nZIj%2F45EetjLguh1rLqR%2BSK0hO6NrsqcNX8zoUdjQYDJ7tb4os6%2Bi%2BY0qpY2AWlnLRDWdGFTfGY1gV0zNAtJ7pdo24se0D88AwLY%2FgZmE9iuP4V5v7CSR%2FRThaHLh%2BUeBkXwU6BC7lGOevK65udTv%2BtS%2FPfW7qj3ljTcj3b9OkbV85t8xsMj7Ddj7DGpthZKwKPvso%2Fc%2F1K9aLE12fMWLV1y1D9ua8lyJdWXr%2FbG%2BnoCFutf%2FmLILe39ITUV4igr3876fpX5g2zeB52sWnIL4fXHlgeUzOx5QfIvJQyrKQE9wHUqVq%2BPEaOrz0wVvNbJZVSfsuMzxN4l9PkedFzw9V5Dj%2BnzpgoT4ZxCxJfC5RWLc74YVHxKlExCYt0JAOMatREhHBSCAtSfod6x6Ls8HCWECLwXZ9nd5Dz1T24JUdWs6fU3%2B%2BfcnT49Qe%2BkBs%2BwdsMZgPXMp3U5S958snPP%2FEE7bvkOPCuTUDTUQ%2FUzirLhML9yPahoe1D5Fj5jWsaoveyP00PehdUAHk%2FseDVWsvDWXXXsyn%2F4wfpXc2V3%2FQxli3jl%2F5hj%2F83avSCfpTNxOEKLmTjxOEKuxgNlsQn0xgct724mhynupNW1Ph6o3RYS3%2F%2B2TJrzLlkFz%2Bip3qCHKf6eqW02QJLjBYuuj4sobhCWqa%2FYHGEHpcnumuWSOhxeaL7sOakNR6vvmo%2BYcfFA8UFXEPZf9UjyudIOyNwx%2Fi90DdsujS%2FFX2UAwvWSVK4NxaMhAGw3oowp%2Fuc8CTi7D2rBgZWwb%2F60faR7SPsEbjkXy4G0XaqhXPwe2cePjxjxuHD6ssQuR1fq6PF0E%2Bo2t1nePTn8TUmxz%2FA3crMoCc7egESuoTHYc7mYdg6etORoOhR7BBGD%2BqJopELrl4S6cJNRtEAsLP%2FOdvnJq0Wo0GolY2Et9VFB2Kf%2B4bZvVyxfOMz3WdFfSIryj6DwWghre7aQbdiDrkTL3A3vNDuDpk93HqXwam%2BbWmUJZfNn5ozKV5Pmmq8PF%2FjVY%2B2Tlk2M2RzSXKjmbQ4RZcQavEYrN%2F9rlXwtIQqzxQNMzPPfHYLvuPoO9TbT8bpGw5CQPGd%2BSyX%2FCyf0Vxjd2R9NmsunnXYa8xGHzn%2BsSfM5J0y0DZEXWWxkXjcR75KBLNLHi7XvX2G8VOrf4Ykg0AMdBESIpo7MgAfyakA6rkqpI6UjNs0px7cMV%2BD5BF49Tez1VGnYmq0WIijp985m4Sn2gJR9b07riPPFo97OYbUZbxJCpot7H%2FlpZBicglCPN7WOfJkcHqc3ElWqvvz%2F1E6bIQrG%2Btz6WkM1SM9FBTR7FSs8KyBBytSmNEoquJNFN5EQyTiCrnKDx1h58yxCepPHU5nxGoxEQeeOZi2m80DxNxncVhr6BmEfUarxejw%2BWSiHhWk19bSY7aKR5MsteblJpfTLtjimBouXsm3d3djjYM%2BwEW0El9dM%2FueVRWIsXwe43R7SgbVZqrnqoJ1X%2FkuF7pcgf8duv4q6vayV5U9zMV91GxO59UUjW8rHV6u799WzKMT7umRCXbYUKM%2BfoaCcwgaoqZUtmodV3p%2BX7akb4dnU9B9La38RPFUG2SCC90tVA4XwEFhyOpZZrUCsgWYHsczLFBBVGNtstoN1bw0Z%2BO4fYIbvZVt4EUcJEKOhHeincWqONw%2Bq6w5Go%2BWGOSR7LhKV%2BKBqbBPpfUvOf9QqkpDyVhBeyyZQGMsdA5FBUqvFMtUyGq9vjnsAJU4UcrxldP1CCaofyDkSAifoP5QwWx%2BSyUGxp75BzGAvtG7uQ38LehlyEQMeh0TeE6Bm7tYdXqdkt0uOb3kfYlNwmOdDyacOq%2FqlFo1v%2BPTmTi3E%2FglC9W11b34A22zmLzvb231Q0L2Bgg60OTW4YdstO%2BYOJnO38TtpH7zy9ymokWyA79qlVSn38HtpFlImFnhu3b4boNWXklOXV0Iwo7lQ1hrZyPFcwtjwFP7iEKSHSSJw509kh8kj6pr%2BH1jR7km9vcvqN9657vffefkv%2BfKxge1X%2B7RdjYUPIESN7gTvRkB%2FRMYtEkaVkdHApmdBPpnKmz0n1xSWFOyVIuLrinZwpoCRe6kyiVZoHX088F%2BUX4%2BWKS4iBTP0IWxGtZgOdMaV4KTayqHQF%2FVihBwTbgDXTCmKoOBJeNhwJMzEVjtjIFLuU38fPR7hqNG1JS7g%2FqRCuy3vmQ3W9Vu8qbVbP%2BSzazGRJH83MzP90Ck2m31mMjP8TiLn5uwD2Ugr2PFvPQjB5BnSJvQxGQZZEB%2BLopqzGzDbMmbkAPkZVJjeO5FzOSBKCgJze2ZS4Gemc9twrwY6u9H61iUQTcRvtdT9RW3tRxAWwFs2tcuJRnI6xjmBdWjbgFNRHMHiF1uHYBfUR%2Fut5Ug2jXAaT96%2B9RH%2FFToRwIzGbKmVJ1AZQnoabSB1yyIg7ByAridHApPMjyw0OiV6RjSbCuzwLAvFizBliWJua1tsuAgvNPbmljYbpt8lkWam7b3XZiOiKJskMOtmfScnsbPW208knwjuXrXK4Q1iKIgNyYXXDVT9C2Ye%2F78GQ5BEEXfFdde2RwauOysdJNL5AzCy84ard%2FnGAVN8alecnFdgu5Gbd5DJTL%2BhHZK0vApVy3OfU8XTSJg1TlssivsPYUlIqvn66PzrVTymCc4wgF6SDNR0pDf%2B9Gp%2BVnsUH5WtpHYsuhOaey8zdwLN47V8MTbm78g687%2BP3cx6tcAeNpjYGRgYGBk8s0%2FzBIfz2%2FzlUGeZQNQhOFCWfF0GP0%2F8P8c1jusIkAuBwMTSBQAYwQM6HjaY2BkYGAV%2Bd8KJgP%2FXWG9wwAUQQGLAYqPBl942n1TvUoDQRCe1VM8kWARjNrZGIurBAsRBIuA2vkAFsJiKTYW4guIjT5ARMgTxCLoA1hcb5OgDyGHrY7f7M65e8fpLF%2B%2B2W%2FnZ2eTmGfaIJi5I0qGDlZZcD51QzTTJirZPAI9JIwVA%2BwT8L5nOdMaV0AuMJ%2BicRHq8of6LSD18fzq8ds7xjpwBnQiSI9V5QVl6NwPvgM15NXn%2FAtWZyj3W0HjEXitOc%2FdIdbetPdFTZ%2BP6t%2BX7xU0%2Fk6GJtOe1%2FB3arN0%2Fpmz1J4UZc%2BD6ExwjD7vioeGd5HvhvU%2BR%2BDZcGZ6YBPNfAi0G97iBPwFXqph2cW8%2BD7kjMfwtinHb6kLb6Wygk3cZytSEoptGrlScdHtLPeri1JKueACMZfU1ViJG1Sq5E43dIt7SZZFl1zuRhb%2FGOs44xFVDbrJzB5tYs35OmaXTrEmkv0DajnMWQB42mNgYNCCwk0MLxheMPrhgUuY2JiUmOqY2pjWMD1hdmPOY%2B5hPsLCwWLEksSyiOUOawzrLrYiti%2FsCuxJ7Kc45DiSOPZxmnG2cG7jvMelweXDNYXrEbcBdxf3KR4OngheLd443g18fHwZfFv4NfiX8T8TEBIIEZggsEpQS7BMcJsQl5CFUI3QAWEp4RLhCyJaIldEbURXiJ4RYxEzE0sQ2yD2TzxIfJkEk4SeRJbENIkNEg8k%2FklqSGZITpE8InlL8p2UmVSG1A6pb9Jx0ltkjGSmyDySlZF1kc2RnSK7R%2FaZnJ5cmdwB%2BST5SwpuCvsUjRTLFHcoOShNU9qhzKespGyhXKV8SPmBCpOKgUqcyjSVR6omqgmqe9RE1OrUnqkHqO9R%2F6FholGgsUZzgeYZLTUtL60WbS7tKh0OnQydXTpvdGV0O3S%2F6Gnopekt0ruhz6fvpl%2Bnv0n%2Fh4GdQYvBJUMhwwTDdYYvjFSM4oxmGd0zVjK2M84w3mYiYZJgssLkkqmO6TzTF2Z2ZjVmd8ylzP3MJ5lfsRCwcLJoszhhyWXpZdlhecZKxirHapbVPesF1ndsJGwCbBbZ%2FLA1sn1jZ2XXY3fFXsM%2Bz36V%2FS8HD4cGh2OOTI51ThJOK5zeOUs4OzmXOS9wPuUi4JLgss7lm2uU6zY3NrcSty1u39zN3Mvct7l%2F8xDzMPLw88jyaPM44ynkaeEZ59niucqLyUvPKwgAn3OqOQAAAQAAARcApwARAAAAAAACAAAAAQABAAAAQAAuAAAAAHjarZK9TgJBEMf%2Fd6CRaAyRhMLqCgsbL4ciglTGRPEjSiSKlnLycXJ86CEniU%2FhM9jYWPgIFkYfwd6nsDD%2Bd1mBIIUx3mZnfzs3MzszuwDCeIYG8UUwQxmAFgxxPeeuyxrmcaNYxzTuFAewi0fFQSTxqXgM11pC8TgS2oPiCUS1d8Uh8ofiSczpYcVT5LjiCPlY8Qui%2BncOr7D02y6%2FBTCrP%2Fm%2Bb5bdTrPi2I26Z9qNGtbRQBMdXMJBGRW0YOCecxEWYoiTCvxrYBunqHPdoX2bLOyrMKlZg8thDETw5K7Itci1TXlGy0124QRZZLDFU%2FexhxztMozlosTpMH6ZPge0L%2BOKGnFKjJ4WRwppHPL0PP3SI2P9jLQwFOu3GRhDfkeyDo%2F%2FG7IHgzllZQxLdquvrdCyBVvat3seJlYo06gxapUxhU2JWnFygR03sSxnEkvcpf5Y5eibGq315TDp7fKWm8zbUVl71Aqq%2FZtNnlkWmLnQtno9ycvXYbA6W2pF3aKfCayyC0Ja7Fr%2FPW70%2FHO4YM0OKxFvzf0C1MyPjwAAeNpt1VWUU2cYRuHsgxenQt1d8%2F3JOUnqAyR1d%2FcCLQVKO22pu7tQd3d3d3d3d3cXmGzumrWy3pWLs%2FNdPDMpZaWu1783l1Lpf14MnfzO6FbqVupfGkD30iR60JNe9KYP09CXfvRnAAMZxGCGMG3pW6ZjemZgKDMyEzMzC7MyG7MzB3MyF3MzD%2FMyH%2FOzAAuyEAuzCIuyGIuzBGWCRIUqOQU16jRYkqVYmmVYluVYng6GMZwRNGmxAiuyEiuzCquyGquzBmuyFmuzDuuyHuuzARuyERuzCZuyGZuzBVuyFVuzDduyHdszklGMZgd2ZAw7MZZxjGdnJrALu9LJbuzOHkxkT%2FZib%2FZhX%2FZjfw7gQA7iYA7hUA7jcI7gSI7iaI7hWI7jeE7gRE7iZE5hEqdyGqdzBmdyFmdzDudyHudzARdyERdzCZdyGZdzBVdyFVdzDddyHddzAzdyEzdzC7dyG7dzB3dyF3dzD%2FdyH%2FfzAA%2FyEA%2FzCI%2FyGI%2FzBE%2FyFE%2FzDM%2FyHM%2FzAi%2FyEi%2FzCq%2FyGq%2FzBm%2FyFm%2FzDu%2FyHu%2FzAR%2FyER%2FzCZ%2FyGZ%2FzBV%2FyFV%2FzDd%2FyHd%2FzAz%2FyEz%2FzC7%2FyG7%2FzB3%2FyF3%2FzD%2F9mpYwsy7pl3bMeWc%2BsV9Y765NNk%2FXN%2BmX9swHZwGxQNjgb0nPkmInjR0V7Uq%2FOsaPL5Y7ylE3l8tQNN7kVt%2BrmbuHW3LrbcDvam1rtzVvdm50TxrU%2FDBvRtZUY1rV5a3jXFn550Wo%2FXDNWK3dFmh7X9LimxzU9qulRTY9qelTTo5rlKLt2wk7YiaprL%2ByFvbAX9pK9ZC%2FZS%2FaSvWQv2Uv2kr1kr2KvYq9ir2KvYq9ir2KvYq9ir2Kvaq9qr2qvaq9qr2qvaq9qr2qvai%2B3l9vL7eX2cnu5vdxebi%2B3l9sr7BV2CjuFncJOYaewU9gp7NTs1LyrZq9mr2avZq9mr2avZq9mr26vbq9ur26vbq9ur26vbq9ur26vYa9hr2GvYa9hr2GvYa%2FR7oXuQ%2Feh%2B2j%2FUU7e3C3cqc%2FV3fYdof%2FQf%2Bg%2F9B%2F6D%2F2H%2FkP%2Fof%2FQf%2Bg%2F9B%2F6D%2F2H%2FkP%2Fof%2FQf%2Bg%2F9B%2F6D%2F2H%2FkP%2Fof%2FQf%2Bg%2F9B%2F6D%2F2H%2FkP%2Fof%2FQf%2Bg%2F9B%2F6D92H7kP3ofvQfeg%2BdB%2B6D92H7kP3ofvQfRT29B%2F6D%2F2H%2FkP%2Fof%2FQf%2Bg%2F9B%2F6D%2F2H%2FkP%2Fof%2FQf%2Bg%2F9B%2F6D%2F2H%2FkP%2Fof%2FQf%2Bg%2F9B%2F6D%2F2H%2FkP%2Fof%2FQf%2Bg%2F9B%2F6j6nuG3Ya7U5q%2F0hN3nCTW3Grbu4Wrs%2FrP%2Bk%2F6T%2FpP%2Bk%2F6T%2FpP%2Bk%2B6T7pPek86TzpPOk86TzpOuk66TrpOuk66TrpOlWmPu%2F36zrpOuk66TrpOuk66TrpOvl%2FPek76TvpO%2Bk76TvpO%2Bk76TvpO%2Bk76TvpO7V9t%2BqtVs%2FOaOURU6bo6PgPt6rZbwAAAAABVFDDFwAA%29%20format%28%27woff%27%29%2Curl%28data%3Aapplication%2Fx%2Dfont%2Dtruetype%3Bbase64%2CAAEAAAAPAIAAAwBwRkZUTW0ql9wAAAD8AAAAHEdERUYBRAAEAAABGAAAACBPUy8yZ7lriQAAATgAAABgY21hcNqt44EAAAGYAAAGcmN2dCAAKAL4AAAIDAAAAARnYXNw%2F%2F8AAwAACBAAAAAIZ2x5Zn1dwm8AAAgYAACUpGhlYWQFTS%2FYAACcvAAAADZoaGVhCkQEEQAAnPQAAAAkaG10eNLHIGAAAJ0YAAADdGxvY2Fv%2B5XOAACgjAAAAjBtYXhwAWoA2AAAorwAAAAgbmFtZbMsoJsAAKLcAAADonBvc3S6o%2BU1AACmgAAACtF3ZWJmwxhUUAAAsVQAAAAGAAAAAQAAAADMPaLPAAAAANB2gXUAAAAA0HZzlwABAAAADgAAABgAAAAAAAIAAQABARYAAQAEAAAAAgAAAAMEiwGQAAUABAMMAtAAAABaAwwC0AAAAaQAMgK4AAAAAAUAAAAAAAAAAAAAAAIAAAAAAAAAAAAAAFVLV04AQAAg%2F%2F8DwP8QAAAFFAB7AAAAAQAAAAAAAAAAAAAAIAABAAAABQAAAAMAAAAsAAAACgAAAdwAAQAAAAAEaAADAAEAAAAsAAMACgAAAdwABAGwAAAAaABAAAUAKAAgACsAoAClIAogLyBfIKwgvSISIxsl%2FCYBJvonCScP4APgCeAZ4CngOeBJ4FngYOBp4HngieCX4QnhGeEp4TnhRuFJ4VnhaeF54YnhleGZ4gbiCeIW4hniIeIn4jniSeJZ4mD4%2F%2F%2F%2FAAAAIAAqAKAApSAAIC8gXyCsIL0iEiMbJfwmASb6JwknD%2BAB4AXgEOAg4DDgQOBQ4GDgYuBw4IDgkOEB4RDhIOEw4UDhSOFQ4WDhcOGA4ZDhl%2BIA4gniEOIY4iHiI%2BIw4kDiUOJg%2BP%2F%2F%2F%2F%2Fj%2F9r%2FZv9i4Ajf5N%2B132nfWd4F3P3aHdoZ2SHZE9kOIB0gHCAWIBAgCiAEH%2F4f%2BB%2F3H%2FEf6x%2FlH3wfdh9wH2ofZB9jH10fVx9RH0sfRR9EHt4e3B7WHtUezh7NHsUevx65HrMIFQABAAAAAAAAAAAAAAAAAAAAAAAAAAAAAAAAAAAAAAAAAAAAAAAAAAAAAAAAAAAAAAAAAAAAAAAAAAAAAAAAAAAAAAAAAAAAAAAAAAAAAAAAAAAAAAAAAAAAAAAAAAAAAAAAAAAAAAAAAAAADAAAAAACjAAAAAAAAAA1AAAAIAAAACAAAAADAAAAKgAAACsAAAAEAAAAoAAAAKAAAAAGAAAApQAAAKUAAAAHAAAgAAAAIAoAAAAIAAAgLwAAIC8AAAATAAAgXwAAIF8AAAAUAAAgrAAAIKwAAAAVAAAgvQAAIL0AAAAWAAAiEgAAIhIAAAAXAAAjGwAAIxsAAAAYAAAl%2FAAAJfwAAAAZAAAmAQAAJgEAAAAaAAAm%2BgAAJvoAAAAbAAAnCQAAJwkAAAAcAAAnDwAAJw8AAAAdAADgAQAA4AMAAAAeAADgBQAA4AkAAAAhAADgEAAA4BkAAAAmAADgIAAA4CkAAAAwAADgMAAA4DkAAAA6AADgQAAA4EkAAABEAADgUAAA4FkAAABOAADgYAAA4GAAAABYAADgYgAA4GkAAABZAADgcAAA4HkAAABhAADggAAA4IkAAABrAADgkAAA4JcAAAB1AADhAQAA4QkAAAB9AADhEAAA4RkAAACGAADhIAAA4SkAAACQAADhMAAA4TkAAACaAADhQAAA4UYAAACkAADhSAAA4UkAAACrAADhUAAA4VkAAACtAADhYAAA4WkAAAC3AADhcAAA4XkAAADBAADhgAAA4YkAAADLAADhkAAA4ZUAAADVAADhlwAA4ZkAAADbAADiAAAA4gYAAADeAADiCQAA4gkAAADlAADiEAAA4hYAAADmAADiGAAA4hkAAADtAADiIQAA4iEAAADvAADiIwAA4icAAADwAADiMAAA4jkAAAD1AADiQAAA4kkAAAD%2FAADiUAAA4lkAAAEJAADiYAAA4mAAAAETAAD4%2FwAA%2BP8AAAEUAAH1EQAB9REAAAEVAAH2qgAB9qoAAAEWAAYCCgAAAAABAAABAAAAAAAAAAAAAAAAAAAAAQACAAAAAAAAAAIAAAAAAAAAAAAAAAAAAAAAAAAAAAAAAAAAAAAAAAAAAQAAAAAAAwAAAAAAAAAAAAAAAAAAAAAAAAAEA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AAAAAAAAAAAAAAAAAAAAAAAAAAAAAAAAAAAAAAAAAAAAAAAAAAAAAAAAAAYAAAAAAAAAAAAAAAAAAAAAAAAAAAAAAAAAAAAAAAAAAAAVAAAAAAAAAAAAAAAAAAAAAAAAAAAAAAAAAAAAAAAAAAAAAAAAAAAAAAEUAAAAAAAAAAAAAAAAAAAAAAAAAAAAAAAAAAAAAAAAAAAAKAL4AAAAAf%2F%2FAAIAAgAoAAABaAMgAAMABwAusQEALzyyBwQA7TKxBgXcPLIDAgDtMgCxAwAvPLIFBADtMrIHBgH8PLIBAgDtMjMRIRElMxEjKAFA%2Fujw8AMg%2FOAoAtAAAQBkAGQETARMAFsAAAEyFh8BHgEdATc%2BAR8BFgYPATMyFhcWFRQGDwEOASsBFx4BDwEGJi8BFRQGBwYjIiYvAS4BPQEHDgEvASY2PwEjIiYnJjU0Nj8BPgE7AScuAT8BNhYfATU0Njc2AlgPJgsLCg%2BeBxYIagcCB57gChECBgMCAQIRCuCeBwIHaggWB54PCikiDyYLCwoPngcWCGoHAgee4AoRAgYDAgECEQrgngcCB2oIFgeeDwopBEwDAgECEQrgngcCB2oIFgeeDwopIg8mCwsKD54HFghqBwIHnuAKEQIGAwIBAhEK4J4HAgdqCBYHng8KKSIPJgsLCg%2BeBxYIagcCB57gChECBgAAAAABAAAAAARMBEwAIwAAATMyFhURITIWHQEUBiMhERQGKwEiJjURISImPQE0NjMhETQ2AcLIFR0BXhUdHRX%2Boh0VyBUd%2FqIVHR0VAV4dBEwdFf6iHRXIFR3%2BohUdHRUBXh0VyBUdAV4VHQAAAAABAHAAAARABEwARQAAATMyFgcBBgchMhYPAQ4BKwEVITIWDwEOASsBFRQGKwEiJj0BISImPwE%2BATsBNSEiJj8BPgE7ASYnASY2OwEyHwEWMj8BNgM5%2BgoFCP6UBgUBDAoGBngGGAp9ARMKBgZ4BhgKfQ8LlAsP%2Fu0KBgZ4BhgKff7tCgYGeAYYCnYFBv6UCAUK%2BhkSpAgUCKQSBEwKCP6UBgwMCKAIDGQMCKAIDK4LDw8LrgwIoAgMZAwIoAgMDAYBbAgKEqQICKQSAAABAGQABQSMBK4AOwAAATIXFhcjNC4DIyIOAwchByEGFSEHIR4EMzI%2BAzUzBgcGIyInLgEnIzczNjcjNzM%2BATc2AujycDwGtSM0QDkXEys4MjAPAXtk%2FtQGAZZk%2FtQJMDlCNBUWOUA0I64eYmunznYkQgzZZHABBdpkhhQ%2BH3UErr1oaS1LMCEPCx4uTzJkMjJkSnRCKw8PIjBKK6trdZ4wqndkLzVkV4UljQAAAgB7AAAETASwAD4ARwAAASEyHgUVHAEVFA4FKwEHITIWDwEOASsBFRQGKwEiJj0BISImPwE%2BATsBNSEiJj8BPgE7ARE0NhcRMzI2NTQmIwGsAV5DakIwFgwBAQwWMEJqQ7ICASAKBgZ4BhgKigsKlQoP%2FvUKBgZ4BhgKdf71CgYGeAYYCnUPtstALS1ABLAaJD8yTyokCwsLJCpQMkAlGmQMCKAIDK8LDg8KrwwIoAgMZAwIoAgMAdsKD8j%2B1EJWVEAAAAEAyAGQBEwCvAAPAAATITIWHQEUBiMhIiY9ATQ2%2BgMgFR0dFfzgFR0dArwdFcgVHR0VyBUdAAAAAgDIAAAD6ASwACUAQQAAARUUBisBFRQGBx4BHQEzMhYdASE1NDY7ATU0NjcuAT0BIyImPQEXFRQWFx4BFAYHDgEdASE1NCYnLgE0Njc%2BAT0BA%2BgdFTJjUVFjMhUd%2FOAdFTJjUVFjMhUdyEE3HCAgHDdBAZBBNxwgIBw3QQSwlhUdZFuVIyOVW5YdFZaWFR2WW5UjI5VbZB0VlshkPGMYDDI8MgwYYzyWljxjGAwyPDIMGGM8ZAAAAAEAAAAAAAAAAAAAAAAxAAAB%2F%2FIBLATCBEEAFgAAATIWFzYzMhYVFAYjISImNTQ2NyY1NDYB9261LCwueKqqeP0ST3FVQgLYBEF3YQ6teHmtclBFaw4MGZnXAAAAAgAAAGQEsASvABoAHgAAAB4BDwEBMzIWHQEhNTQ2OwEBJyY%2BARYfATc2AyEnAwL2IAkKiAHTHhQe%2B1AeFB4B1IcKCSAkCm9wCXoBebbDBLMTIxC7%2FRYlFSoqFSUC6rcQJBQJEJSWEPwecAIWAAAAAAQAAABkBLAETAALABcAIwA3AAATITIWBwEGIicBJjYXARYUBwEGJjURNDYJATYWFREUBicBJjQHARYGIyEiJjcBNjIfARYyPwE2MhkEfgoFCP3MCBQI%2FcwIBQMBCAgI%2FvgICgoDjAEICAoKCP74CFwBbAgFCvuCCgUIAWwIFAikCBQIpAgUBEwKCP3JCAgCNwgK2v74CBQI%2FvgIBQoCJgoF%2FvABCAgFCv3aCgUIAQgIFID%2BlAgKCggBbAgIpAgIpAgAAAAD%2F%2FD%2F8AS6BLoACQANABAAAAAyHwEWFA8BJzcTAScJAQUTA%2BAmDpkNDWPWXyL9mdYCZv4f%2FrNuBLoNmQ4mDlzWYP50%2FZrWAmb8anABTwAAAAEAAAAABLAEsAAPAAABETMyFh0BITU0NjsBEQEhArz6FR384B0V%2Bv4MBLACiv3aHRUyMhUdAiYCJgAAAAEADgAIBEwEnAAfAAABJTYWFREUBgcGLgE2NzYXEQURFAYHBi4BNjc2FxE0NgFwAoUnMFNGT4gkV09IQv2oWEFPiCRXT0hCHQP5ow8eIvzBN1EXGSltchkYEAIJm%2F2iKmAVGilucRoYEQJ%2FJioAAAACAAn%2F%2BAS7BKcAHQApAAAAMh4CFQcXFAcBFgYPAQYiJwEGIycHIi4CND4BBCIOARQeATI%2BATQmAZDItoNOAQFOARMXARY7GikT%2Fu13jgUCZLaDTk6DAXKwlFZWlLCUVlYEp06DtmQCBY15%2Fu4aJRg6FBQBEk0BAU6Dtsi2g1tWlLCUVlaUsJQAAQBkAFgErwREABkAAAE%2BAh4CFRQOAwcuBDU0PgIeAQKJMHt4dVg2Q3mEqD4%2Bp4V4Qzhadnh5A7VESAUtU3ZAOXmAf7JVVbJ%2FgHk5QHZTLQVIAAAAAf%2FTAF4EewSUABgAAAETNjIXEyEyFgcFExYGJyUFBiY3EyUmNjMBl4MHFQeBAaUVBhH%2BqoIHDxH%2Bqf6qEQ8Hgv6lEQYUAyABYRMT%2Fp8RDPn%2BbxQLDPb3DAsUAZD7DBEAAv%2FTAF4EewSUABgAIgAAARM2MhcTITIWBwUTFgYnJQUGJjcTJSY2MwUjFwc3Fyc3IycBl4MHFQeBAaUVBhH%2BqoIHDxH%2Bqf6qEQ8Hgv6lEQYUAfPwxUrBw0rA6k4DIAFhExP%2BnxEM%2Bf5vFAsM9vcMCxQBkPsMEWSO4ouM5YzTAAABAAAAAASwBLAAJgAAATIWHQEUBiMVFBYXBR4BHQEUBiMhIiY9ATQ2NyU%2BAT0BIiY9ATQ2Alh8sD4mDAkBZgkMDwr7ggoPDAkBZgkMJj6wBLCwfPouaEsKFwbmBRcKXQoPDwpdChcF5gYXCktoLvp8sAAAAA0AAAAABLAETAAPABMAIwAnACsALwAzADcARwBLAE8AUwBXAAATITIWFREUBiMhIiY1ETQ2FxUzNSkBIgYVERQWMyEyNjURNCYzFTM1BRUzNSEVMzUFFTM1IRUzNQchIgYVERQWMyEyNjURNCYFFTM1IRUzNQUVMzUhFTM1GQR%2BCg8PCvuCCg8PVWQCo%2F3aCg8PCgImCg8Pc2T8GGQDIGT8GGQDIGTh%2FdoKDw8KAiYKDw%2F872QDIGT8GGQDIGQETA8K%2B%2BYKDw8KBBoKD2RkZA8K%2FqIKDw8KAV4KD2RkyGRkZGTIZGRkZGQPCv6iCg8PCgFeCg9kZGRkZMhkZGRkAAAEAAAAAARMBEwADwAfAC8APwAAEyEyFhURFAYjISImNRE0NikBMhYVERQGIyEiJjURNDYBITIWFREUBiMhIiY1ETQ2KQEyFhURFAYjISImNRE0NjIBkBUdHRX%2BcBUdHQJtAZAVHR0V%2FnAVHR39vQGQFR0dFf5wFR0dAm0BkBUdHRX%2BcBUdHQRMHRX%2BcBUdHRUBkBUdHRX%2BcBUdHRUBkBUd%2FagdFf5wFR0dFQGQFR0dFf5wFR0dFQGQFR0AAAkAAAAABEwETAAPAB8ALwA%2FAE8AXwBvAH8AjwAAEzMyFh0BFAYrASImPQE0NiEzMhYdARQGKwEiJj0BNDYhMzIWHQEUBisBIiY9ATQ2ATMyFh0BFAYrASImPQE0NiEzMhYdARQGKwEiJj0BNDYhMzIWHQEUBisBIiY9ATQ2ATMyFh0BFAYrASImPQE0NiEzMhYdARQGKwEiJj0BNDYhMzIWHQEUBisBIiY9ATQ2MsgVHR0VyBUdHQGlyBUdHRXIFR0dAaXIFR0dFcgVHR389cgVHR0VyBUdHQGlyBUdHRXIFR0dAaXIFR0dFcgVHR389cgVHR0VyBUdHQGlyBUdHRXIFR0dAaXIFR0dFcgVHR0ETB0VyBUdHRXIFR0dFcgVHR0VyBUdHRXIFR0dFcgVHf5wHRXIFR0dFcgVHR0VyBUdHRXIFR0dFcgVHR0VyBUd%2FnAdFcgVHR0VyBUdHRXIFR0dFcgVHR0VyBUdHRXIFR0ABgAAAAAEsARMAA8AHwAvAD8ATwBfAAATMzIWHQEUBisBIiY9ATQ2KQEyFh0BFAYjISImPQE0NgEzMhYdARQGKwEiJj0BNDYpATIWHQEUBiMhIiY9ATQ2ATMyFh0BFAYrASImPQE0NikBMhYdARQGIyEiJj0BNDYyyBUdHRXIFR0dAaUCvBUdHRX9RBUdHf6FyBUdHRXIFR0dAaUCvBUdHRX9RBUdHf6FyBUdHRXIFR0dAaUCvBUdHRX9RBUdHQRMHRXIFR0dFcgVHR0VyBUdHRXIFR3%2BcB0VyBUdHRXIFR0dFcgVHR0VyBUd%2FnAdFcgVHR0VyBUdHRXIFR0dFcgVHQAAAAABACYALAToBCAAFwAACQE2Mh8BFhQHAQYiJwEmND8BNjIfARYyAdECOwgUB7EICPzxBxUH%2FoAICLEHFAirBxYB3QI7CAixBxQI%2FPAICAGACBQHsQgIqwcAAQBuAG4EQgRCACMAAAEXFhQHCQEWFA8BBiInCQEGIi8BJjQ3CQEmND8BNjIXCQE2MgOIsggI%2FvUBCwgIsggVB%2F70%2FvQHFQiyCAgBC%2F71CAiyCBUHAQwBDAcVBDuzCBUH%2FvT%2B9AcVCLIICAEL%2FvUICLIIFQcBDAEMBxUIsggI%2FvUBDAcAAwAX%2F%2BsExQSZABkAJQBJAAAAMh4CFRQHARYUDwEGIicBBiMiLgI0PgEEIg4BFB4BMj4BNCYFMzIWHQEzMhYdARQGKwEVFAYrASImPQEjIiY9ATQ2OwE1NDYBmcSzgk1OASwICG0HFQj%2B1HeOYrSBTU2BAW%2BzmFhYmLOZWFj%2BvJYKD0sKDw8KSw8KlgoPSwoPDwpLDwSZTYKzYo15%2FtUIFQhsCAgBK01NgbTEs4JNWJmzmFhYmLOZIw8KSw8KlgoPSwoPDwpLDwqWCg9LCg8AAAMAF%2F%2FrBMUEmQAZACUANQAAADIeAhUUBwEWFA8BBiInAQYjIi4CND4BBCIOARQeATI%2BATQmBSEyFh0BFAYjISImPQE0NgGZxLOCTU4BLAgIbQcVCP7Ud45itIFNTYEBb7OYWFiYs5lYWP5YAV4KDw8K%2FqIKDw8EmU2Cs2KNef7VCBUIbAgIAStNTYG0xLOCTViZs5hYWJizmYcPCpYKDw8KlgoPAAAAAAIAFwAXBJkEsAAPAC0AAAEzMhYVERQGKwEiJjURNDYFNRYSFRQOAiIuAjU0EjcVDgEVFB4BMj4BNTQmAiZkFR0dFWQVHR0BD6fSW5vW6tabW9KnZ3xyxejFcnwEsB0V%2FnAVHR0VAZAVHeGmPv7ZuHXWm1tbm9Z1uAEnPqY3yHh0xXJyxXR4yAAEAGQAAASwBLAADwAfAC8APwAAATMyFhURFAYrASImNRE0NgEzMhYVERQGKwEiJjURNDYBMzIWFREUBisBIiY1ETQ2BTMyFh0BFAYrASImPQE0NgQBlgoPDwqWCg8P%2Ft6WCg8PCpYKDw%2F%2B3pYKDw8KlgoPD%2F7elgoPDwqWCg8PBLAPCvuCCg8PCgR%2BCg%2F%2BcA8K%2FRIKDw8KAu4KD%2F7UDwr%2BPgoPDwoBwgoPyA8K%2BgoPDwr6Cg8AAAAAAgAaABsElgSWAEcATwAAATIfAhYfATcWFwcXFh8CFhUUDwIGDwEXBgcnBwYPAgYjIi8CJi8BByYnNycmLwImNTQ%2FAjY%2FASc2Nxc3Nj8CNhIiBhQWMjY0AlghKSYFMS0Fhj0rUAMZDgGYBQWYAQ8YA1AwOIYFLDIFJisfISkmBTEtBYY8LFADGQ0ClwYGlwINGQNQLzqFBS0xBSYreLJ%2BfrJ%2BBJYFmAEOGQJQMDmGBSwxBiYrHiIoJgYxLAWGPSxRAxkOApcFBZcCDhkDUTA5hgUtMAYmKiAhKCYGMC0Fhj0sUAIZDgGYBf6ZfrF%2BfrEABwBkAAAEsAUUABMAFwAhACUAKQAtADEAAAEhMhYdASEyFh0BITU0NjMhNTQ2FxUhNQERFAYjISImNREXETMRMxEzETMRMxEzETMRAfQBLCk7ARMKD%2Fu0DwoBEzspASwBLDsp%2FUQpO2RkZGRkZGRkBRQ7KWQPCktLCg9kKTtkZGT%2B1PzgKTs7KQMgZP1EArz9RAK8%2FUQCvP1EArwAAQAMAAAFCATRAB8AABMBNjIXARYGKwERFAYrASImNREhERQGKwEiJjURIyImEgJsCBUHAmAIBQqvDwr6Cg%2F%2B1A8K%2BgoPrwoFAmoCYAcH%2FaAICv3BCg8PCgF3%2FokKDw8KAj8KAAIAZAAAA%2BgEsAARABcAAAERFBYzIREUBiMhIiY1ETQ2MwEjIiY9AQJYOykBLB0V%2FOAVHR0VA1L6FR0EsP5wKTv9dhUdHRUETBUd%2FnAdFfoAAwAXABcEmQSZAA8AGwAwAAAAMh4CFA4CIi4CND4BBCIOARQeATI%2BATQmBTMyFhURMzIWHQEUBisBIiY1ETQ2AePq1ptbW5vW6tabW1ubAb%2FoxXJyxejFcnL%2BfDIKD68KDw8K%2BgoPDwSZW5vW6tabW1ub1urWmztyxejFcnLF6MUNDwr%2B7Q8KMgoPDwoBXgoPAAAAAAL%2FnAAABRQEsAALAA8AACkBAyMDIQEzAzMDMwEDMwMFFP3mKfIp%2FeYBr9EVohTQ%2Fp4b4BsBkP5wBLD%2B1AEs%2FnD%2B1AEsAAAAAAIAZAAABLAEsAAVAC8AAAEzMhYVETMyFgcBBiInASY2OwERNDYBMzIWFREUBiMhIiY1ETQ2OwEyFh0BITU0NgImyBUdvxQLDf65DSYN%2FrkNCxS%2FHQJUMgoPDwr75goPDwoyCg8DhA8EsB0V%2Fj4XEP5wEBABkBAXAcIVHfzgDwr%2BogoPDwoBXgoPDwqvrwoPAAMAFwAXBJkEmQAPABsAMQAAADIeAhQOAiIuAjQ%2BAQQiDgEUHgEyPgE0JgUzMhYVETMyFgcDBiInAyY2OwERNDYB4%2BrWm1tbm9bq1ptbW5sBv%2BjFcnLF6MVycv58lgoPiRUKDd8NJg3fDQoViQ8EmVub1urWm1tbm9bq1ps7csXoxXJyxejFDQ8K%2Fu0XEP7tEBABExAXARMKDwAAAAMAFwAXBJkEmQAPABsAMQAAADIeAhQOAiIuAjQ%2BAQQiDgEUHgEyPgE0JiUTFgYrAREUBisBIiY1ESMiJjcTNjIB4%2BrWm1tbm9bq1ptbW5sBv%2BjFcnLF6MVycv7n3w0KFYkPCpYKD4kVCg3fDSYEmVub1urWm1tbm9bq1ps7csXoxXJyxejFAf7tEBf%2B7QoPDwoBExcQARMQAAAAAAIAAAAABLAEsAAZADkAABMhMhYXExYVERQGBwYjISImJyY1EzQ3Ez4BBSEiBgcDBhY7ATIWHwEeATsBMjY%2FAT4BOwEyNicDLgHhAu4KEwO6BwgFDBn7tAweAgYBB7kDEwKX%2FdQKEgJXAgwKlgoTAiYCEwr6ChMCJgITCpYKDAJXAhIEsA4K%2FXQYGf5XDB4CBggEDRkBqRkYAowKDsgOC%2F4%2BCw4OCpgKDg4KmAoODgsBwgsOAAMAFwAXBJkEmQAPABsAJwAAADIeAhQOAiIuAjQ%2BAQQiDgEUHgEyPgE0JgUXFhQPAQYmNRE0NgHj6tabW1ub1urWm1tbmwG%2F6MVycsXoxXJy%2Fov9ERH9EBgYBJlbm9bq1ptbW5vW6tabO3LF6MVycsXoxV2%2BDCQMvgwLFQGQFQsAAQAXABcEmQSwACgAAAE3NhYVERQGIyEiJj8BJiMiDgEUHgEyPgE1MxQOAiIuAjQ%2BAjMyA7OHBwsPCv6WCwQHhW2BdMVycsXoxXKWW5vW6tabW1ub1nXABCSHBwQL%2FpYKDwsHhUxyxejFcnLFdHXWm1tbm9bq1ptbAAAAAAIAFwABBJkEsAAaADUAAAE3NhYVERQGIyEiJj8BJiMiDgEVIzQ%2BAjMyEzMUDgIjIicHBiY1ETQ2MyEyFg8BFjMyPgEDs4cHCw8L%2FpcLBAeGboF0xXKWW5vWdcDrllub1nXAnIYHCw8LAWgKBQiFboJ0xXIEJIcHBAv%2BlwsPCweGS3LFdHXWm1v9v3XWm1t2hggFCgFoCw8LB4VMcsUAAAAKAGQAAASwBLAADwAfAC8APwBPAF8AbwB%2FAI8AnwAAEyEyFhURFAYjISImNRE0NgUhIgYVERQWMyEyNjURNCYFMzIWHQEUBisBIiY9ATQ2MyEyFh0BFAYjISImPQE0NgczMhYdARQGKwEiJj0BNDYzITIWHQEUBiMhIiY9ATQ2BzMyFh0BFAYrASImPQE0NjMhMhYdARQGIyEiJj0BNDYHMzIWHQEUBisBIiY9ATQ2MyEyFh0BFAYjISImPQE0Nn0EGgoPDwr75goPDwPA%2FK4KDw8KA1IKDw%2F9CDIKDw8KMgoPD9IBwgoPDwr%2BPgoPD74yCg8PCjIKDw%2FSAcIKDw8K%2Fj4KDw%2B%2BMgoPDwoyCg8P0gHCCg8PCv4%2BCg8PvjIKDw8KMgoPD9IBwgoPDwr%2BPgoPDwSwDwr7ggoPDwoEfgoPyA8K%2FK4KDw8KA1IKD2QPCjIKDw8KMgoPDwoyCg8PCjIKD8gPCjIKDw8KMgoPDwoyCg8PCjIKD8gPCjIKDw8KMgoPDwoyCg8PCjIKD8gPCjIKDw8KMgoPDwoyCg8PCjIKDwAAAAACAAAAAARMBLAAGQAjAAABNTQmIyEiBh0BIyIGFREUFjMhMjY1ETQmIyE1NDY7ATIWHQEDhHVT%2FtRSdmQpOzspA4QpOzsp%2FageFMgUHgMgyFN1dlLIOyn9qCk7OykCWCk7lhUdHRWWAAIAZAAABEwETAAJADcAABMzMhYVESMRNDYFMhcWFREUBw4DIyIuAScuAiMiBwYjIicmNRE%2BATc2HgMXHgIzMjc2fTIKD2QPA8AEBRADIUNAMRwaPyonKSxHHlVLBwgGBQ4WeDsXKC4TOQQpLUUdZ1AHBEwPCvvNBDMKDzACBhH%2BWwYGO1AkDQ0ODg8PDzkFAwcPAbY3VwMCAwsGFAEODg5XCAAAAwAAAAAEsASXACEAMQBBAAAAMh4CFREUBisBIiY1ETQuASAOARURFAYrASImNRE0PgEDMzIWFREUBisBIiY1ETQ2ITMyFhURFAYrASImNRE0NgHk6N6jYw8KMgoPjeT%2B%2BuSNDwoyCg9joyqgCAwMCKAIDAwCYKAIDAwIoAgMDASXY6PedP7UCg8PCgEsf9FyctF%2F%2FtQKDw8KASx03qP9wAwI%2FjQIDAwIAcwIDAwI%2FjQIDAwIAcwIDAAAAAACAAAA0wRHA90AFQA5AAABJTYWFREUBiclJisBIiY1ETQ2OwEyBTc2Mh8BFhQPARcWFA8BBiIvAQcGIi8BJjQ%2FAScmND8BNjIXAUEBAgkMDAn%2B%2FhUZ%2BgoPDwr6GQJYeAcUByIHB3h4BwciBxQHeHgHFAciBwd3dwcHIgcUBwMurAYHCv0SCgcGrA4PCgFeCg%2BEeAcHIgcUB3h4BxQHIgcHd3cHByIHFAd4eAcUByIICAAAAAACAAAA0wNyA90AFQAvAAABJTYWFREUBiclJisBIiY1ETQ2OwEyJTMWFxYVFAcGDwEiLwEuATc2NTQnJjY%2FATYBQQECCQwMCf7%2BFRn6Cg8PCvoZAdIECgZgWgYLAwkHHQcDBkhOBgMIHQcDLqwGBwr9EgoHBqwODwoBXgoPZAEJgaGafwkBAQYXBxMIZ36EaggUBxYFAAAAAAMAAADEBGID7AAbADEASwAAATMWFxYVFAYHBgcjIi8BLgE3NjU0JicmNj8BNgUlNhYVERQGJyUmKwEiJjURNDY7ATIlMxYXFhUUBwYPASIvAS4BNzY1NCcmNj8BNgPHAwsGh0RABwoDCQcqCAIGbzs3BgIJKgf9ggECCQwMCf7%2BFRn6Cg8PCvoZAdIECgZgWgYLAwkHHQcDBkhOBgMIHQcD7AEJs9lpy1QJAQYiBhQIlrJarEcJFAYhBb6sBgcK%2FRIKBwasDg8KAV4KD2QBCYGhmn8JAQEGFwcTCGd%2BhGoIFQYWBQAAAAANAAAAAASwBLAACQAVABkAHQAhACUALQA7AD8AQwBHAEsATwAAATMVIxUhFSMRIQEjFTMVIREjESM1IQURIREhESERBSM1MwUjNTMBMxEhETM1MwEzFSMVIzUjNTM1IzUhBREhEQcjNTMFIzUzASM1MwUhNSEB9GRk%2FnBkAfQCvMjI%2FtTIZAJY%2B7QBLAGQASz84GRkArxkZP1EyP4MyGQB9MhkyGRkyAEs%2FUQBLGRkZAOEZGT%2BDGRkAfT%2B1AEsA4RkZGQCWP4MZMgBLAEsyGT%2B1AEs%2FtQBLMhkZGT%2BDP4MAfRk%2FtRkZGRkyGTI%2FtQBLMhkZGT%2B1GRkZAAAAAAJAAAAAASwBLAAAwAHAAsADwATABcAGwAfACMAADcjETMTIxEzASMRMxMjETMBIxEzASE1IRcjNTMXIzUzBSM1M2RkZMhkZAGQyMjIZGQBLMjI%2FOD%2B1AEsyGRkyGRkASzIyMgD6PwYA%2Bj8GAPo%2FBgD6PwYA%2Bj7UGRkW1tbW1sAAAIAAAAKBKYEsAANABUAAAkBFhQHAQYiJwETNDYzBCYiBhQWMjYB9AKqCAj%2BMAgUCP1WAQ8KAUM7Uzs7UzsEsP1WCBQI%2FjAICAKqAdsKD807O1Q7OwAAAAADAAAACgXSBLAADQAZACEAAAkBFhQHAQYiJwETNDYzIQEWFAcBBiIvAQkBBCYiBhQWMjYB9AKqCAj%2BMAgUCP1WAQ8KAwYCqggI%2FjAIFAg4Aaj9RP7TO1M7O1M7BLD9VggUCP4wCAgCqgHbCg%2F9VggUCP4wCAg4AaoCvM07O1Q7OwAAAAABAGQAAASwBLAAJgAAASEyFREUDwEGJjURNCYjISIPAQYWMyEyFhURFAYjISImNRE0PwE2ASwDOUsSQAgKDwr9RBkSQAgFCgK8Cg8PCvyuCg8SixIEsEv8fBkSQAgFCgO2Cg8SQAgKDwr8SgoPDwoDzxkSixIAAAABAMj%2F%2FwRMBLAACgAAEyEyFhURCQERNDb6AyAVHf4%2B%2Fj4dBLAdFfuCAbz%2BQwR%2FFR0AAAAAAwAAAAAEsASwABUARQBVAAABISIGBwMGHwEeATMhMjY%2FATYnAy4BASMiBg8BDgEjISImLwEuASsBIgYVERQWOwEyNj0BNDYzITIWHQEUFjsBMjY1ETQmASEiBg8BBhYzITI2LwEuAQM2%2FkQLEAFOBw45BhcKAcIKFwY%2BDgdTARABVpYKFgROBBYK%2FdoKFgROBBYKlgoPDwqWCg8PCgLuCg8PCpYKDw%2F%2Bsf4MChMCJgILCgJYCgsCJgITBLAPCv7TGBVsCQwMCWwVGAEtCg%2F%2BcA0JnAkNDQmcCQ0PCv12Cg8PCpYKDw8KlgoPDwoCigoP%2FagOCpgKDg4KmAoOAAAAAAQAAABkBLAETAAdACEAKQAxAAABMzIeAh8BMzIWFREUBiMhIiY1ETQ2OwE%2BBAEVMzUEIgYUFjI2NCQyFhQGIiY0AfTIOF00JAcGlik7Oyn8GCk7OymWAgknM10ByGT%2Bz76Hh76H%2Fu9WPDxWPARMKTs7FRQ7Kf2oKTs7KQJYKTsIG0U1K%2F7UZGRGh76Hh74IPFY8PFYAAAAAAgA1AAAEsASvACAAIwAACQEWFx4BHwEVITUyNi8BIQYHBh4CMxUhNTY3PgE%2FAQEDIQMCqQGBFCgSJQkK%2Fl81LBFS%2Fnk6IgsJKjIe%2FpM4HAwaBwcBj6wBVKIEr%2FwaMioTFQECQkJXLd6RWSIuHAxCQhgcDCUNDQPu%2FVoByQAAAAADAGQAAAPwBLAAJwAyADsAAAEeBhUUDgMjITU%2BATURNC4EJzUFMh4CFRQOAgclMzI2NTQuAisBETMyNjU0JisBAvEFEzUwOyodN1htbDD%2BDCk7AQYLFyEaAdc5dWM%2BHy0tEP6Pi05pESpTPnbYUFJ9Xp8CgQEHGB0zOlIuQ3VONxpZBzMoAzsYFBwLEAkHRwEpSXNDM1s6KwkxYUopOzQb%2FK5lUFqBAAABAMgAAANvBLAAGQAAARcOAQcDBhYXFSE1NjcTNjQuBCcmJzUDbQJTQgeECSxK%2Fgy6Dq0DAw8MHxUXDQYEsDkTNSj8uTEoBmFhEFIDQBEaExAJCwYHAwI5AAAAAAL%2FtQAABRQEsAAlAC8AAAEjNC4FKwERFBYfARUhNTI%2BAzURIyIOBRUjESEFIxEzByczESM3BRQyCAsZEyYYGcgyGRn%2BcAQOIhoWyBkYJhMZCwgyA%2Bj7m0tLfX1LS30DhBUgFQ4IAwH8rhYZAQJkZAEFCRUOA1IBAwgOFSAVASzI%2FOCnpwMgpwACACH%2FtQSPBLAAJQAvAAABIzQuBSsBERQWHwEVITUyPgM1ESMiDgUVIxEhEwc1IRUnNxUhNQRMMggLGRMmGBnIMhkZ%2FnAEDiIaFsgZGCYTGQsIMgPoQ6f84KenAyADhBUgFQ4IAwH9dhYZAQJkZAEFCRUOAooBAwgOFSAVASz7gn1LS319S0sABAAAAAAEsARMAA8AHwAvAD8AABMhMhYdARQGIyEiJj0BNDYTITIWHQEUBiMhIiY9ATQ2EyEyFh0BFAYjISImPQE0NhMhMhYdARQGIyEiJj0BNDYyAlgVHR0V%2FagVHR0VA%2BgVHR0V%2FBgVHR0VAyAVHR0V%2FOAVHR0VBEwVHR0V%2B7QVHR0ETB0VZBUdHRVkFR3%2B1B0VZBUdHRVkFR3%2B1B0VZBUdHRVkFR3%2B1B0VZBUdHRVkFR0ABAAAAAAEsARMAA8AHwAvAD8AABMhMhYdARQGIyEiJj0BNDYDITIWHQEUBiMhIiY9ATQ2EyEyFh0BFAYjISImPQE0NgMhMhYdARQGIyEiJj0BNDb6ArwVHR0V%2FUQVHR2zBEwVHR0V%2B7QVHR3dArwVHR0V%2FUQVHR2zBEwVHR0V%2B7QVHR0ETB0VZBUdHRVkFR3%2B1B0VZBUdHRVkFR3%2B1B0VZBUdHRVkFR3%2B1B0VZBUdHRVkFR0ABAAAAAAEsARMAA8AHwAvAD8AAAE1NDYzITIWHQEUBiMhIiYBNTQ2MyEyFh0BFAYjISImEzU0NjMhMhYdARQGIyEiJgE1NDYzITIWHQEUBiMhIiYB9B0VAlgVHR0V%2FagVHf5wHRUD6BUdHRX8GBUdyB0VAyAVHR0V%2FOAVHf7UHRUETBUdHRX7tBUdA7ZkFR0dFWQVHR3%2B6WQVHR0VZBUdHf7pZBUdHRVkFR0d%2FulkFR0dFWQVHR0AAAQAAAAABLAETAAPAB8ALwA%2FAAATITIWHQEUBiMhIiY9ATQ2EyEyFh0BFAYjISImPQE0NhMhMhYdARQGIyEiJj0BNDYTITIWHQEUBiMhIiY9ATQ2MgRMFR0dFfu0FR0dFQRMFR0dFfu0FR0dFQRMFR0dFfu0FR0dFQRMFR0dFfu0FR0dBEwdFWQVHR0VZBUd%2FtQdFWQVHR0VZBUd%2FtQdFWQVHR0VZBUd%2FtQdFWQVHR0VZBUdAAgAAAAABLAETAAPAB8ALwA%2FAE8AXwBvAH8AABMzMhYdARQGKwEiJj0BNDYpATIWHQEUBiMhIiY9ATQ2ATMyFh0BFAYrASImPQE0NikBMhYdARQGIyEiJj0BNDYBMzIWHQEUBisBIiY9ATQ2KQEyFh0BFAYjISImPQE0NgEzMhYdARQGKwEiJj0BNDYpATIWHQEUBiMhIiY9ATQ2MmQVHR0VZBUdHQFBAyAVHR0V%2FOAVHR3%2B6WQVHR0VZBUdHQFBAyAVHR0V%2FOAVHR3%2B6WQVHR0VZBUdHQFBAyAVHR0V%2FOAVHR3%2B6WQVHR0VZBUdHQFBAyAVHR0V%2FOAVHR0ETB0VZBUdHRVkFR0dFWQVHR0VZBUd%2FtQdFWQVHR0VZBUdHRVkFR0dFWQVHf7UHRVkFR0dFWQVHR0VZBUdHRVkFR3%2B1B0VZBUdHRVkFR0dFWQVHR0VZBUdAAAG%2F5wAAASwBEwAAwATACMAKgA6AEoAACEjETsCMhYdARQGKwEiJj0BNDYTITIWHQEUBiMhIiY9ATQ2BQc1IzUzNQUhMhYdARQGIyEiJj0BNDYTITIWHQEUBiMhIiY9ATQ2AZBkZJZkFR0dFWQVHR0VAfQVHR0V%2FgwVHR3%2B%2BqfIyAHCASwVHR0V%2FtQVHR0VAlgVHR0V%2FagVHR0ETB0VZBUdHRVkFR3%2B1B0VZBUdHRVkFR36fUtkS68dFWQVHR0VZBUd%2FtQdFWQVHR0VZBUdAAAABgAAAAAFFARMAA8AEwAjACoAOgBKAAATMzIWHQEUBisBIiY9ATQ2ASMRMwEhMhYdARQGIyEiJj0BNDYFMxUjFSc3BSEyFh0BFAYjISImPQE0NhMhMhYdARQGIyEiJj0BNDYyZBUdHRVkFR0dA2dkZPyuAfQVHR0V%2FgwVHR0EL8jIp6f75gEsFR0dFf7UFR0dFQJYFR0dFf2oFR0dBEwdFWQVHR0VZBUd%2B7QETP7UHRVkFR0dFWQVHchkS319rx0VZBUdHRVkFR3%2B1B0VZBUdHRVkFR0AAAAAAgAAAMgEsAPoAA8AEgAAEyEyFhURFAYjISImNRE0NgkCSwLuHywsH%2F0SHywsBIT%2B1AEsA%2BgsH%2F12HywsHwKKHyz9RAEsASwAAwAAAAAEsARMAA8AFwAfAAATITIWFREUBiMhIiY1ETQ2FxE3BScBExEEMhYUBiImNCwEWBIaGhL7qBIaGkr3ASpKASXs%2FNJwTk5wTgRMGhL8DBIaGhID9BIaZP0ftoOcAT7%2B4AH0dE5vT09vAAAAAAIA2wAFBDYEkQAWAB4AAAEyHgEVFAcOAQ8BLgQnJjU0PgIWIgYUFjI2NAKIdcZzRkWyNjYJIV5YbSk8RHOft7eCgreCBJF4ynVzj23pPz4IIWZomEiEdVijeUjDgriBgbgAAAACABcAFwSZBJkADwAXAAAAMh4CFA4CIi4CND4BAREiDgEUHgEB4%2BrWm1tbm9bq1ptbW5sBS3TFcnLFBJlbm9bq1ptbW5vW6tab%2FG8DVnLF6MVyAAACAHUAAwPfBQ8AGgA1AAABHgYVFA4DBy4DNTQ%2BBQMOAhceBBcWNj8BNiYnLgInJjc2IyYCKhVJT1dOPiUzVnB9P1SbfEokP0xXUEm8FykoAwEbITEcExUWAgYCCQkFEikMGiACCAgFD0iPdXdzdYdFR4BeRiYEBTpjl1lFh3ZzeHaQ%2Ff4hS4I6JUEnIw4IBwwQIgoYBwQQQSlZtgsBAAAAAwAAAAAEywRsAAwAKgAvAAABNz4CHgEXHgEPAiUhMhcHISIGFREUFjMhMjY9ATcRFAYjISImNRE0NgkBBzcBA%2BhsAgYUFR0OFgoFBmz9BQGQMje7%2FpApOzspAfQpO8i7o%2F5wpbm5Azj%2BlqE3AWMD9XMBAgIEDw4WKgsKc8gNuzsp%2FgwpOzsptsj%2BtKW5uaUBkKW5%2Ftf%2BljKqAWMAAgAAAAAEkwRMABsANgAAASEGByMiBhURFBYzITI2NTcVFAYjISImNRE0NgUBFhQHAQYmJzUmDgMHPgY3NT4BAV4BaaQ0wyk7OykB9Ck7yLml%2FnClubkCfwFTCAj%2BrAcLARo5ZFRYGgouOUlARioTAQsETJI2Oyn%2BDCk7OymZZ6W5uaUBkKW5G%2F7TBxUH%2Fs4GBAnLAQINFjAhO2JBNB0UBwHSCgUAAAAAAgAAAAAEnQRMAB0ANQAAASEyFwchIgYVERQWMyEyNj0BNxUUBiMhIiY1ETQ2CQE2Mh8BFhQHAQYiLwEmND8BNjIfARYyAV4BXjxDsv6jKTs7KQH0KTvIuaX%2BcKW5uQHKAYsHFQdlBwf97QcVB%2FgHB2UHFQdvCBQETBexOyn%2BDCk7OylFyNulubmlAZCluf4zAYsHB2UHFQf97AcH%2BAcVB2UHB28HAAAAAQAKAAoEpgSmADsAAAkBNjIXARYGKwEVMzU0NhcBFhQHAQYmPQEjFTMyFgcBBiInASY2OwE1IxUUBicBJjQ3ATYWHQEzNSMiJgE%2BAQgIFAgBBAcFCqrICggBCAgI%2FvgICsiqCgUH%2FvwIFAj%2B%2BAgFCq%2FICgj%2B%2BAgIAQgICsivCgUDlgEICAj%2B%2BAgKyK0KBAf%2B%2FAcVB%2F73BwQKrcgKCP74CAgBCAgKyK0KBAcBCQcVBwEEBwQKrcgKAAEAyAAAA4QETAAZAAATMzIWFREBNhYVERQGJwERFAYrASImNRE0NvpkFR0B0A8VFQ%2F%2BMB0VZBUdHQRMHRX%2BSgHFDggV%2FBgVCA4Bxf5KFR0dFQPoFR0AAAABAAAAAASwBEwAIwAAEzMyFhURATYWFREBNhYVERQGJwERFAYnAREUBisBIiY1ETQ2MmQVHQHQDxUB0A8VFQ%2F%2BMBUP%2FjAdFWQVHR0ETB0V%2FkoBxQ4IFf5KAcUOCBX8GBUIDgHF%2FkoVCA4Bxf5KFR0dFQPoFR0AAAABAJ0AGQSwBDMAFQAAAREUBicBERQGJwEmNDcBNhYVEQE2FgSwFQ%2F%2BMBUP%2FhQPDwHsDxUB0A8VBBr8GBUIDgHF%2FkoVCA4B4A4qDgHgDggV%2FkoBxQ4IAAAAAQDIABYEMwQ2AAsAABMBFhQHAQYmNRE0NvMDLhIS%2FNISGRkEMv4OCx4L%2Fg4LDhUD6BUOAAIAyABkA4QD6AAPAB8AABMzMhYVERQGKwEiJjURNDYhMzIWFREUBisBIiY1ETQ2%2BsgVHR0VyBUdHQGlyBUdHRXIFR0dA%2BgdFfzgFR0dFQMgFR0dFfzgFR0dFQMgFR0AAAEAyABkBEwD6AAPAAABERQGIyEiJjURNDYzITIWBEwdFfzgFR0dFQMgFR0DtvzgFR0dFQMgFR0dAAAAAAEAAAAZBBMEMwAVAAABETQ2FwEWFAcBBiY1EQEGJjURNDYXAfQVDwHsDw%2F%2BFA8V%2FjAPFRUPAmQBthUIDv4gDioO%2FiAOCBUBtv47DggVA%2BgVCA4AAAH%2F%2FgACBLMETwAjAAABNzIWFRMUBiMHIiY1AwEGJjUDAQYmNQM0NhcBAzQ2FwEDNDYEGGQUHgUdFWQVHQL%2BMQ4VAv4yDxUFFQ8B0gIVDwHSAh0ETgEdFfwYFR0BHRUBtf46DwkVAbX%2BOQ4JFAPoFQkP%2Fj4BthQJDv49AbYVHQAAAQEsAAAD6ARMABkAAAEzMhYVERQGKwEiJjURAQYmNRE0NhcBETQ2A1JkFR0dFWQVHf4wDxUVDwHQHQRMHRX8GBUdHRUBtv47DggVA%2BgVCA7%2BOwG2FR0AAAIAZADIBLAESAALABsAAAkBFgYjISImNwE2MgEhMhYdARQGIyEiJj0BNDYCrgH1DwkW%2B%2B4WCQ8B9Q8q%2FfcD6BUdHRX8GBUdHQQ5%2FeQPFhYPAhwP%2FUgdFWQVHR0VZBUdAAEAiP%2F8A3UESgAFAAAJAgcJAQN1%2FqABYMX92AIoA4T%2Bn%2F6fxgIoAiYAAAAAAQE7%2F%2FwEKARKAAUAAAkBJwkBNwQo%2FdnGAWH%2Bn8YCI%2F3ZxgFhAWHGAAIAFwAXBJkEmQAPADMAAAAyHgIUDgIiLgI0PgEFIyIGHQEjIgYdARQWOwEVFBY7ATI2PQEzMjY9ATQmKwE1NCYB4%2BrWm1tbm9bq1ptbW5sBfWQVHZYVHR0Vlh0VZBUdlhUdHRWWHQSZW5vW6tabW1ub1urWm7odFZYdFWQVHZYVHR0Vlh0VZBUdlhUdAAAAAAIAFwAXBJkEmQAPAB8AAAAyHgIUDgIiLgI0PgEBISIGHQEUFjMhMjY9ATQmAePq1ptbW5vW6tabW1ubAkX%2BDBUdHRUB9BUdHQSZW5vW6tabW1ub1urWm%2F5%2BHRVkFR0dFWQVHQACABcAFwSZBJkADwAzAAAAMh4CFA4CIi4CND4BBCIPAScmIg8BBhQfAQcGFB8BFjI%2FARcWMj8BNjQvATc2NC8BAePq1ptbW5vW6tabW1ubAeUZCXh4CRkJjQkJeHgJCY0JGQl4eAkZCY0JCXh4CQmNBJlbm9bq1ptbW5vW6tabrQl4eAkJjQkZCXh4CRkJjQkJeHgJCY0JGQl4eAkZCY0AAgAXABcEmQSZAA8AJAAAADIeAhQOAiIuAjQ%2BAQEnJiIPAQYUHwEWMjcBNjQvASYiBwHj6tabW1ub1urWm1tbmwEVVAcVCIsHB%2FIHFQcBdwcHiwcVBwSZW5vW6tabW1ub1urWm%2F4xVQcHiwgUCPEICAF3BxUIiwcHAAAAAAMAFwAXBJkEmQAPADsASwAAADIeAhQOAiIuAjQ%2BAQUiDgMVFDsBFjc%2BATMyFhUUBgciDgUHBhY7ATI%2BAzU0LgMTIyIGHQEUFjsBMjY9ATQmAePq1ptbW5vW6tabW1ubAT8dPEIyIRSDHgUGHR8UFw4TARkOGhITDAIBDQ6tBx4oIxgiM0Q8OpYKDw8KlgoPDwSZW5vW6tabW1ub1urWm5ELHi9PMhkFEBQQFRIXFgcIBw4UHCoZCBEQKDhcNi9IKhsJ%2FeMPCpYKDw8KlgoPAAADABcAFwSZBJkADwAfAD4AAAAyHgIUDgIiLgI0PgEFIyIGHQEUFjsBMjY9ATQmAyMiBh0BFBY7ARUjIgYdARQWMyEyNj0BNCYrARE0JgHj6tabW1ub1urWm1tbmwGWlgoPDwqWCg8PCvoKDw8KS0sKDw8KAV4KDw8KSw8EmVub1urWm1tbm9bq1ptWDwqWCg8PCpYKD%2F7UDwoyCg%2FIDwoyCg8PCjIKDwETCg8AAgAAAAAEsASwAC8AXwAAATMyFh0BHgEXMzIWHQEUBisBDgEHFRQGKwEiJj0BLgEnIyImPQE0NjsBPgE3NTQ2ExUUBisBIiY9AQ4BBzMyFh0BFAYrAR4BFzU0NjsBMhYdAT4BNyMiJj0BNDY7AS4BAg2WCg9nlxvCCg8PCsIbl2cPCpYKD2eXG8IKDw8KwhuXZw%2B5DwqWCg9EZheoCg8PCqgXZkQPCpYKD0RmF6gKDw8KqBdmBLAPCsIbl2cPCpYKD2eXG8IKDw8KwhuXZw8KlgoPZ5cbwgoP%2Fs2oCg8PCqgXZkQPCpYKD0RmF6gKDw8KqBdmRA8KlgoPRGYAAwAXABcEmQSZAA8AGwA%2FAAAAMh4CFA4CIi4CND4BBCIOARQeATI%2BATQmBxcWFA8BFxYUDwEGIi8BBwYiLwEmND8BJyY0PwE2Mh8BNzYyAePq1ptbW5vW6tabW1ubAb%2FoxXJyxejFcnKaQAcHfHwHB0AHFQd8fAcVB0AHB3x8BwdABxUHfHwHFQSZW5vW6tabW1ub1urWmztyxejFcnLF6MVaQAcVB3x8BxUHQAcHfHwHB0AHFQd8fAcVB0AHB3x8BwAAAAMAFwAXBJkEmQAPABsAMAAAADIeAhQOAiIuAjQ%2BAQQiDgEUHgEyPgE0JgcXFhQHAQYiLwEmND8BNjIfATc2MgHj6tabW1ub1urWm1tbmwG%2F6MVycsXoxXJyg2oHB%2F7ACBQIyggIagcVB0%2FFBxUEmVub1urWm1tbm9bq1ps7csXoxXJyxejFfWoHFQf%2BvwcHywcVB2oICE%2FFBwAAAAMAFwAXBJkEmQAPABgAIQAAADIeAhQOAiIuAjQ%2BAQUiDgEVFBcBJhcBFjMyPgE1NAHj6tabW1ub1urWm1tbmwFLdMVyQQJLafX9uGhzdMVyBJlbm9bq1ptbW5vW6tabO3LFdHhpAktB0P24PnLFdHMAAAAAAQAXAFMEsAP5ABUAABMBNhYVESEyFh0BFAYjIREUBicBJjQnAgoQFwImFR0dFf3aFxD99hACRgGrDQoV%2Ft0dFcgVHf7dFQoNAasNJgAAAAABAAAAUwSZA%2FkAFQAACQEWFAcBBiY1ESEiJj0BNDYzIRE0NgJ%2FAgoQEP32EBf92hUdHRUCJhcD8f5VDSYN%2FlUNChUBIx0VyBUdASMVCgAAAAEAtwAABF0EmQAVAAAJARYGIyERFAYrASImNREhIiY3ATYyAqoBqw0KFf7dHRXIFR3%2B3RUKDQGrDSYEif32EBf92hUdHRUCJhcQAgoQAAAAAQC3ABcEXQSwABUAAAEzMhYVESEyFgcBBiInASY2MyERNDYCJsgVHQEjFQoN%2FlUNJg3%2BVQ0KFQEjHQSwHRX92hcQ%2FfYQEAIKEBcCJhUdAAABAAAAtwSZBF0AFwAACQEWFAcBBiY1EQ4DBz4ENxE0NgJ%2FAgoQEP32EBdesKWBJAUsW4fHfhcEVf5VDSYN%2FlUNChUBIwIkRHVNabGdcUYHAQYVCgACAAAAAASwBLAAFQArAAABITIWFREUBi8BBwYiLwEmND8BJyY2ASEiJjURNDYfATc2Mh8BFhQPARcWBgNSASwVHRUOXvkIFAhqBwf5Xg4I%2FiH%2B1BUdFQ5e%2BQgUCGoHB%2FleDggEsB0V%2FtQVCA5e%2BQcHaggUCPleDhX7UB0VASwVCA5e%2BQcHaggUCPleDhUAAAACAEkASQRnBGcAFQArAAABFxYUDwEXFgYjISImNRE0Nh8BNzYyASEyFhURFAYvAQcGIi8BJjQ%2FAScmNgP2agcH%2BV4OCBX%2B1BUdFQ5e%2BQgU%2FQwBLBUdFQ5e%2BQgUCGoHB%2FleDggEYGoIFAj5Xg4VHRUBLBUIDl75B%2F3xHRX%2B1BUIDl75BwdqCBQI%2BV4OFQAAAAADABcAFwSZBJkADwAfAC8AAAAyHgIUDgIiLgI0PgEFIyIGFxMeATsBMjY3EzYmAyMiBh0BFBY7ATI2PQE0JgHj6tabW1ub1urWm1tbmwGz0BQYBDoEIxQ2FCMEOgQYMZYKDw8KlgoPDwSZW5vW6tabW1ub1urWm7odFP7SFB0dFAEuFB3%2BDA8KlgoPDwqWCg8AAAAABQAAAAAEsASwAEkAVQBhAGgAbwAAATIWHwEWHwEWFxY3Nj8BNjc2MzIWHwEWHwIeATsBMhYdARQGKwEiBh0BIREjESE1NCYrASImPQE0NjsBMjY1ND8BNjc%2BBAUHBhY7ATI2LwEuAQUnJgYPAQYWOwEyNhMhIiY1ESkBERQGIyERAQQJFAUFFhbEFQ8dCAsmxBYXERUXMA0NDgQZCAEPCj0KDw8KMgoP%2FnDI%2FnAPCjIKDw8KPQsOCRkFDgIGFRYfAp2mBwQK2woKAzMDEP41sQgQAzMDCgrnCwMe%2FokKDwGQAlgPCv6JBLAEAgIKDXYNCxUJDRZ2DQoHIREQFRh7LAkLDwoyCg8PCq8BLP7UrwoPDwoyCg8GBQQwgBkUAwgWEQ55ogcKDgqVCgSqnQcECo8KDgr8cg8KAXf%2BiQoPAZAAAAAAAgAAAAwErwSmACsASQAAATYWFQYCDgQuAScmByYOAQ8BBiY1NDc%2BATc%2BAScuAT4BNz4GFyYGBw4BDwEOBAcOARY2Nz4CNz4DNz4BBI0IGgItQmxhi2KORDg9EQQRMxuZGhYqCFUYEyADCQIQOjEnUmFch3vAJQgdHyaiPT44XHRZUhcYDhItIRmKcVtGYWtbKRYEBKYDEwiy%2Ft3IlVgxEQgLCwwBAQIbG5kYEyJAJghKFRE8Hzdff4U%2FM0o1JSMbL0QJGCYvcSEhHjZST2c1ODwEJygeW0AxJUBff1UyFAABAF0AHgRyBM8ATwAAAQ4BHgQXLgc%2BATceAwYHDgQHBicmNzY3PgQuAScWDgMmJy4BJyY%2BBDcGHgM3PgEuAicmPgMCjScfCic4R0IgBBsKGAoQAwEJEg5gikggBhANPkpTPhZINx8SBgsNJysiCRZOQQoVNU1bYC9QZwICBAUWITsoCAYdJzIYHw8YIiYHDyJJYlkEz0OAZVxEOSQMBzgXOB42IzElKRIqg5Gnl0o3Z0c6IAYWCwYNAwQFIDhHXGF1OWiqb0sdBxUknF0XNTQ8PEUiNWNROBYJDS5AQVUhVZloUSkAAAAAA%2F%2FcAGoE1ARGABsAPwBRAAAAMh4FFA4FIi4FND4EBSYGFxYVFAYiJjU0NzYmBwYHDgEXHgQyPgM3NiYnJgUHDgEXFhcWNj8BNiYnJicuAQIGpJ17bk85HBw6T257naKde25POhwcOU9uewIPDwYIGbD4sBcIBw5GWg0ECxYyWl%2BDiINfWjIWCwQMWv3%2FIw8JCSU4EC0OIw4DDywtCyIERi1JXGJcSSpJXGJcSS0tSVxiXEkqSVxiXEncDwYTOT58sLB8OzcTBg9FcxAxEiRGXkQxMEVeRSQSMRF1HiQPLxJEMA0EDyIPJQ8sSRIEAAAABP%2FcAAAE1ASwABQAJwA7AEwAACEjNy4ENTQ%2BBTMyFzczEzceARUUDgMHNz4BNzYmJyYlBgcOARceBBc3LgE1NDc2JhcHDgEXFhcWNj8CJyYnLgECUJQfW6l2WSwcOU9ue51SPUEglCYvbIknUGqYUi5NdiYLBAw2%2FVFGWg0ECxIqSExoNSlrjxcIB3wjDwkJJTgQLQ4MFgMsLQsieBRhdHpiGxVJXGJcSS0Pef5StVXWNBpacm5jGq0xiD8SMRFGckVzEDESHjxRQTkNmhKnbjs3EwZwJA8vEkQwDQQPC1YELEkSBAAAAAP%2FngAABRIEqwALABgAKAAAJwE2FhcBFgYjISImJSE1NDY7ATIWHQEhAQczMhYPAQ4BKwEiJi8BJjZaAoIUOBQCghUbJfryJRsBCgFZDwqWCg8BWf5DaNAUGAQ6BCMUNhQjBDoEGGQEKh8FIfvgIEdEhEsKDw8KSwLT3x0U%2FBQdHRT8FB0AAAABAGQAFQSwBLAAKAAAADIWFREBHgEdARQGJyURFh0BFAYvAQcGJj0BNDcRBQYmPQE0NjcBETQCTHxYAWsPFhgR%2FplkGhPNzRMaZP6ZERgWDwFrBLBYPv6t%2FrsOMRQpFA0M%2Bf75XRRAFRAJgIAJEBVAFF0BB%2FkMDRQpFDEOAUUBUz4AAAARAAAAAARMBLAAHQAnACsALwAzADcAOwA%2FAEMARwBLAE8AUwBXAFsAXwBjAAABMzIWHQEzMhYdASE1NDY7ATU0NjsBMhYdASE1NDYBERQGIyEiJjURFxUzNTMVMzUzFTM1MxUzNTMVMzUFFTM1MxUzNTMVMzUzFTM1MxUzNQUVMzUzFTM1MxUzNTMVMzUzFTM1A1JkFR0yFR37tB0VMh0VZBUdAfQdAQ8dFfwYFR1kZGRkZGRkZGRk%2FHxkZGRkZGRkZGT8fGRkZGRkZGRkZASwHRUyHRWWlhUdMhUdHRUyMhUd%2FnD9EhUdHRUC7shkZGRkZGRkZGRkyGRkZGRkZGRkZGTIZGRkZGRkZGRkZAAAAAMAAAAZBXcElwAZACUANwAAARcWFA8BBiY9ASMBISImPQE0NjsBATM1NDYBBycjIiY9ATQ2MyEBFxYUDwEGJj0BIyc3FzM1NDYEb%2FkPD%2FkOFZ%2F9qP7dFR0dFdECWPEV%2FamNetEVHR0VASMDGvkPD%2FkOFfG1jXqfFQSN5g4qDuYOCBWW%2FagdFWQVHQJYlhUI%2FpiNeh0VZBUd%2Fk3mDioO5g4IFZa1jXqWFQgAAAABAAAAAASwBEwAEgAAEyEyFhURFAYjIQERIyImNRE0NmQD6Ck7Oyn9rP7QZCk7OwRMOyn9qCk7%2FtQBLDspAlgpOwAAAAMAZAAABEwEsAAJABMAPwAAEzMyFh0BITU0NiEzMhYdASE1NDYBERQOBSIuBTURIRUUFRwBHgYyPgYmNTQ9AZbIFR3%2B1B0C0cgVHf7UHQEPBhgoTGacwJxmTCgYBgEsAwcNFB8nNkI2Jx8TDwUFAQSwHRX6%2BhUdHRX6%2BhUd%2FnD%2B1ClJalZcPigoPlxWakkpASz6CRIVKyclIRsWEAgJEBccISUnKhURCPoAAAAB%2F%2F8A1ARMA8IABQAAAQcJAScBBEzG%2Fp%2F%2Bn8UCJwGbxwFh%2Fp%2FHAicAAQAAAO4ETQPcAAUAAAkCNwkBBE392v3ZxgFhAWEDFf3ZAifH%2Fp8BYQAAAAAC%2F1EAZAVfA%2BgAFAApAAABITIWFREzMhYPAQYiLwEmNjsBESElFxYGKwERIRchIiY1ESMiJj8BNjIBlALqFR2WFQgO5g4qDuYOCBWW%2FoP%2BHOYOCBWWAYHX%2FRIVHZYVCA7mDioD6B0V%2FdkVDvkPD%2FkOFQGRuPkOFf5wyB0VAiYVDvkPAAABAAYAAASeBLAAMAAAEzMyFh8BITIWBwMOASMhFyEyFhQGKwEVFAYiJj0BIRUUBiImPQEjIiYvAQMjIiY0NjheERwEJgOAGB4FZAUsIf2HMAIXFR0dFTIdKh3%2B1B0qHR8SHQYFyTYUHh4EsBYQoiUY%2FiUVK8gdKh0yFR0dFTIyFR0dFTIUCQoDwR0qHQAAAAACAAAAAASwBEwACwAPAAABFSE1MzQ2MyEyFhUFIREhBLD7UMg7KQEsKTv9RASw%2B1AD6GRkKTs7Kcj84AACAAAAAAXcBEwADAAQAAATAxEzNDYzITIWFSEVBQEhAcjIyDspASwqOgH0ASz%2B1PtQASwDIP5wAlgpOzspyGT9RAK8AAEBRQAAA2sErwAbAAABFxYGKwERMzIWDwEGIi8BJjY7AREjIiY%2FATYyAnvmDggVlpYVCA7mDioO5g4IFZaWFQgO5g4qBKD5DhX9pxUO%2BQ8P%2BQ4VAlkVDvkPAAAAAQABAUQErwNrABsAAAEXFhQPAQYmPQEhFRQGLwEmND8BNhYdASE1NDYDqPkODvkPFf2oFQ%2F5Dg75DxUCWBUDYOUPKQ%2FlDwkUl5cUCQ%2FlDykP5Q8JFZWVFQkAAAAEAAAAAASwBLAACQAZAB0AIQAAAQMuASMhIgYHAwUhIgYdARQWMyEyNj0BNCYFNTMVMzUzFQSRrAUkFP1gFCQFrAQt%2FBgpOzspA%2BgpOzv%2Bq2RkZAGQAtwXLSgV%2FR1kOylkKTs7KWQpO8hkZGRkAAAAA%2F%2BcAGQEsARMAAsAIwAxAAAAMhYVERQGIiY1ETQDJSMTFgYjIisBIiYnAj0BNDU0PgE7ASUBFSIuAz0BND4CNwRpKh0dKh1k%2FV0mLwMRFQUCVBQdBDcCCwzIAqP8GAQOIhoWFR0dCwRMHRX8rhUdHRUDUhX8mcj%2B7BAIHBUBUQ76AgQQDw36%2FtT6AQsTKRwyGigUDAEAAAACAEoAAARmBLAALAA1AAABMzIWDwEeARcTFzMyFhQGBw4EIyIuBC8BLgE0NjsBNxM%2BATcnJjYDFjMyNw4BIiYCKV4UEgYSU3oPP3YRExwaEggeZGqfTzl0XFU%2BLwwLEhocExF2Pw96UxIGEyQyNDUxDDdGOASwFRMlE39N%2FrmtHSkoBwQLHBYSCg4REg4FBAgoKR2tAUdNfhQgExr7vgYGMT09AAEAFAAUBJwEnAAXAAABNwcXBxcHFycHJwcnBzcnNyc3Jxc3FzcDIOBO6rS06k7gLZubLeBO6rS06k7gLZubA7JO4C2bmy3gTuq0tOpO4C2bmy3gTuq0tAADAAAAZASwBLAAIQAtAD0AAAEzMhYdAQchMhYdARQHAw4BKwEiJi8BIyImNRE0PwI%2BARcPAREzFzMTNSE3NQEzMhYVERQGKwEiJjURNDYCijIoPBwBSCg8He4QLBf6B0YfHz0tNxSRYA0xG2SWZIjW%2Bv4%2BMv12ZBUdHRVkFR0dBLBRLJZ9USxkLR3%2BqBghMhkZJCcBkCQbxMYcKGTU1f6JZAF3feGv%2FtQdFf4MFR0dFQH0FR0AAAAAAwAAAAAEsARMACAAMAA8AAABMzIWFxMWHQEUBiMhFh0BFAYrASImLwImNRE0NjsBNgUzMhYVERQGKwEiJjURNDYhByMRHwEzNSchNQMCWPoXLBDuHTwo%2FrgcPCgyGzENYJEUNy09fP3pZBUdHRVkFR0dAl%2BIZJZkMjIBwvoETCEY%2FqgdLWQsUXYHlixRKBzGxBskAZAnJGRkHRX%2BDBUdHRUB9BUdZP6J1dSv4X0BdwADAAAAZAUOBE8AGwA3AEcAAAElNh8BHgEPASEyFhQGKwEDDgEjISImNRE0NjcXERchEz4BOwEyNiYjISoDLgQnJj8BJwUzMhYVERQGKwEiJjURNDYBZAFrHxZuDQEMVAEuVGxuVGqDBhsP%2FqoHphwOOmQBJYMGGw%2FLFRMSFv44AgoCCQMHAwUDAQwRklb9T2QVHR0VZBUdHQNp5hAWcA0mD3lMkE7%2BrRUoog0CDRElCkj%2BCVkBUxUoMjIBAgIDBQIZFrdT5B0V%2FgwVHR0VAfQVHQAAAAP%2FnABkBLAETwAdADYARgAAAQUeBBURFAYjISImJwMjIiY0NjMhJyY2PwE2BxcWBw4FKgIjIRUzMhYXEyE3ESUFMzIWFREUBisBIiY1ETQ2AdsBbgIIFBANrAf%2Bqg8bBoNqVW1sVAEuVQsBDW4WSpIRDAIDBQMHAwkDCgH%2BJd0PHAaCASZq%2FqoCUGQVHR0VZBUdHQRP5gEFEBEXC%2F3zDaIoFQFTTpBMeQ8mDXAWrrcWGQIFAwICAWQoFf6tWQH37OQdFf4MFR0dFQH0FR0AAAADAGEAAARMBQ4AGwA3AEcAAAAyFh0BBR4BFREUBiMhIiYvAQMmPwE%2BAR8BETQXNTQmBhURHAMOBAcGLwEHEyE3ESUuAQMhMhYdARQGIyEiJj0BNDYB3pBOAVMVKKIN%2FfMRJQoJ5hAWcA0mD3nGMjIBAgIDBQIZFrdT7AH3Wf6tFSiWAfQVHR0V%2FgwVHR0FDm5UaoMGGw%2F%2BqgemHA4OAWsfFm4NAQxUAS5U1ssVExIW%2FjgCCgIJAwcDBQMBDBGSVv6tZAElgwYb%2FQsdFWQVHR0VZBUdAAP%2F%2FQAGA%2BgFFAAPAC0ASQAAASEyNj0BNCYjISIGHQEUFgEVFAYiJjURBwYmLwEmNxM%2BBDMhMhYVERQGBwEDFzc2Fx4FHAIVERQWNj0BNDY3JREnAV4B9BUdHRX%2BDBUdHQEPTpBMeQ8mDXAWEOYBBRARFwsCDQ2iKBX9iexTtxYZAgUDAgIBMjIoFQFTWQRMHRVkFR0dFWQVHfzmalRubFQBLlQMAQ1uFh8BawIIEw8Mpgf%2Bqg8bBgHP%2Fq1WkhEMAQMFAwcDCQIKAv44FhITFcsPGwaDASVkAAIAFgAWBJoEmgAPACUAAAAyHgIUDgIiLgI0PgEBJSYGHQEhIgYdARQWMyEVFBY3JTY0AeLs1ptbW5vW7NabW1ubAob%2B7RAX%2Fu0KDw8KARMXEAETEASaW5vW7NabW1ub1uzWm%2F453w0KFYkPCpYKD4kVCg3fDSYAAAIAFgAWBJoEmgAPACUAAAAyHgIUDgIiLgI0PgENAQYUFwUWNj0BITI2PQE0JiMhNTQmAeLs1ptbW5vW7NabW1ubASX%2B7RAQARMQFwETCg8PCv7tFwSaW5vW7NabW1ub1uzWm%2BjfDSYN3w0KFYkPCpYKD4kVCgAAAAIAFgAWBJoEmgAPACUAAAAyHgIUDgIiLgI0PgEBAyYiBwMGFjsBERQWOwEyNjURMzI2AeLs1ptbW5vW7NabW1ubAkvfDSYN3w0KFYkPCpYKD4kVCgSaW5vW7NabW1ub1uzWm%2F5AARMQEP7tEBf%2B7QoPDwoBExcAAAIAFgAWBJoEmgAPACUAAAAyHgIUDgIiLgI0PgEFIyIGFREjIgYXExYyNxM2JisBETQmAeLs1ptbW5vW7NabW1ubAZeWCg%2BJFQoN3w0mDd8NChWJDwSaW5vW7NabW1ub1uzWm7sPCv7tFxD%2B7RAQARMQFwETCg8AAAMAGAAYBJgEmAAPAJYApgAAADIeAhQOAiIuAjQ%2BASUOAwcGJgcOAQcGFgcOAQcGFgcUFgcyHgEXHgIXHgI3Fg4BFx4CFxQGFBcWNz4CNy4BJy4BJyIOAgcGJyY2NS4BJzYuAQYHBicmNzY3HgIXHgMfAT4CJyY%2BATc%2BAzcmNzIWMjY3LgMnND4CJiceAT8BNi4CJwYHFB4BFS4CJz4BNxYyPgEB5OjVm1xcm9Xo1ZtcXJsBZA8rHDoKDz0PFD8DAxMBAzEFCRwGIgEMFhkHECIvCxU%2FOR0HFBkDDRQjEwcFaHUeISQDDTAMD0UREi4oLBAzDwQBBikEAQMLGhIXExMLBhAGKBsGBxYVEwYFAgsFAwMNFwQGCQcYFgYQCCARFwkKKiFBCwQCAQMDHzcLDAUdLDgNEiEQEgg%2FKhADGgMKEgoRBJhcm9Xo1ZtcXJvV6NWbEQwRBwkCAwYFBycPCxcHInIWInYcCUcYChQECA4QBAkuHgQPJioRFRscBAcSCgwCch0kPiAIAQcHEAsBAgsLIxcBMQENCQIPHxkCFBkdHB4QBgEBBwoMGBENBAMMJSAQEhYXDQ4qFBkKEhIDCQsXJxQiBgEOCQwHAQ0DBAUcJAwSCwRnETIoAwEJCwsLJQcKDBEAAAAAAQAAAAIErwSFABYAAAE2FwUXNxYGBw4BJwEGIi8BJjQ3ASY2AvSkjv79kfsGUE08hjv9rA8rD28PDwJYIk8EhVxliuh%2BWYcrIgsW%2FawQEG4PKxACV2XJAAYAAABgBLAErAAPABMAIwAnADcAOwAAEyEyFh0BFAYjISImPQE0NgUjFTMFITIWHQEUBiMhIiY9ATQ2BSEVIQUhMhYdARQGIyEiJj0BNDYFIRUhZAPoKTs7KfwYKTs7BBHIyPwYA%2BgpOzsp%2FBgpOzsEEf4MAfT8GAPoKTs7KfwYKTs7BBH%2B1AEsBKw7KWQpOzspZCk7ZGTIOylkKTs7KWQpO2RkyDspZCk7OylkKTtkZAAAAAIAZAAABEwEsAALABEAABMhMhYUBiMhIiY0NgERBxEBIZYDhBUdHRX8fBUdHQI7yP6iA4QEsB0qHR0qHf1E%2FtTIAfQB9AAAAAMAAABkBLAEsAAXABsAJQAAATMyFh0BITIWFREhNSMVIRE0NjMhNTQ2FxUzNQEVFAYjISImPQEB9MgpOwEsKTv%2BDMj%2BDDspASw7KcgB9Dsp%2FBgpOwSwOylkOyn%2BcGRkAZApO2QpO2RkZP1EyCk7OynIAAAABAAAAAAEsASwABUAKwBBAFcAABMhMhYPARcWFA8BBiIvAQcGJjURNDYpATIWFREUBi8BBwYiLwEmND8BJyY2ARcWFA8BFxYGIyEiJjURNDYfATc2MgU3NhYVERQGIyEiJj8BJyY0PwE2MhcyASwVCA5exwcHaggUCMdeDhUdAzUBLBUdFQ5exwgUCGoHB8deDgj%2BL2oHB8deDggV%2FtQVHRUOXscIFALLXg4VHRX%2B1BUIDl7HBwdqCBQIBLAVDl7HCBQIagcHx14OCBUBLBUdHRX%2B1BUIDl7HBwdqCBQIx14OFf0maggUCMdeDhUdFQEsFQgOXscHzl4OCBX%2B1BUdFQ5exwgUCGoHBwAAAAYAAAAABKgEqAAPABsAIwA7AEMASwAAADIeAhQOAiIuAjQ%2BAQQiDgEUHgEyPgE0JiQyFhQGIiY0JDIWFAYjIicHFhUUBiImNTQ2PwImNTQEMhYUBiImNCQyFhQGIiY0Advy3Z9fX5%2Fd8t2gXl6gAcbgv29vv%2BC%2Fb2%2F%2BLS0gIC0gAUwtICAWDg83ETNIMykfegEJ%2FoctICAtIAIdLSAgLSAEqF%2Bf3fLdoF5eoN3y3Z9Xb7%2Fgv29vv%2BC%2FBiAtISEtICAtIQqRFxwkMzMkIDEFfgEODhekIC0gIC0gIC0gIC0AAf%2FYAFoEuQS8AFsAACUBNjc2JicmIyIOAwcABw4EFx4BMzI3ATYnLgEjIgcGBwEOASY0NwA3PgEzMhceARcWBgcOBgcGIyImJyY2NwE2NzYzMhceARcWBgcBDgEnLgECIgHVWwgHdl8WGSJBMD8hIP6IDx4eLRMNBQlZN0ozAiQkEAcdEhoYDRr%2Bqw8pHA4BRyIjQS4ODyw9DQ4YIwwod26La1YOOEBGdiIwGkQB%2F0coW2tQSE5nDxE4Qv4eDyoQEAOtAdZbZWKbEQQUGjIhH%2F6JDxsdNSg3HT5CMwIkJCcQFBcMGv6uDwEcKQ4BTSIjIQEINykvYyMLKnhuiWZMBxtAOU6%2BRAH%2FSBg3ISSGV121Qv4kDwIPDyYAAAACAGQAWASvBEQAGQBEAAABPgIeAhUUDgMHLgQ1ND4CHgEFIg4DIi4DIyIGFRQeAhcWFx4EMj4DNzY3PgQ1NCYCiTB7eHVYNkN5hKg%2BPqeFeEM4WnZ4eQEjIT8yLSohJyktPyJDbxtBMjMPBw86KzEhDSIzKUAMBAgrKT8dF2oDtURIBS1TdkA5eYB%2FslVVsn%2BAeTlAdlMtBUgtJjY1JiY1NiZvTRc4SjQxDwcOPCouGBgwKEALBAkpKkQqMhNPbQACADn%2F8gR3BL4AFwAuAAAAMh8BFhUUBg8BJi8BNycBFwcvASY0NwEDNxYfARYUBwEGIi8BJjQ%2FARYfAQcXAQKru0KNQjgiHR8uEl%2F3%2FnvUaRONQkIBGxJpCgmNQkL%2B5UK6Qo1CQjcdLhJf9wGFBL5CjUJeKmsiHTUuEl%2F4%2FnvUahKNQrpCARv%2BRmkICY1CukL%2B5UJCjUK7Qjc3LxFf%2BAGFAAAAAAMAyAAAA%2BgEsAARABUAHQAAADIeAhURFAYjISImNRE0PgEHESERACIGFBYyNjQCBqqaZDo7Kf2oKTs8Zj4CWP7%2FVj09Vj0EsB4uMhX8Ryk7OykDuRUzLar9RAK8%2FRY9Vj09VgABAAAAAASwBLAAFgAACQEWFAYiLwEBEScBBRMBJyEBJyY0NjIDhgEbDx0qDiT%2B6dT%2BzP7oywEz0gEsAQsjDx0qBKH%2B5g8qHQ8j%2FvX%2B1NL%2BzcsBGAE01AEXJA4qHQAAAAADAScAEQQJBOAAMgBAAEsAAAEVHgQXIy4DJxEXHgQVFAYHFSM1JicuASczHgEXEScuBDU0PgI3NRkBDgMVFB4DFxYXET4ENC4CArwmRVI8LAKfBA0dMydAIjxQNyiym2SWVygZA4sFV0obLkJOMCAyVWg6HSoqFQ4TJhkZCWgWKTEiGBkzNwTgTgUTLD9pQiQuLBsH%2Fs0NBxMtPGQ%2Bi6oMTU8QVyhrVk1iEAFPCA4ZLzlYNkZwSCoGTf4SARIEDh02Jh0rGRQIBgPQ%2FsoCCRYgNEM0JRkAAAABAGQAZgOUBK0ASgAAATIeARUjNC4CIyIGBwYVFB4BFxYXMxUjFgYHBgc%2BATM2FjMyNxcOAyMiLgEHDgEPASc%2BBTc%2BAScjNTMmJy4CPgE3NgIxVJlemSc8OxolVBQpGxoYBgPxxQgVFS02ImIWIIwiUzUyHzY4HCAXanQmJ1YYFzcEGAcTDBEJMAwk3aYXFQcKAg4tJGEErVCLTig%2FIhIdFSw5GkowKgkFZDKCHj4yCg8BIh6TExcIASIfBAMaDAuRAxAFDQsRCjePR2QvORQrREFMIVgAAAACABn%2F%2FwSXBLAADwAfAAABMzIWDwEGIi8BJjY7AREzBRcWBisBESMRIyImPwE2MgGQlhUIDuYOKg7mDggVlsgCF%2BYOCBWWyJYVCA7mDioBLBYO%2Bg8P%2Bg4WA4QQ%2BQ4V%2FHwDhBUO%2BQ8AAAQAGf%2F%2FA%2BgEsAAHABcAGwAlAAABIzUjFSMRIQEzMhYPAQYiLwEmNjsBETMFFTM1EwczFSE1NyM1IQPoZGRkASz9qJYVCA7mDioO5g4IFZbIAZFkY8jI%2FtTIyAEsArxkZAH0%2FHwWDvoPD%2FoOFgOEZMjI%2FRL6ZJb6ZAAAAAAEABn%2F%2FwPoBLAADwAZACEAJQAAATMyFg8BBiIvASY2OwERMwUHMxUhNTcjNSERIzUjFSMRIQcVMzUBkJYVCA7mDioO5g4IFZbIAljIyP7UyMgBLGRkZAEsx2QBLBYO%2Bg8P%2Bg4WA4SW%2BmSW%2BmT7UGRkAfRkyMgAAAAEABn%2F%2FwRMBLAADwAVABsAHwAAATMyFg8BBiIvASY2OwERMwEjESM1MxMjNSMRIQcVMzUBkJYVCA7mDioO5g4IFZbIAlhkZMhkZMgBLMdkASwWDvoPD%2FoOFgOE%2FgwBkGT7UGQBkGTIyAAAAAAEABn%2F%2FwRMBLAADwAVABkAHwAAATMyFg8BBiIvASY2OwERMwEjNSMRIQcVMzUDIxEjNTMBkJYVCA7mDioO5g4IFZbIArxkyAEsx2QBZGTIASwWDvoPD%2FoOFgOE%2FgxkAZBkyMj7tAGQZAAAAAAFABn%2F%2FwSwBLAADwATABcAGwAfAAABMzIWDwEGIi8BJjY7AREzBSM1MxMhNSETITUhEyE1IQGQlhUIDuYOKg7mDggVlsgB9MjIZP7UASxk%2FnABkGT%2BDAH0ASwWDvoPD%2FoOFgOEyMj%2BDMj%2BDMj%2BDMgABQAZ%2F%2F8EsASwAA8AEwAXABsAHwAAATMyFg8BBiIvASY2OwERMwUhNSEDITUhAyE1IQMjNTMBkJYVCA7mDioO5g4IFZbIAyD%2BDAH0ZP5wAZBk%2FtQBLGTIyAEsFg76Dw%2F6DhYDhMjI%2FgzI%2FgzI%2FgzIAAIAAAAABEwETAAPAB8AAAEhMhYVERQGIyEiJjURNDYFISIGFREUFjMhMjY1ETQmAV4BkKK8u6P%2BcKW5uQJn%2FgwpOzspAfQpOzsETLuj%2FnClubmlAZClucg7Kf4MKTs7KQH0KTsAAAAAAwAAAAAETARMAA8AHwArAAABITIWFREUBiMhIiY1ETQ2BSEiBhURFBYzITI2NRE0JgUXFhQPAQYmNRE0NgFeAZClubml%2FnCju7wCZP4MKTs7KQH0KTs7%2Fm%2F9ERH9EBgYBEy5pf5wpbm5pQGQo7vIOyn%2BDCk7OykB9Ck7gr4MJAy%2BDAsVAZAVCwAAAAADAAAAAARMBEwADwAfACsAAAEhMhYVERQGIyEiJjURNDYFISIGFREUFjMhMjY1ETQmBSEyFg8BBiIvASY2AV4BkKO7uaX%2BcKW5uQJn%2FgwpOzspAfQpOzv%2BFQGQFQsMvgwkDL4MCwRMvKL%2BcKW5uaUBkKO7yDsp%2FgwpOzspAfQpO8gYEP0REf0QGAAAAAMAAAAABEwETAAPAB8AKwAAASEyFhURFAYjISImNRE0NgUhIgYVERQWMyEyNjURNCYFFxYGIyEiJj8BNjIBXgGQpbm5pf5wo7u5Amf%2BDCk7OykB9Ck7O%2F77vgwLFf5wFQsMvgwkBEy5pf5wo7u8ogGQpbnIOyn%2BDCk7OykB9Ck7z%2F0QGBgQ%2FREAAAAAAgAAAAAFFARMAB8ANQAAASEyFhURFAYjISImPQE0NjMhMjY1ETQmIyEiJj0BNDYHARYUBwEGJj0BIyImPQE0NjsBNTQ2AiYBkKW5uaX%2BcBUdHRUBwik7Oyn%2BPhUdHb8BRBAQ%2FrwQFvoVHR0V%2BhYETLml%2FnCluR0VZBUdOykB9Ck7HRVkFR3p%2FuQOJg7%2B5A4KFZYdFcgVHZYVCgAAAQDZAAID1wSeACMAAAEXFgcGAgclMhYHIggBBwYrAScmNz4BPwEhIicmNzYANjc2MwMZCQgDA5gCASwYEQ4B%2Fvf%2B8wQMDgkJCQUCUCcn%2FtIXCAoQSwENuwUJEASeCQoRC%2F5TBwEjEv7K%2FsUFDwgLFQnlbm4TFRRWAS%2FTBhAAAAACAAAAAAT%2BBEwAHwA1AAABITIWHQEUBiMhIgYVERQWMyEyFh0BFAYjISImNRE0NgUBFhQHAQYmPQEjIiY9ATQ2OwE1NDYBXgGQFR0dFf4%2BKTs7KQHCFR0dFf5wpbm5AvEBRBAQ%2FrwQFvoVHR0V%2BhYETB0VZBUdOyn%2BDCk7HRVkFR25pQGQpbnp%2FuQOJg7%2B5A4KFZYdFcgVHZYVCgACAAAAAASwBLAAFQAxAAABITIWFREUBi8BAQYiLwEmNDcBJyY2ASMiBhURFBYzITI2PQE3ERQGIyEiJjURNDYzIQLuAZAVHRUObf7IDykPjQ8PAThtDgj%2B75wpOzspAfQpO8i7o%2F5wpbm5pQEsBLAdFf5wFQgObf7IDw%2BNDykPAThtDhX%2B1Dsp%2FgwpOzsplMj%2B1qW5uaUBkKW5AAADAA4ADgSiBKIADwAbACMAAAAyHgIUDgIiLgI0PgEEIg4BFB4BMj4BNCYEMhYUBiImNAHh7tmdXV2d2e7ZnV1dnQHD5sJxccLmwnFx%2FnugcnKgcgSiXZ3Z7tmdXV2d2e7ZnUdxwubCcXHC5sJzcqBycqAAAAMAAAAABEwEsAAVAB8AIwAAATMyFhURMzIWBwEGIicBJjY7ARE0NgEhMhYdASE1NDYFFTM1AcLIFR31FAoO%2FoEOJw3%2BhQ0JFfod%2FoUD6BUd%2B7QdA2dkBLAdFf6iFg%2F%2BVg8PAaoPFgFeFR38fB0V%2BvoVHWQyMgAAAAMAAAAABEwErAAVAB8AIwAACQEWBisBFRQGKwEiJj0BIyImNwE%2BAQEhMhYdASE1NDYFFTM1AkcBeg4KFfQiFsgUGPoUCw4Bfw4n%2FfkD6BUd%2B7QdA2dkBJ7%2BTQ8g%2BhQeHRX6IQ8BrxAC%2FH8dFfr6FR1kMjIAAwAAAAAETARLABQAHgAiAAAJATYyHwEWFAcBBiInASY0PwE2MhcDITIWHQEhNTQ2BRUzNQGMAXEHFQeLBwf98wcVB%2F7cBweLCBUH1APoFR37tB0DZ2QC0wFxBweLCBUH%2FfMICAEjCBQIiwcH%2FdIdFfr6FR1kMjIABAAAAAAETASbAAkAGQAjACcAABM3NjIfAQcnJjQFNzYWFQMOASMFIiY%2FASc3ASEyFh0BITU0NgUVMzWHjg4qDk3UTQ4CFtIOFQIBHRX9qxUIDtCa1P49A%2BgVHfu0HQNnZAP%2Fjg4OTdRMDyqa0g4IFf2pFB4BFQ7Qm9T9Oh0V%2BvoVHWQyMgAAAAQAAAAABEwEsAAPABkAIwAnAAABBR4BFRMUBi8BByc3JyY2EwcGIi8BJjQ%2FAQEhMhYdASE1NDYFFTM1AV4CVxQeARUO0JvUm9IOCMNMDyoOjg4OTf76A%2BgVHfu0HQNnZASwAgEdFf2rFQgO0JrUmtIOFf1QTQ4Ojg4qDk3%2BWB0V%2BvoVHWQyMgACAAT%2F7ASwBK8ABQAIAAAlCQERIQkBFQEEsP4d%2Fsb%2BcQSs%2FTMCq2cBFP5xAacDHPz55gO5AAAAAAIAAABkBEwEsAAVABkAAAERFAYrAREhESMiJjURNDY7AREhETMHIzUzBEwdFZb9RJYVHR0V%2BgH0ZMhkZAPo%2FK4VHQGQ%2FnAdFQPoFB7%2B1AEsyMgAAAMAAABFBN0EsAAWABoALwAAAQcBJyYiDwEhESMiJjURNDY7AREhETMHIzUzARcWFAcBBiIvASY0PwE2Mh8BATYyBEwC%2FtVfCRkJlf7IlhUdHRX6AfRkyGRkAbBqBwf%2BXAgUCMoICGoHFQdPASkHFQPolf7VXwkJk%2F5wHRUD6BQe%2FtQBLMjI%2Fc5qBxUH%2FlsHB8sHFQdqCAhPASkHAAMAAAANBQcEsAAWABoAPgAAAREHJy4BBwEhESMiJjURNDY7AREhETMHIzUzARcWFA8BFxYUDwEGIi8BBwYiLwEmND8BJyY0PwE2Mh8BNzYyBExnhg8lEP72%2FreWFR0dFfoB9GTIZGQB9kYPD4ODDw9GDykPg4MPKQ9GDw%2BDgw8PRg8pD4ODDykD6P7zZ4YPAw7%2B9v5wHRUD6BQe%2FtQBLMjI%2FYxGDykPg4MPKQ9GDw%2BDgw8PRg8pD4ODDykPRg8Pg4MPAAADAAAAFQSXBLAAFQAZAC8AAAERISIGHQEhESMiJjURNDY7AREhETMHIzUzEzMyFh0BMzIWDwEGIi8BJjY7ATU0NgRM%2FqIVHf4MlhUdHRX6AfRkyGRklmQVHZYVCA7mDioO5g4IFZYdA%2Bj%2B1B0Vlv5wHRUD6BQe%2FtQBLMjI%2FagdFfoVDuYODuYOFfoVHQAAAAADAAAAAASXBLAAFQAZAC8AAAERJyYiBwEhESMiJjURNDY7AREhETMHIzUzExcWBisBFRQGKwEiJj0BIyImPwE2MgRMpQ4qDv75%2Fm6WFR0dFfoB9GTIZGTr5g4IFZYdFWQVHZYVCA7mDioD6P5wpQ8P%2Fvf%2BcB0VA%2BgUHv7UASzIyP2F5Q8V%2BhQeHhT6FQ%2FlDwADAAAAyASwBEwACQATABcAABMhMhYdASE1NDYBERQGIyEiJjURExUhNTIETBUd%2B1AdBJMdFfu0FR1kAZAETB0VlpYVHf7U%2FdoVHR0VAib%2B1MjIAAAGAAMAfQStBJcADwAZAB0ALQAxADsAAAEXFhQPAQYmPQEhNSE1NDYBIyImPQE0NjsBFyM1MwE3NhYdASEVIRUUBi8BJjQFIzU7AjIWHQEUBisBA6f4Dg74DhX%2BcAGQFf0vMhUdHRUyyGRk%2FoL3DhUBkP5wFQ73DwOBZGRkMxQdHRQzBI3mDioO5g4IFZbIlhUI%2FoUdFWQVHcjI%2FcvmDggVlsiWFQgO5g4qecgdFWQVHQAAAAACAGQAAASwBLAAFgBRAAABJTYWFREUBisBIiY1ES4ENRE0NiUyFh8BERQOAg8BERQGKwEiJjURLgQ1ETQ%2BAzMyFh8BETMRPAE%2BAjMyFh8BETMRND4DA14BFBklHRXIFR0EDiIaFiX%2B4RYZAgEVHR0LCh0VyBUdBA4iGhYBBwoTDRQZAgNkBQkVDxcZAQFkAQUJFQQxdBIUH%2FuuFR0dFQGNAQgbHzUeAWcfRJEZDA3%2BPhw%2FMSkLC%2F5BFR0dFQG%2FBA8uLkAcAcICBxENCxkMDf6iAV4CBxENCxkMDf6iAV4CBxENCwABAGQAAASwBEwAMwAAARUiDgMVERQWHwEVITUyNjURIREUFjMVITUyPgM1ETQmLwE1IRUiBhURIRE0JiM1BLAEDiIaFjIZGf5wSxn%2BDBlL%2FnAEDiIaFjIZGQGQSxkB9BlLBEw4AQUKFA78iBYZAQI4OA0lAYr%2BdiUNODgBBQoUDgN4FhkBAjg4DSX%2BdgGKJQ04AAAABgAAAAAETARMAAwAHAAgACQAKAA0AAABITIWHQEjBTUnITchBSEyFhURFAYjISImNRE0NhcVITUBBTUlBRUhNQUVFAYjIQchJyE3MwKjAXcVHWn%2B2cj%2BcGQBd%2F4lASwpOzsp%2FtQpOzspASwCvP5wAZD8GAEsArwdFf6JZP6JZAGQyGkD6B0VlmJiyGTIOyn%2BDCk7OykB9Ck7ZMjI%2FveFo4XGyMhm%2BBUdZGTIAAEAEAAQBJ8EnwAmAAATNzYWHwEWBg8BHgEXNz4BHwEeAQ8BBiIuBicuBTcRohEuDosOBhF3ZvyNdxEzE8ATBxGjAw0uMUxPZWZ4O0p3RjITCwED76IRBhPCFDERdo78ZXYRBA6IDi8RogEECBUgNUNjO0qZfHNVQBAAAAACAAAAAASwBEwAIwBBAAAAMh4EHwEVFAYvAS4BPQEmIAcVFAYPAQYmPQE%2BBRIyHgIfARUBHgEdARQGIyEiJj0BNDY3ATU0PgIB%2FLimdWQ%2FLAkJHRTKFB2N%2FsKNHRTKFB0DDTE7ZnTKcFImFgEBAW0OFR0V%2B7QVHRUOAW0CFiYETBUhKCgiCgrIFRgDIgMiFZIYGJIVIgMiAxgVyAQNJyQrIP7kExwcCgoy%2FtEPMhTUFR0dFdQUMg8BLzIEDSEZAAADAAAAAASwBLAADQAdACcAAAEHIScRMxUzNTMVMzUzASEyFhQGKwEXITcjIiY0NgMhMhYdASE1NDYETMj9qMjIyMjIyPyuArwVHR0VDIn8SokMFR0dswRMFR37UB0CvMjIAfTIyMjI%2FOAdKh1kZB0qHf7UHRUyMhUdAAAAAwBkAAAEsARMAAkAEwAdAAABIyIGFREhETQmASMiBhURIRE0JgEhETQ2OwEyFhUCvGQpOwEsOwFnZCk7ASw7%2FRv%2B1DspZCk7BEw7KfwYA%2BgpO%2F7UOyn9RAK8KTv84AGQKTs7KQAAAAAF%2F5wAAASwBEwADwATAB8AJQApAAATITIWFREUBiMhIiY1ETQ2FxEhEQUjFTMRITUzNSMRIQURByMRMwcRMxHIArx8sLB8%2FUR8sLAYA4T%2BDMjI%2FtTIyAEsAZBkyMhkZARMsHz%2BDHywsHwB9HywyP1EArzIZP7UZGQBLGT%2B1GQB9GT%2B1AEsAAAABf%2BcAAAEsARMAA8AEwAfACUAKQAAEyEyFhURFAYjISImNRE0NhcRIREBIzUjFSMRMxUzNTMFEQcjETMHETMRyAK8fLCwfP1EfLCwGAOE%2FgxkZGRkZGQBkGTIyGRkBEywfP4MfLCwfAH0fLDI%2FUQCvP2oyMgB9MjIZP7UZAH0ZP7UASwABP%2BcAAAEsARMAA8AEwAbACMAABMhMhYVERQGIyEiJjURNDYXESERBSMRMxUhESEFIxEzFSERIcgCvHywsHz9RHywsBgDhP4MyMj%2B1AEsAZDIyP7UASwETLB8%2Fgx8sLB8AfR8sMj9RAK8yP7UZAH0ZP7UZAH0AAAABP%2BcAAAEsARMAA8AEwAWABkAABMhMhYVERQGIyEiJjURNDYXESERAS0BDQERyAK8fLCwfP1EfLCwGAOE%2Fgz%2B1AEsAZD%2B1ARMsHz%2BDHywsHwB9HywyP1EArz%2BDJaWlpYBLAAAAAX%2FnAAABLAETAAPABMAFwAgACkAABMhMhYVERQGIyEiJjURNDYXESERAyERIQcjIgYVFBY7AQERMzI2NTQmI8gCvHywsHz9RHywsBgDhGT9RAK8ZIImOTYpgv4Mgik2OSYETLB8%2Fgx8sLB8AfR8sMj9RAK8%2FagB9GRWQUFUASz%2B1FRBQVYAAAAF%2F5wAAASwBEwADwATAB8AJQApAAATITIWFREUBiMhIiY1ETQ2FxEhEQUjFTMRITUzNSMRIQEjESM1MwMjNTPIArx8sLB8%2FUR8sLAYA4T%2BDMjI%2FtTIyAEsAZBkZMjIZGQETLB8%2Fgx8sLB8AfR8sMj9RAK8yGT%2B1GRkASz%2BDAGQZP4MZAAG%2F5wAAASwBEwADwATABkAHwAjACcAABMhMhYVERQGIyEiJjURNDYXESERBTMRIREzASMRIzUzBRUzNQEjNTPIArx8sLB8%2FUR8sLAYA4T9RMj%2B1GQCWGRkyP2oZAEsZGQETLB8%2Fgx8sLB8AfR8sMj9RAK8yP5wAfT%2BDAGQZMjIyP7UZAAF%2F5wAAASwBEwADwATABwAIgAmAAATITIWFREUBiMhIiY1ETQ2FxEhEQEHIzU3NSM1IQEjESM1MwMjNTPIArx8sLB8%2FUR8sLAYA4T%2BDMdkx8gBLAGQZGTIx2RkBEywfP4MfLCwfAH0fLDI%2FUQCvP5wyDLIlmT%2BDAGQZP4MZAAAAAMACQAJBKcEpwAPABsAJQAAADIeAhQOAiIuAjQ%2BAQQiDgEUHgEyPgE0JgchFSEVISc1NyEB4PDbnl5entvw255eXp4BxeTCcXHC5MJxcWz%2B1AEs%2FtRkZAEsBKdentvw255eXp7b8NueTHHC5MJxccLkwtDIZGTIZAAAAAAEAAkACQSnBKcADwAbACcAKwAAADIeAhQOAiIuAjQ%2BAQQiDgEUHgEyPgE0JgcVBxcVIycjFSMRIQcVMzUB4PDbnl5entvw255eXp4BxeTCcXHC5MJxcWwyZGRklmQBLMjIBKdentvw255eXp7b8NueTHHC5MJxccLkwtBkMmQyZGQBkGRkZAAAAv%2Fy%2F50EwgRBACAANgAAATIWFzYzMhYUBisBNTQmIyEiBh0BIyImNTQ2NyY1ND4BEzMyFhURMzIWDwEGIi8BJjY7ARE0NgH3brUsLC54qqp4gB0V%2FtQVHd5QcFZBAmKqepYKD4kVCg3fDSYN3w0KFYkPBEF3YQ6t8a36FR0dFfpzT0VrDhMSZKpi%2FbMPCv7tFxD0EBD0EBcBEwoPAAAAAAL%2F8v%2BcBMMEQQAcADMAAAEyFhc2MzIWFxQGBwEmIgcBIyImNTQ2NyY1ND4BExcWBisBERQGKwEiJjURIyImNzY3NjIB9m62LCsueaoBeFr%2Bhg0lDf6DCU9xVkECYqnm3w0KFYkPCpYKD4kVCg3HGBMZBEF3YQ%2BteGOkHAFoEBD%2Bk3NPRWsOExNkqWP9kuQQF%2F7tCg8PCgETFxDMGBMAAAABAGQAAARMBG0AGAAAJTUhATMBMwkBMwEzASEVIyIGHQEhNTQmIwK8AZD%2B8qr%2B8qr%2B1P7Uqv7yqv7yAZAyFR0BkB0VZGQBLAEsAU3%2Bs%2F7U%2FtRkHRUyMhUdAAAAAAEAeQAABDcEmwAvAAABMhYXHgEVFAYHFhUUBiMiJxUyFh0BITU0NjM1BiMiJjU0Ny4BNTQ2MzIXNCY1NDYCWF6TGll7OzIJaUo3LRUd%2FtQdFS03SmkELzlpSgUSAqMEm3FZBoNaPWcfHRpKaR77HRUyMhUd%2Bx5pShIUFVg1SmkCAhAFdKMAAAAGACcAFASJBJwAEQAqAEIASgBiAHsAAAEWEgIHDgEiJicmAhI3PgEyFgUiBw4BBwYWHwEWMzI3Njc2Nz4BLwEmJyYXIgcOAQcGFh8BFjMyNz4BNz4BLwEmJyYWJiIGFBYyNjciBw4BBw4BHwEWFxYzMjc%2BATc2Ji8BJhciBwYHBgcOAR8BFhcWMzI3PgE3NiYvASYD8m9PT29T2dzZU29PT29T2dzZ%2Fj0EBHmxIgQNDCQDBBcGG0dGYAsNAwkDCwccBAVQdRgEDA0iBAQWBhJROQwMAwkDCwf5Y4xjY4xjVhYGElE6CwwDCQMLBwgEBVB1GAQNDCIEjRcGG0dGYAsNAwkDCwcIBAR5sSIEDQwkAwPyb%2F7V%2FtVvU1dXU28BKwErb1NXVxwBIrF5DBYDCQEWYEZHGwMVDCMNBgSRAhh1UA0WAwkBFTpREgMVCyMMBwT6Y2OMY2MVFTpREQQVCyMMBwQCGHVQDRYDCQEkFmBGRxsDFQwjDQYEASKxeQwWAwkBAAAABQBkAAAD6ASwAAwADwAWABwAIgAAASERIzUhFSERNDYzIQEjNQMzByczNTMDISImNREFFRQGKwECvAEstP6s%2FoQPCgI%2FASzIZKLU1KJktP51Cg8DhA8KwwMg%2FoTIyALzCg%2F%2B1Mj84NTUyP4MDwoBi8jDCg8AAAAABQBkAAAD6ASwAAkADAATABoAIQAAASERCQERNDYzIQEjNRMjFSM1IzcDISImPQEpARUUBisBNQK8ASz%2Bov3aDwoCPwEsyD6iZKLUqv6dCg8BfAIIDwqbAyD9%2BAFe%2FdoERwoP%2FtTI%2FHzIyNT%2BZA8KNzcKD1AAAAAAAwAAAAAEsAP0AAgAGQAfAAABIxUzFyERIzcFMzIeAhUhFSEDETM0PgIBMwMhASEEiqJkZP7UotT9EsgbGiEOASz9qMhkDiEaAnPw8PzgASwB9AMgyGQBLNTUBBErJGT%2BogHCJCsRBP5w%2FnAB9AAAAAMAAAAABEwETAAZADIAOQAAATMyFh0BMzIWHQEUBiMhIiY9ATQ2OwE1NDYFNTIWFREUBiMhIic3ARE0NjMVFBYzITI2AQc1IzUzNQKKZBUdMhUdHRX%2B1BUdHRUyHQFzKTs7Kf2oARP2%2Fro7KVg%2BASw%2BWP201MjIBEwdFTIdFWQVHR0VZBUdMhUd%2BpY7KfzgKTsE9gFGAUQpO5Y%2BWFj95tSiZKIAAwBkAAAEvARMABkANgA9AAABMzIWHQEzMhYdARQGIyEiJj0BNDY7ATU0NgU1MhYVESMRMxQOAiMhIiY1ETQ2MxUUFjMhMjYBBzUjNTM1AcJkFR0yFR0dFf7UFR0dFTIdAXMpO8jIDiEaG%2F2oKTs7KVg%2BASw%2BWAGc1MjIBEwdFTIdFWQVHR0VZBUdMhUd%2BpY7Kf4M%2FtQkKxEEOykDICk7lj5YWP3m1KJkogAAAAP%2FogAABRYE1AALABsAHwAACQEWBiMhIiY3ATYyEyMiBhcTHgE7ATI2NxM2JgMVMzUCkgJ9FyAs%2BwQsIBcCfRZARNAUGAQ6BCMUNhQjBDoEGODIBK37sCY3NyYEUCf%2BTB0U%2FtIUHR0UAS4UHf4MZGQAAAAACQAAAAAETARMAA8AHwAvAD8ATwBfAG8AfwCPAAABMzIWHQEUBisBIiY9ATQ2EzMyFh0BFAYrASImPQE0NiEzMhYdARQGKwEiJj0BNDYBMzIWHQEUBisBIiY9ATQ2ITMyFh0BFAYrASImPQE0NiEzMhYdARQGKwEiJj0BNDYBMzIWHQEUBisBIiY9ATQ2ITMyFh0BFAYrASImPQE0NiEzMhYdARQGKwEiJj0BNDYBqfoKDw8K%2BgoPDwr6Cg8PCvoKDw8BmvoKDw8K%2BgoPD%2Fzq%2BgoPDwr6Cg8PAZr6Cg8PCvoKDw8BmvoKDw8K%2BgoPD%2Fzq%2BgoPDwr6Cg8PAZr6Cg8PCvoKDw8BmvoKDw8K%2BgoPDwRMDwqWCg8PCpYKD%2F7UDwqWCg8PCpYKDw8KlgoPDwqWCg%2F%2B1A8KlgoPDwqWCg8PCpYKDw8KlgoPDwqWCg8PCpYKD%2F7UDwqWCg8PCpYKDw8KlgoPDwqWCg8PCpYKDw8KlgoPAAAAAwAAAAAEsAUUABkAKQAzAAABMxUjFSEyFg8BBgchJi8BJjYzITUjNTM1MwEhMhYUBisBFyE3IyImNDYDITIWHQEhNTQ2ArxkZAFePjEcQiko%2FPwoKUIcMT4BXmRkyP4%2BArwVHR0VDIn8SooNFR0dswRMFR37UB0EsMhkTzeEUzMzU4Q3T2TIZPx8HSodZGQdKh3%2B1B0VMjIVHQAABAAAAAAEsAUUAAUAGQArADUAAAAyFhUjNAchFhUUByEyFg8BIScmNjMhJjU0AyEyFhQGKwEVBSElNSMiJjQ2AyEyFh0BITU0NgIwUDnCPAE6EgMBSCkHIq%2F9WrIiCikBSAOvArwVHR0VlgET%2FEoBE5YVHR2zBEwVHftQHQUUOykpjSUmCBEhFpGRFiERCCb%2BlR0qHcjIyMgdKh39qB0VMjIVHQAEAAAAAASwBJ0ABwAUACQALgAAADIWFAYiJjQTMzIWFRQXITY1NDYzASEyFhQGKwEXITcjIiY0NgMhMhYdASE1NDYCDZZqapZqty4iKyf%2BvCcrI%2F7NArwVHR0VDYr8SokMFR0dswRMFR37UB0EnWqWamqW%2Fus5Okxra0w6Of5yHSodZGQdKh3%2B1B0VMjIVHQAEAAAAAASwBRQADwAcACwANgAAATIeARUUBiImNTQ3FzcnNhMzMhYVFBchNjU0NjMBITIWFAYrARchNyMiJjQ2AyEyFh0BITU0NgJYL1szb5xvIpBvoyIfLiIrJ%2F68Jysj%2Fs0CvBUdHRUNivxKiQwVHR2zBEwVHftQHQUUa4s2Tm9vTj5Rj2%2BjGv4KOTpMa2tMOjn%2Bch0qHWRkHSod%2FtQdFTIyFR0AAAADAAAAAASwBRIAEgAiACwAAAEFFSEUHgMXIS4BNTQ%2BAjcBITIWFAYrARchNyMiJjQ2AyEyFh0BITU0NgJYASz%2B1CU%2FP00T%2Fe48PUJtj0r%2BogK8FR0dFQ2K%2FEqJDBUdHbMETBUd%2B1AdBLChizlmUT9IGVO9VFShdksE%2FH4dKh1kZB0qHf7UHRUyMhUdAAIAyAAAA%2BgFFAAPACkAAAAyFh0BHgEdASE1NDY3NTQDITIWFyMVMxUjFTMVIxUzFAYjISImNRE0NgIvUjsuNv5wNi5kAZA2XBqsyMjIyMh1U%2F5wU3V1BRQ7KU4aXDYyMjZcGk4p%2Fkc2LmRkZGRkU3V1UwGQU3UAAAMAZP%2F%2FBEwETAAPAC8AMwAAEyEyFhURFAYjISImNRE0NgMhMhYdARQGIyEXFhQGIi8BIQcGIiY0PwEhIiY9ATQ2BQchJ5YDhBUdHRX8fBUdHQQDtgoPDwr%2B5eANGiUNWP30Vw0mGg3g%2Ft8KDw8BqmQBRGQETB0V%2FgwVHR0VAfQVHf1EDwoyCg%2FgDSUbDVhYDRslDeAPCjIKD2RkZAAAAAAEAAAAAASwBEwAGQAjAC0ANwAAEyEyFh0BIzQmKwEiBhUjNCYrASIGFSM1NDYDITIWFREhETQ2ExUUBisBIiY9ASEVFAYrASImPQHIAyBTdWQ7KfopO2Q7KfopO2R1EQPoKTv7UDvxHRVkFR0D6B0VZBUdBEx1U8gpOzspKTs7KchTdf4MOyn%2B1AEsKTv%2BDDIVHR0VMjIVHR0VMgADAAEAAASpBKwADQARABsAAAkBFhQPASEBJjQ3ATYyCQMDITIWHQEhNTQ2AeACqh8fg%2F4f%2FfsgIAEnH1n%2BrAFWAS%2F%2Bq6IDIBUd%2FHwdBI39VR9ZH4MCBh9ZHwEoH%2F5u%2FqoBMAFV%2FBsdFTIyFR0AAAAAAgCPAAAEIQSwABcALwAAAQMuASMhIgYHAwYWMyEVFBYyNj0BMzI2AyE1NDY7ATU0NjsBETMRMzIWHQEzMhYVBCG9CCcV%2FnAVJwi9CBMVAnEdKh19FROo%2Fa0dFTIdFTDILxUdMhUdAocB%2BhMcHBP%2BBhMclhUdHRWWHP2MMhUdMhUdASz%2B1B0VMh0VAAAEAAAAAASwBLAADQAQAB8AIgAAASERFAYjIREBNTQ2MyEBIzUBIREUBiMhIiY1ETQ2MyEBIzUDhAEsDwr%2Bif7UDwoBdwEsyP2oASwPCv12Cg8PCgF3ASzIAyD9wQoPAk8BLFQKD%2F7UyP4M%2FcEKDw8KA7YKD%2F7UyAAC%2F5wAZAUUBEcARgBWAAABMzIeAhcWFxY2NzYnJjc%2BARYXFgcOASsBDgEPAQ4BKwEiJj8BBisBIicHDgErASImPwEmLwEuAT0BNDY7ATY3JyY2OwE2BSMiBh0BFBY7ATI2PQE0JgHkw0uOakkMEhEfQwoKGRMKBQ8XDCkCA1Y9Pgc4HCcDIhVkFRgDDDEqwxgpCwMiFWQVGAMaVCyfExwdFXwLLW8QBxXLdAFF%2BgoPDwr6Cg8PBEdBa4pJDgYKISAiJRsQCAYIDCw9P1c3fCbqFB0dFEYOCEAUHR0UnUplNQcmFTIVHVdPXw4TZV8PCjIKDw8KMgoPAAb%2FnP%2FmBRQEfgAJACQANAA8AFIAYgAAASU2Fh8BFgYPASUzMhYfASEyFh0BFAYHBQYmJyYjISImPQE0NhcjIgYdARQ7ATI2NTQmJyYEIgYUFjI2NAE3PgEeARceAT8BFxYGDwEGJi8BJjYlBwYfAR4BPwE2Jy4BJy4BAoEBpxMuDiAOAxCL%2FCtqQ0geZgM3FR0cE%2F0fFyIJKjr%2B1D5YWLlQExIqhhALIAsSAYBALS1ALf4PmBIgHhMQHC0aPzANITNQL3wpgigJASlmHyElDR0RPRMFAhQHCxADhPcICxAmDyoNeMgiNtQdFTIVJgeEBBQPQ1g%2ByD5YrBwVODMQEAtEERzJLUAtLUD%2B24ITChESEyMgAwWzPUkrRSgJL5cvfRxYGyYrDwkLNRAhFEgJDAQAAAAAAwBkAAAEOQSwAFEAYABvAAABMzIWHQEeARcWDgIPATIeBRUUDgUjFRQGKwEiJj0BIxUUBisBIiY9ASMiJj0BNDY7AREjIiY9ATQ2OwE1NDY7ATIWHQEzNTQ2AxUhMj4CNTc0LgMjARUhMj4CNTc0LgMjAnGWCg9PaAEBIC4uEBEGEjQwOiodFyI2LUAjGg8KlgoPZA8KlgoPrwoPDwpLSwoPDwqvDwqWCg9kD9cBBxwpEwsBAQsTKRz%2B%2BQFrHCkTCwEBCxMpHASwDwptIW1KLk0tHwYGAw8UKDJOLTtdPCoVCwJLCg8PCktLCg8PCksPCpYKDwJYDwqWCg9LCg8PCktLCg%2F%2B1MgVHR0LCgQOIhoW%2FnDIFR0dCwoEDiIaFgAAAwAEAAIEsASuABcAKQAsAAATITIWFREUBg8BDgEjISImJy4CNRE0NgQiDgQPARchNy4FAyMT1AMMVnokEhIdgVL9xFKCHAgYKHoCIIx9VkcrHQYGnAIwnAIIIClJVSGdwwSuelb%2BYDO3QkJXd3ZYHFrFMwGgVnqZFyYtLSUMDPPzBQ8sKDEj%2FsIBBQACAMgAAAOEBRQADwAZAAABMzIWFREUBiMhIiY1ETQ2ARUUBisBIiY9AQHblmesVCn%2BPilUrAFINhWWFTYFFKxn%2FgwpVFQpAfRnrPwY4RU2NhXhAAACAMgAAAOEBRQADwAZAAABMxQWMxEUBiMhIiY1ETQ2ARUUBisBIiY9AQHbYLOWVCn%2BPilUrAFINhWWFTYFFJaz%2FkIpVFQpAfRnrPwY4RU2NhXhAAACAAAAFAUOBBoAFAAaAAAJASUHFRcVJwc1NzU0Jj4CPwEnCQEFJTUFJQUO%2FYL%2Bhk5klpZkAQEBBQQvkwKCAVz%2Bov6iAV4BXgL%2F%2FuWqPOCWx5SVyJb6BA0GCgYDKEEBG%2F1ipqaTpaUAAAMAZAH0BLADIAAHAA8AFwAAEjIWFAYiJjQkMhYUBiImNCQyFhQGIiY0vHxYWHxYAeh8WFh8WAHofFhYfFgDIFh8WFh8WFh8WFh8WFh8WFh8AAAAAAMBkAAAArwETAAHAA8AFwAAADIWFAYiJjQSMhYUBiImNBIyFhQGIiY0Aeh8WFh8WFh8WFh8WFh8WFh8WARMWHxYWHz%2ByFh8WFh8%2FshYfFhYfAAAAAMAZABkBEwETAAPAB8ALwAAEyEyFh0BFAYjISImPQE0NhMhMhYdARQGIyEiJj0BNDYTITIWHQEUBiMhIiY9ATQ2fQO2Cg8PCvxKCg8PCgO2Cg8PCvxKCg8PCgO2Cg8PCvxKCg8PBEwPCpYKDw8KlgoP%2FnAPCpYKDw8KlgoP%2FnAPCpYKDw8KlgoPAAAABAAAAAAEsASwAA8AHwAvADMAAAEhMhYVERQGIyEiJjURNDYFISIGFREUFjMhMjY1ETQmBSEyFhURFAYjISImNRE0NhcVITUBXgH0ory7o%2F4Mpbm5Asv9qCk7OykCWCk7O%2F2xAfQVHR0V%2FgwVHR1HAZAEsLuj%2FgylubmlAfSlucg7Kf2oKTs7KQJYKTtkHRX%2B1BUdHRUBLBUdZMjIAAAAAAEAZABkBLAETAA7AAATITIWFAYrARUzMhYUBisBFTMyFhQGKwEVMzIWFAYjISImNDY7ATUjIiY0NjsBNSMiJjQ2OwE1IyImNDaWA%2BgVHR0VMjIVHR0VMjIVHR0VMjIVHR0V%2FBgVHR0VMjIVHR0VMjIVHR0VMjIVHR0ETB0qHcgdKh3IHSodyB0qHR0qHcgdKh3IHSodyB0qHQAAAAYBLAAFA%2BgEowAHAA0AEwAZAB8AKgAAAR4BBgcuATYBMhYVIiYlFAYjNDYBMhYVIiYlFAYjNDYDFRQGIiY9ARYzMgKKVz8%2FV1c%2FP%2F75fLB8sAK8sHyw%2FcB8sHywArywfLCwHSodKAMRBKNDsrJCQrKy%2FsCwfLB8fLB8sP7UsHywfHywfLD%2B05AVHR0VjgQAAAH%2FtQDIBJQDgQBCAAABNzYXAR4BBw4BKwEyFRQOBCsBIhE0NyYiBxYVECsBIi4DNTQzIyImJyY2NwE2HwEeAQ4BLwEHIScHBi4BNgLpRRkUASoLCAYFGg8IAQQNGyc%2FKZK4ChRUFQu4jjBJJxkHAgcPGQYGCAsBKhQaTBQVCiMUM7YDe7YsFCMKFgNuEwYS%2FtkLHw8OEw0dNkY4MhwBIBgXBAQYF%2F7gKjxTQyMNEw4PHwoBKBIHEwUjKBYGDMHBDAUWKCMAAAAAAgAAAAAEsASwACUAQwAAASM0LgUrAREUFh8BFSE1Mj4DNREjIg4FFSMRIQEjNC4DKwERFBYXMxUjNTI1ESMiDgMVIzUhBLAyCAsZEyYYGcgyGRn%2BcAQOIhoWyBkYJhMZCwgyA%2Bj9RBkIChgQEWQZDQzIMmQREBgKCBkB9AOEFSAVDggDAfyuFhkBAmRkAQUJFQ4DUgEDCA4VIBUBLP0SDxMKBQH%2BVwsNATIyGQGpAQUKEw%2BWAAAAAAMAAAAABEwErgAdACAAMAAAATUiJy4BLwEBIwEGBw4BDwEVITUiJj8BIRcWBiMVARsBARUUBiMhIiY9ATQ2MyEyFgPoGR4OFgUE%2Ft9F%2FtQSFQkfCwsBETE7EkUBJT0NISf%2B7IZ5AbEdFfwYFR0dFQPoFR0BLDIgDiIKCwLr%2FQ4jFQkTBQUyMisusKYiQTIBhwFW%2Fqr942QVHR0VZBUdHQADAAAAAASwBLAADwBHAEoAABMhMhYVERQGIyEiJjURNDYFIyIHAQYHBgcGHQEUFjMhMjY9ATQmIyInJj8BIRcWBwYjIgYdARQWMyEyNj0BNCYnIicmJyMBJhMjEzIETBUdHRX7tBUdHQJGRg0F%2FtUREhImDAsJAREIDAwINxAKCj8BCjkLEQwYCAwMCAE5CAwLCBEZGQ8B%2FuAFDsVnBLAdFfu0FR0dFQRMFR1SDP0PIBMSEAUNMggMDAgyCAwXDhmjmR8YEQwIMggMDAgyBwwBGRskAuwM%2FgUBCAAABAAAAAAEsASwAAMAEwAjACcAAAEhNSEFITIWFREUBiMhIiY1ETQ2KQEyFhURFAYjISImNRE0NhcRIREEsPtQBLD7ggGQFR0dFf5wFR0dAm0BkBUdHRX%2BcBUdHUcBLARMZMgdFfx8FR0dFQOEFR0dFf5wFR0dFQGQFR1k%2FtQBLAAEAAAAAASwBLAADwAfACMAJwAAEyEyFhURFAYjISImNRE0NgEhMhYVERQGIyEiJjURNDYXESEREyE1ITIBkBUdHRX%2BcBUdHQJtAZAVHR0V%2FnAVHR1HASzI%2B1AEsASwHRX8fBUdHRUDhBUd%2FgwdFf5wFR0dFQGQFR1k%2FtQBLP2oZAAAAAACAAAAZASwA%2BgAJwArAAATITIWFREzNTQ2MyEyFh0BMxUjFRQGIyEiJj0BIxEUBiMhIiY1ETQ2AREhETIBkBUdZB0VAZAVHWRkHRX%2BcBUdZB0V%2FnAVHR0CnwEsA%2BgdFf6ilhUdHRWWZJYVHR0Vlv6iFR0dFQMgFR3%2B1P7UASwAAAQAAAAABLAEsAADABMAFwAnAAAzIxEzFyEyFhURFAYjISImNRE0NhcRIREBITIWFREUBiMhIiY1ETQ2ZGRklgGQFR0dFf5wFR0dRwEs%2FqIDhBUdHRX8fBUdHQSwZB0V%2FnAVHR0VAZAVHWT%2B1AEs%2FgwdFf5wFR0dFQGQFR0AAAAAAgBkAAAETASwACcAKwAAATMyFhURFAYrARUhMhYVERQGIyEiJjURNDYzITUjIiY1ETQ2OwE1MwcRIRECWJYVHR0VlgHCFR0dFfx8FR0dFQFelhUdHRWWZMgBLARMHRX%2BcBUdZB0V%2FnAVHR0VAZAVHWQdFQGQFR1kyP7UASwAAAAEAAAAAASwBLAAAwATABcAJwAAISMRMwUhMhYVERQGIyEiJjURNDYXESERASEyFhURFAYjISImNRE0NgSwZGT9dgGQFR0dFf5wFR0dRwEs%2FK4DhBUdHRX8fBUdHQSwZB0V%2FnAVHR0VAZAVHWT%2B1AEs%2FgwdFf5wFR0dFQGQFR0AAAEBLAAwA28EgAAPAAAJAQYjIiY1ETQ2MzIXARYUA2H%2BEhcSDhAQDhIXAe4OAjX%2BEhcbGQPoGRsX%2FhIOKgAAAAABAUEAMgOEBH4ACwAACQE2FhURFAYnASY0AU8B7h0qKh3%2BEg4CewHuHREp%2FBgpER0B7g4qAAAAAAEAMgFBBH4DhAALAAATITIWBwEGIicBJjZkA%2BgpER3%2BEg4qDv4SHREDhCod%2FhIODgHuHSoAAAAAAQAyASwEfgNvAAsAAAkBFgYjISImNwE2MgJ7Ae4dESn8GCkRHQHuDioDYf4SHSoqHQHuDgAAAAACAAgAAASwBCgABgAKAAABFQE1LQE1ASE1IQK8%2FUwBnf5jBKj84AMgAuW2%2Fr3dwcHd%2B9jIAAAAAAIAAABkBLAEsAALADEAAAEjFTMVIREzNSM1IQEzND4FOwERFAYPARUhNSIuAzURMzIeBRUzESEEsMjI%2FtTIyAEs%2B1AyCAsZEyYYGWQyGRkBkAQOIhoWZBkYJhMZCwgy%2FOADhGRkASxkZP4MFSAVDggDAf3aFhkBAmRkAQUJFQ4CJgEDCA4VIBUBLAAAAgAAAAAETAPoACUAMQAAASM0LgUrAREUFh8BFSE1Mj4DNREjIg4FFSMRIQEjFTMVIREzNSM1IQMgMggLGRMmGBlkMhkZ%2FnAEDiIaFmQZGCYTGQsIMgMgASzIyP7UyMgBLAK8FSAVDggDAf3aFhkCAWRkAQUJFQ4CJgEDCA4VIBUBLPzgZGQBLGRkAAABAMgAZgNyBEoAEgAAATMyFgcJARYGKwEiJwEmNDcBNgK9oBAKDP4wAdAMChCgDQr%2BKQcHAdcKBEoWDP4w%2FjAMFgkB1wgUCAHXCQAAAQE%2BAGYD6ARKABIAAAEzMhcBFhQHAQYrASImNwkBJjYBU6ANCgHXBwf%2BKQoNoBAKDAHQ%2FjAMCgRKCf4pCBQI%2FikJFgwB0AHQDBYAAAEAZgDIBEoDcgASAAAAFh0BFAcBBiInASY9ATQ2FwkBBDQWCf4pCBQI%2FikJFgwB0AHQA3cKEKANCv4pBwcB1woNoBAKDP4wAdAAAAABAGYBPgRKA%2BgAEgAACQEWHQEUBicJAQYmPQE0NwE2MgJqAdcJFgz%2BMP4wDBYJAdcIFAPh%2FikKDaAQCgwB0P4wDAoQoA0KAdcHAAAAAgDZ%2F%2FkEPQSwAAUAOgAAARQGIzQ2BTMyFh8BNjc%2BAh4EBgcOBgcGIiYjIgYiJy4DLwEuAT4EHgEXJyY2A%2BiwfLD%2BVmQVJgdPBQsiKFAzRyorDwURAQQSFyozTSwNOkkLDkc3EDlfNyYHBw8GDyUqPjdGMR%2BTDA0EsHywfLDIHBPCAQIGBwcFDx81S21DBxlLR1xKQhEFBQcHGWt0bCQjP2hJNyATBwMGBcASGAAAAAACAMgAFQOEBLAAFgAaAAATITIWFREUBisBEQcGJjURIyImNRE0NhcVITX6AlgVHR0Vlv8TGpYVHR2rASwEsB0V%2FnAVHf4MsgkQFQKKHRUBkBUdZGRkAAAAAgDIABkETASwAA4AEgAAEyEyFhURBRElIREjETQ2ARU3NfoC7ic9%2FUQCWP1EZB8BDWQEsFEs%2FFt1A7Z9%2FBgEARc0%2FV1kFGQAAQAAAAECTW%2FDBF9fDzz1AB8EsAAAAADQdnOXAAAAANB2c5f%2FUf%2BcBdwFFAAAAAgAAgAAAAAAAAABAAAFFP%2BFAAAFFP9R%2FtQF3AABAAAAAAAAAAAAAAAAAAAAowG4ACgAAAAAAZAAAASwAAAEsABkBLAAAASwAAAEsABwAooAAAUUAAACigAABRQAAAGxAAABRQAAANgAAADYAAAAogAAAQQAAABIAAABBAAAAUUAAASwAGQEsAB7BLAAyASwAMgB9AAABLD%2F8gSwAAAEsAAABLD%2F8ASwAAAEsAAOBLAACQSwAGQEsP%2FTBLD%2F0wSwAAAEsAAABLAAAASwAAAEsAAABLAAJgSwAG4EsAAXBLAAFwSwABcEsABkBLAAGgSwAGQEsAAMBLAAZASwABcEsP%2BcBLAAZASwABcEsAAXBLAAAASwABcEsAAXBLAAFwSwAGQEsAAABLAAZASwAAAEsAAABLAAAASwAAAEsAAABLAAAASwAAAEsAAABLAAZASwAMgEsAAABLAAAASwADUEsABkBLAAyASw%2F7UEsAAhBLAAAASwAAAEsAAABLAAAASwAAAEsP%2BcBLAAAASwAAAEsAAABLAA2wSwABcEsAB1BLAAAASwAAAEsAAABLAACgSwAMgEsAAABLAAnQSwAMgEsADIBLAAyASwAAAEsP%2F%2BBLABLASwAGQEsACIBLABOwSwABcEsAAXBLAAFwSwABcEsAAXBLAAFwSwAAAEsAAXBLAAFwSwABcEsAAXBLAAAASwALcEsAC3BLAAAASwAAAEsABJBLAAFwSwAAAEsAAABLAAXQSw%2F9wEsP%2FcBLD%2FnwSwAGQEsAAABLAAAASwAAAEsABkBLD%2F%2FwSwAAAEsP9RBLAABgSwAAAEsAAABLABRQSwAAEEsAAABLD%2FnASwAEoEsAAUBLAAAASwAAAEsAAABLD%2FnASwAGEEsP%2F9BLAAFgSwABYEsAAWBLAAFgSwABgEsAAABMQAAASwAGQAAAAAAAD%2F2ABkADkAyAAAAScAZAAZABkAGQAZABkAGQAZAAAAAAAAAAAAAADZAAAAAAAOAAAAAAAAAAAAAAAEAAAAAAAAAAAAAAAAAAMAZABkAAAAEAAAAAAAZP%2Bc%2F5z%2FnP%2Bc%2F5z%2FnP%2Bc%2F5wACQAJ%2F%2FL%2F8gBkAHkAJwBkAGQAAAAAAGT%2FogAAAAAAAAAAAAAAAADIAGQAAAABAI8AAP%2Bc%2F5wAZAAEAMgAyAAAAGQBkABkAAAAZAEs%2F7UAAAAAAAAAAAAAAAAAAABkAAABLAFBADIAMgAIAAAAAADIAT4AZgBmANkAyADIAAAAKgAqACoAKgCyAOgA6AFOAU4BTgFOAU4BTgFOAU4BTgFOAU4BTgFOAU4BpAIGAiICfgKGAqwC5ANGA24DjAPEBAgEMgRiBKIE3AVcBboGcgb0ByAHYgfKCB4IYgi%2BCTYJhAm2Cd4KKApMCpQK4gswC4oLygwIDFgNKg1eDbAODg5oDrQPKA%2BmD%2BYQEhBUEJAQqhEqEXYRthIKEjgSfBLAExoTdBPQFCoU1BU8FagVzBYEFjYWYBawFv4XUhemGAIYLhhqGJYYsBjgGP4ZKBloGZQZxBnaGe4aNhpoGrga9hteG7QcMhyUHOIdHB1EHWwdlB28HeYeLh52HsAfYh%2FSIEYgviEyIXYhuCJAIpYiuCMOIyIjOCN6I8Ij4CQCJDAkXiSWJOIlNCVgJbwmFCZ%2BJuYnUCe8J%2FgoNChwKKwpoCnMKiYqSiqEKworeiwILGgsuizsLRwtiC30LiguZi6iLtgvDi9GL34vsi%2F4MD4whDDSMRIxYDGuMegyJDJeMpoy3jMiMz4zaDO2NBg0YDSoNNI1LDWeNeg2PjZ8Ntw3GjdON5I31DgQOEI4hjjIOQo5SjmIOcw6HDpsOpo63jugO9w8GDxQPKI8%2BD0yPew%2BOj6MPtQ%2FKD9uP6o%2F%2BkBIQIBAxkECQX5CGEKoQu5DGENCQ3ZDoEPKRBBEYESuRPZFWkW2RgZGdEa0RvZHNkd2R7ZH9kgWSDJITkhqSIZIzEkSSThJXkmESapKAkouSlIAAQAAARcApwARAAAAAAACAAAAAQABAAAAQAAuAAAAAAAAABAAxgABAAAAAAATABIAAAADAAEECQAAAGoAEgADAAEECQABACgAfAADAAEECQACAA4ApAADAAEECQADAEwAsgADAAEECQAEADgA%2FgADAAEECQAFAHgBNgADAAEECQAGADYBrgADAAEECQAIABYB5AADAAEECQAJABYB%2BgADAAEECQALACQCEAADAAEECQAMACQCNAADAAEECQATACQCWAADAAEECQDIABYCfAADAAEECQDJADACkgADAAEECdkDABoCwnd3dy5nbHlwaGljb25zLmNvbQBDAG8AcAB5AHIAaQBnAGgAdAAgAKkAIAAyADAAMQA0ACAAYgB5ACAASgBhAG4AIABLAG8AdgBhAHIAaQBrAC4AIABBAGwAbAAgAHIAaQBnAGgAdABzACAAcgBlAHMAZQByAHYAZQBkAC4ARwBMAFkAUABIAEkAQwBPAE4AUwAgAEgAYQBsAGYAbABpAG4AZwBzAFIAZQBnAHUAbABhAHIAMQAuADAAMAA5ADsAVQBLAFcATgA7AEcATABZAFAASABJAEMATwBOAFMASABhAGwAZgBsAGkAbgBnAHMALQBSAGUAZwB1AGwAYQByAEcATABZAFAASABJAEMATwBOAFMAIABIAGEAbABmAGwAaQBuAGcAcwAgAFIAZQBnAHUAbABhAHIAVgBlAHIAcwBpAG8AbgAgADEALgAwADAAOQA7AFAAUwAgADAAMAAxAC4AMAAwADkAOwBoAG8AdABjAG8AbgB2ACAAMQAuADAALgA3ADAAOwBtAGEAawBlAG8AdABmAC4AbABpAGIAMgAuADUALgA1ADgAMwAyADkARwBMAFkAUABIAEkAQwBPAE4AUwBIAGEAbABmAGwAaQBuAGcAcwAtAFIAZQBnAHUAbABhAHIASgBhAG4AIABLAG8AdgBhAHIAaQBrAEoAYQBuACAASwBvAHYAYQByAGkAawB3AHcAdwAuAGcAbAB5AHAAaABpAGMAbwBuAHMALgBjAG8AbQB3AHcAdwAuAGcAbAB5AHAAaABpAGMAbwBuAHMALgBjAG8AbQB3AHcAdwAuAGcAbAB5AHAAaABpAGMAbwBuAHMALgBjAG8AbQBXAGUAYgBmAG8AbgB0ACAAMQAuADAAVwBlAGQAIABPAGMAdAAgADIAOQAgADAANgA6ADMANgA6ADAANwAgADIAMAAxADQARgBvAG4AdAAgAFMAcQB1AGkAcgByAGUAbAAAAAIAAAAAAAD%2FtQAyAAAAAAAAAAAAAAAAAAAAAAAAAAABFwAAAQIBAwADAA0ADgEEAJYBBQEGAQcBCAEJAQoBCwEMAQ0BDgEPARABEQESARMA7wEUARUBFgEXARgBGQEaARsBHAEdAR4BHwEgASEBIgEjASQBJQEmAScBKAEpASoBKwEsAS0BLgEvATABMQEyATMBNAE1ATYBNwE4ATkBOgE7ATwBPQE%2BAT8BQAFBAUIBQwFEAUUBRgFHAUgBSQFKAUsBTAFNAU4BTwFQAVEBUgFTAVQBVQFWAVcBWAFZAVoBWwFcAV0BXgFfAWABYQFiAWMBZAFlAWYBZwFoAWkBagFrAWwBbQFuAW8BcAFxAXIBcwF0AXUBdgF3AXgBeQF6AXsBfAF9AX4BfwGAAYEBggGDAYQBhQGGAYcBiAGJAYoBiwGMAY0BjgGPAZABkQGSAZMBlAGVAZYBlwGYAZkBmgGbAZwBnQGeAZ8BoAGhAaIBowGkAaUBpgGnAagBqQGqAasBrAGtAa4BrwGwAbEBsgGzAbQBtQG2AbcBuAG5AboBuwG8Ab0BvgG%2FAcABwQHCAcMBxAHFAcYBxwHIAckBygHLAcwBzQHOAc8B0AHRAdIB0wHUAdUB1gHXAdgB2QHaAdsB3AHdAd4B3wHgAeEB4gHjAeQB5QHmAecB6AHpAeoB6wHsAe0B7gHvAfAB8QHyAfMB9AH1AfYB9wH4AfkB%2BgH7AfwB%2FQH%2BAf8CAAIBAgICAwIEAgUCBgIHAggCCQIKAgsCDAINAg4CDwIQAhECEgZnbHlwaDEGZ2x5cGgyB3VuaTAwQTAHdW5pMjAwMAd1bmkyMDAxB3VuaTIwMDIHdW5pMjAwMwd1bmkyMDA0B3VuaTIwMDUHdW5pMjAwNgd1bmkyMDA3B3VuaTIwMDgHdW5pMjAwOQd1bmkyMDBBB3VuaTIwMkYHdW5pMjA1RgRFdXJvB3VuaTIwQkQHdW5pMjMxQgd1bmkyNUZDB3VuaTI2MDEHdW5pMjZGQQd1bmkyNzA5B3VuaTI3MEYHdW5pRTAwMQd1bmlFMDAyB3VuaUUwMDMHdW5pRTAwNQd1bmlFMDA2B3VuaUUwMDcHdW5pRTAwOAd1bmlFMDA5B3VuaUUwMTAHdW5pRTAxMQd1bmlFMDEyB3VuaUUwMTMHdW5pRTAxNAd1bmlFMDE1B3VuaUUwMTYHdW5pRTAxNwd1bmlFMDE4B3VuaUUwMTkHdW5pRTAyMAd1bmlFMDIxB3VuaUUwMjIHdW5pRTAyMwd1bmlFMDI0B3VuaUUwMjUHdW5pRTAyNgd1bmlFMDI3B3VuaUUwMjgHdW5pRTAyOQd1bmlFMDMwB3VuaUUwMzEHdW5pRTAzMgd1bmlFMDMzB3VuaUUwMzQHdW5pRTAzNQd1bmlFMDM2B3VuaUUwMzcHdW5pRTAzOAd1bmlFMDM5B3VuaUUwNDAHdW5pRTA0MQd1bmlFMDQyB3VuaUUwNDMHdW5pRTA0NAd1bmlFMDQ1B3VuaUUwNDYHdW5pRTA0Nwd1bmlFMDQ4B3VuaUUwNDkHdW5pRTA1MAd1bmlFMDUxB3VuaUUwNTIHdW5pRTA1Mwd1bmlFMDU0B3VuaUUwNTUHdW5pRTA1Ngd1bmlFMDU3B3VuaUUwNTgHdW5pRTA1OQd1bmlFMDYwB3VuaUUwNjIHdW5pRTA2Mwd1bmlFMDY0B3VuaUUwNjUHdW5pRTA2Ngd1bmlFMDY3B3VuaUUwNjgHdW5pRTA2OQd1bmlFMDcwB3VuaUUwNzEHdW5pRTA3Mgd1bmlFMDczB3VuaUUwNzQHdW5pRTA3NQd1bmlFMDc2B3VuaUUwNzcHdW5pRTA3OAd1bmlFMDc5B3VuaUUwODAHdW5pRTA4MQd1bmlFMDgyB3VuaUUwODMHdW5pRTA4NAd1bmlFMDg1B3VuaUUwODYHdW5pRTA4Nwd1bmlFMDg4B3VuaUUwODkHdW5pRTA5MAd1bmlFMDkxB3VuaUUwOTIHdW5pRTA5Mwd1bmlFMDk0B3VuaUUwOTUHdW5pRTA5Ngd1bmlFMDk3B3VuaUUxMDEHdW5pRTEwMgd1bmlFMTAzB3VuaUUxMDQHdW5pRTEwNQd1bmlFMTA2B3VuaUUxMDcHdW5pRTEwOAd1bmlFMTA5B3VuaUUxMTAHdW5pRTExMQd1bmlFMTEyB3VuaUUxMTMHdW5pRTExNAd1bmlFMTE1B3VuaUUxMTYHdW5pRTExNwd1bmlFMTE4B3VuaUUxMTkHdW5pRTEyMAd1bmlFMTIxB3VuaUUxMjIHdW5pRTEyMwd1bmlFMTI0B3VuaUUxMjUHdW5pRTEyNgd1bmlFMTI3B3VuaUUxMjgHdW5pRTEyOQd1bmlFMTMwB3VuaUUxMzEHdW5pRTEzMgd1bmlFMTMzB3VuaUUxMzQHdW5pRTEzNQd1bmlFMTM2B3VuaUUxMzcHdW5pRTEzOAd1bmlFMTM5B3VuaUUxNDAHdW5pRTE0MQd1bmlFMTQyB3VuaUUxNDMHdW5pRTE0NAd1bmlFMTQ1B3VuaUUxNDYHdW5pRTE0OAd1bmlFMTQ5B3VuaUUxNTAHdW5pRTE1MQd1bmlFMTUyB3VuaUUxNTMHdW5pRTE1NAd1bmlFMTU1B3VuaUUxNTYHdW5pRTE1Nwd1bmlFMTU4B3VuaUUxNTkHdW5pRTE2MAd1bmlFMTYxB3VuaUUxNjIHdW5pRTE2Mwd1bmlFMTY0B3VuaUUxNjUHdW5pRTE2Ngd1bmlFMTY3B3VuaUUxNjgHdW5pRTE2OQd1bmlFMTcwB3VuaUUxNzEHdW5pRTE3Mgd1bmlFMTczB3VuaUUxNzQHdW5pRTE3NQd1bmlFMTc2B3VuaUUxNzcHdW5pRTE3OAd1bmlFMTc5B3VuaUUxODAHdW5pRTE4MQd1bmlFMTgyB3VuaUUxODMHdW5pRTE4NAd1bmlFMTg1B3VuaUUxODYHdW5pRTE4Nwd1bmlFMTg4B3VuaUUxODkHdW5pRTE5MAd1bmlFMTkxB3VuaUUxOTIHdW5pRTE5Mwd1bmlFMTk0B3VuaUUxOTUHdW5pRTE5Nwd1bmlFMTk4B3VuaUUxOTkHdW5pRTIwMAd1bmlFMjAxB3VuaUUyMDIHdW5pRTIwMwd1bmlFMjA0B3VuaUUyMDUHdW5pRTIwNgd1bmlFMjA5B3VuaUUyMTAHdW5pRTIxMQd1bmlFMjEyB3VuaUUyMTMHdW5pRTIxNAd1bmlFMjE1B3VuaUUyMTYHdW5pRTIxOAd1bmlFMjE5B3VuaUUyMjEHdW5pRTIyMwd1bmlFMjI0B3VuaUUyMjUHdW5pRTIyNgd1bmlFMjI3B3VuaUUyMzAHdW5pRTIzMQd1bmlFMjMyB3VuaUUyMzMHdW5pRTIzNAd1bmlFMjM1B3VuaUUyMzYHdW5pRTIzNwd1bmlFMjM4B3VuaUUyMzkHdW5pRTI0MAd1bmlFMjQxB3VuaUUyNDIHdW5pRTI0Mwd1bmlFMjQ0B3VuaUUyNDUHdW5pRTI0Ngd1bmlFMjQ3B3VuaUUyNDgHdW5pRTI0OQd1bmlFMjUwB3VuaUUyNTEHdW5pRTI1Mgd1bmlFMjUzB3VuaUUyNTQHdW5pRTI1NQd1bmlFMjU2B3VuaUUyNTcHdW5pRTI1OAd1bmlFMjU5B3VuaUUyNjAHdW5pRjhGRgZ1MUY1MTEGdTFGNkFBAAAAAAFUUMMXAAA%3D%29%20format%28%27truetype%27%29%2Curl%28data%3Aimage%2Fsvg%2Bxml%3Bbase64%2CPD94bWwgdmVyc2lvbj0iMS4wIiBzdGFuZGFsb25lPSJubyI%2FPgo8IURPQ1RZUEUgc3ZnIFBVQkxJQyAiLS8vVzNDLy9EVEQgU1ZHIDEuMS8vRU4iICJodHRwOi8vd3d3LnczLm9yZy9HcmFwaGljcy9TVkcvMS4xL0RURC9zdmcxMS5kdGQiID4KPHN2ZyB4bWxucz0iaHR0cDovL3d3dy53My5vcmcvMjAwMC9zdmciPgo8bWV0YWRhdGE%2BPC9tZXRhZGF0YT4KPGRlZnM%2BCjxmb250IGlkPSJnbHlwaGljb25zX2hhbGZsaW5nc3JlZ3VsYXIiIGhvcml6LWFkdi14PSIxMjAwIiA%2BCjxmb250LWZhY2UgdW5pdHMtcGVyLWVtPSIxMjAwIiBhc2NlbnQ9Ijk2MCIgZGVzY2VudD0iLTI0MCIgLz4KPG1pc3NpbmctZ2x5cGggaG9yaXotYWR2LXg9IjUwMCIgLz4KPGdseXBoIGhvcml6LWFkdi14PSIwIiAvPgo8Z2x5cGggaG9yaXotYWR2LXg9IjQwMCIgLz4KPGdseXBoIHVuaWNvZGU9IiAiIC8%2BCjxnbHlwaCB1bmljb2RlPSIqIiBkPSJNNjAwIDExMDBxMTUgMCAzNCAtMS41dDMwIC0zLjVsMTEgLTFxMTAgLTIgMTcuNSAtMTAuNXQ3LjUgLTE4LjV2LTIyNGwxNTggMTU4cTcgNyAxOCA4dDE5IC02bDEwNiAtMTA2cTcgLTggNiAtMTl0LTggLTE4bC0xNTggLTE1OGgyMjRxMTAgMCAxOC41IC03LjV0MTAuNSAtMTcuNXE2IC00MSA2IC03NXEwIC0xNSAtMS41IC0zNHQtMy41IC0zMGwtMSAtMTFxLTIgLTEwIC0xMC41IC0xNy41dC0xOC41IC03LjVoLTIyNGwxNTggLTE1OCBxNyAtNyA4IC0xOHQtNiAtMTlsLTEwNiAtMTA2cS04IC03IC0xOSAtNnQtMTggOGwtMTU4IDE1OHYtMjI0cTAgLTEwIC03LjUgLTE4LjV0LTE3LjUgLTEwLjVxLTQxIC02IC03NSAtNnEtMTUgMCAtMzQgMS41dC0zMCAzLjVsLTExIDFxLTEwIDIgLTE3LjUgMTAuNXQtNy41IDE4LjV2MjI0bC0xNTggLTE1OHEtNyAtNyAtMTggLTh0LTE5IDZsLTEwNiAxMDZxLTcgOCAtNiAxOXQ4IDE4bDE1OCAxNThoLTIyNHEtMTAgMCAtMTguNSA3LjUgdC0xMC41IDE3LjVxLTYgNDEgLTYgNzVxMCAxNSAxLjUgMzR0My41IDMwbDEgMTFxMiAxMCAxMC41IDE3LjV0MTguNSA3LjVoMjI0bC0xNTggMTU4cS03IDcgLTggMTh0NiAxOWwxMDYgMTA2cTggNyAxOSA2dDE4IC04bDE1OCAtMTU4djIyNHEwIDEwIDcuNSAxOC41dDE3LjUgMTAuNXE0MSA2IDc1IDZ6IiAvPgo8Z2x5cGggdW5pY29kZT0iKyIgZD0iTTQ1MCAxMTAwaDIwMHEyMSAwIDM1LjUgLTE0LjV0MTQuNSAtMzUuNXYtMzUwaDM1MHEyMSAwIDM1LjUgLTE0LjV0MTQuNSAtMzUuNXYtMjAwcTAgLTIxIC0xNC41IC0zNS41dC0zNS41IC0xNC41aC0zNTB2LTM1MHEwIC0yMSAtMTQuNSAtMzUuNXQtMzUuNSAtMTQuNWgtMjAwcS0yMSAwIC0zNS41IDE0LjV0LTE0LjUgMzUuNXYzNTBoLTM1MHEtMjEgMCAtMzUuNSAxNC41dC0xNC41IDM1LjV2MjAwcTAgMjEgMTQuNSAzNS41dDM1LjUgMTQuNSBoMzUwdjM1MHEwIDIxIDE0LjUgMzUuNXQzNS41IDE0LjV6IiAvPgo8Z2x5cGggdW5pY29kZT0iJiN4YTA7IiAvPgo8Z2x5cGggdW5pY29kZT0iJiN4YTU7IiBkPSJNODI1IDExMDBoMjUwcTEwIDAgMTIuNSAtNXQtNS41IC0xM2wtMzY0IC0zNjRxLTYgLTYgLTExIC0xOGgyNjhxMTAgMCAxMyAtNnQtMyAtMTRsLTEyMCAtMTYwcS02IC04IC0xOCAtMTR0LTIyIC02aC0xMjV2LTEwMGgyNzVxMTAgMCAxMyAtNnQtMyAtMTRsLTEyMCAtMTYwcS02IC04IC0xOCAtMTR0LTIyIC02aC0xMjV2LTE3NHEwIC0xMSAtNy41IC0xOC41dC0xOC41IC03LjVoLTE0OHEtMTEgMCAtMTguNSA3LjV0LTcuNSAxOC41djE3NCBoLTI3NXEtMTAgMCAtMTMgNnQzIDE0bDEyMCAxNjBxNiA4IDE4IDE0dDIyIDZoMTI1djEwMGgtMjc1cS0xMCAwIC0xMyA2dDMgMTRsMTIwIDE2MHE2IDggMTggMTR0MjIgNmgxMThxLTUgMTIgLTExIDE4bC0zNjQgMzY0cS04IDggLTUuNSAxM3QxMi41IDVoMjUwcTI1IDAgNDMgLTE4bDE2NCAtMTY0cTggLTggMTggLTh0MTggOGwxNjQgMTY0cTE4IDE4IDQzIDE4eiIgLz4KPGdseXBoIHVuaWNvZGU9IiYjeDIwMDA7IiBob3Jpei1hZHYteD0iNjUwIiAvPgo8Z2x5cGggdW5pY29kZT0iJiN4MjAwMTsiIGhvcml6LWFkdi14PSIxMzAwIiAvPgo8Z2x5cGggdW5pY29kZT0iJiN4MjAwMjsiIGhvcml6LWFkdi14PSI2NTAiIC8%2BCjxnbHlwaCB1bmljb2RlPSImI3gyMDAzOyIgaG9yaXotYWR2LXg9IjEzMDAiIC8%2BCjxnbHlwaCB1bmljb2RlPSImI3gyMDA0OyIgaG9yaXotYWR2LXg9IjQzMyIgLz4KPGdseXBoIHVuaWNvZGU9IiYjeDIwMDU7IiBob3Jpei1hZHYteD0iMzI1IiAvPgo8Z2x5cGggdW5pY29kZT0iJiN4MjAwNjsiIGhvcml6LWFkdi14PSIyMTYiIC8%2BCjxnbHlwaCB1bmljb2RlPSImI3gyMDA3OyIgaG9yaXotYWR2LXg9IjIxNiIgLz4KPGdseXBoIHVuaWNvZGU9IiYjeDIwMDg7IiBob3Jpei1hZHYteD0iMTYyIiAvPgo8Z2x5cGggdW5pY29kZT0iJiN4MjAwOTsiIGhvcml6LWFkdi14PSIyNjAiIC8%2BCjxnbHlwaCB1bmljb2RlPSImI3gyMDBhOyIgaG9yaXotYWR2LXg9IjcyIiAvPgo8Z2x5cGggdW5pY29kZT0iJiN4MjAyZjsiIGhvcml6LWFkdi14PSIyNjAiIC8%2BCjxnbHlwaCB1bmljb2RlPSImI3gyMDVmOyIgaG9yaXotYWR2LXg9IjMyNSIgLz4KPGdseXBoIHVuaWNvZGU9IiYjeDIwYWM7IiBkPSJNNzQ0IDExOThxMjQyIDAgMzU0IC0xODlxNjAgLTEwNCA2NiAtMjA5aC0xODFxMCA0NSAtMTcuNSA4Mi41dC00My41IDYxLjV0LTU4IDQwLjV0LTYwLjUgMjR0LTUxLjUgNy41cS0xOSAwIC00MC41IC01LjV0LTQ5LjUgLTIwLjV0LTUzIC0zOHQtNDkgLTYyLjV0LTM5IC04OS41aDM3OWwtMTAwIC0xMDBoLTMwMHEtNiAtNTAgLTYgLTEwMGg0MDZsLTEwMCAtMTAwaC0zMDBxOSAtNzQgMzMgLTEzMnQ1Mi41IC05MXQ2MS41IC01NC41dDU5IC0yOSB0NDcgLTcuNXEyMiAwIDUwLjUgNy41dDYwLjUgMjQuNXQ1OCA0MXQ0My41IDYxdDE3LjUgODBoMTc0cS0zMCAtMTcxIC0xMjggLTI3OHEtMTA3IC0xMTcgLTI3NCAtMTE3cS0yMDYgMCAtMzI0IDE1OHEtMzYgNDggLTY5IDEzM3QtNDUgMjA0aC0yMTdsMTAwIDEwMGgxMTJxMSA0NyA2IDEwMGgtMjE4bDEwMCAxMDBoMTM0cTIwIDg3IDUxIDE1My41dDYyIDEwMy41cTExNyAxNDEgMjk3IDE0MXoiIC8%2BCjxnbHlwaCB1bmljb2RlPSImI3gyMGJkOyIgZD0iTTQyOCAxMjAwaDM1MHE2NyAwIDEyMCAtMTN0ODYgLTMxdDU3IC00OS41dDM1IC01Ni41dDE3IC02NC41dDYuNSAtNjAuNXQwLjUgLTU3di0xNi41di0xNi41cTAgLTM2IC0wLjUgLTU3dC02LjUgLTYxdC0xNyAtNjV0LTM1IC01N3QtNTcgLTUwLjV0LTg2IC0zMS41dC0xMjAgLTEzaC0xNzhsLTIgLTEwMGgyODhxMTAgMCAxMyAtNnQtMyAtMTRsLTEyMCAtMTYwcS02IC04IC0xOCAtMTR0LTIyIC02aC0xMzh2LTE3NXEwIC0xMSAtNS41IC0xOCB0LTE1LjUgLTdoLTE0OXEtMTAgMCAtMTcuNSA3LjV0LTcuNSAxNy41djE3NWgtMjY3cS0xMCAwIC0xMyA2dDMgMTRsMTIwIDE2MHE2IDggMTggMTR0MjIgNmgxMTd2MTAwaC0yNjdxLTEwIDAgLTEzIDZ0MyAxNGwxMjAgMTYwcTYgOCAxOCAxNHQyMiA2aDExN3Y0NzVxMCAxMCA3LjUgMTcuNXQxNy41IDcuNXpNNjAwIDEwMDB2LTMwMGgyMDNxNjQgMCA4Ni41IDMzdDIyLjUgMTE5cTAgODQgLTIyLjUgMTE2dC04Ni41IDMyaC0yMDN6IiAvPgo8Z2x5cGggdW5pY29kZT0iJiN4MjIxMjsiIGQ9Ik0yNTAgNzAwaDgwMHEyMSAwIDM1LjUgLTE0LjV0MTQuNSAtMzUuNXYtMjAwcTAgLTIxIC0xNC41IC0zNS41dC0zNS41IC0xNC41aC04MDBxLTIxIDAgLTM1LjUgMTQuNXQtMTQuNSAzNS41djIwMHEwIDIxIDE0LjUgMzUuNXQzNS41IDE0LjV6IiAvPgo8Z2x5cGggdW5pY29kZT0iJiN4MjMxYjsiIGQ9Ik0xMDAwIDEyMDB2LTE1MHEwIC0yMSAtMTQuNSAtMzUuNXQtMzUuNSAtMTQuNWgtNTB2LTEwMHEwIC05MSAtNDkuNSAtMTY1LjV0LTEzMC41IC0xMDkuNXE4MSAtMzUgMTMwLjUgLTEwOS41dDQ5LjUgLTE2NS41di0xNTBoNTBxMjEgMCAzNS41IC0xNC41dDE0LjUgLTM1LjV2LTE1MGgtODAwdjE1MHEwIDIxIDE0LjUgMzUuNXQzNS41IDE0LjVoNTB2MTUwcTAgOTEgNDkuNSAxNjUuNXQxMzAuNSAxMDkuNXEtODEgMzUgLTEzMC41IDEwOS41IHQtNDkuNSAxNjUuNXYxMDBoLTUwcS0yMSAwIC0zNS41IDE0LjV0LTE0LjUgMzUuNXYxNTBoODAwek00MDAgMTAwMHYtMTAwcTAgLTYwIDMyLjUgLTEwOS41dDg3LjUgLTczLjVxMjggLTEyIDQ0IC0zN3QxNiAtNTV0LTE2IC01NXQtNDQgLTM3cS01NSAtMjQgLTg3LjUgLTczLjV0LTMyLjUgLTEwOS41di0xNTBoNDAwdjE1MHEwIDYwIC0zMi41IDEwOS41dC04Ny41IDczLjVxLTI4IDEyIC00NCAzN3QtMTYgNTV0MTYgNTV0NDQgMzcgcTU1IDI0IDg3LjUgNzMuNXQzMi41IDEwOS41djEwMGgtNDAweiIgLz4KPGdseXBoIHVuaWNvZGU9IiYjeDI1ZmM7IiBob3Jpei1hZHYteD0iNTAwIiBkPSJNMCAweiIgLz4KPGdseXBoIHVuaWNvZGU9IiYjeDI2MDE7IiBkPSJNNTAzIDEwODlxMTEwIDAgMjAwLjUgLTU5LjV0MTM0LjUgLTE1Ni41cTQ0IDE0IDkwIDE0cTEyMCAwIDIwNSAtODYuNXQ4NSAtMjA2LjVxMCAtMTIxIC04NSAtMjA3LjV0LTIwNSAtODYuNWgtNzUwcS03OSAwIC0xMzUuNSA1N3QtNTYuNSAxMzdxMCA2OSA0Mi41IDEyMi41dDEwOC41IDY3LjVxLTIgMTIgLTIgMzdxMCAxNTMgMTA4IDI2MC41dDI2MCAxMDcuNXoiIC8%2BCjxnbHlwaCB1bmljb2RlPSImI3gyNmZhOyIgZD0iTTc3NCAxMTkzLjVxMTYgLTkuNSAyMC41IC0yN3QtNS41IC0zMy41bC0xMzYgLTE4N2w0NjcgLTc0NmgzMHEyMCAwIDM1IC0xOC41dDE1IC0zOS41di00MmgtMTIwMHY0MnEwIDIxIDE1IDM5LjV0MzUgMTguNWgzMGw0NjggNzQ2bC0xMzUgMTgzcS0xMCAxNiAtNS41IDM0dDIwLjUgMjh0MzQgNS41dDI4IC0yMC41bDExMSAtMTQ4bDExMiAxNTBxOSAxNiAyNyAyMC41dDM0IC01ek02MDAgMjAwaDM3N2wtMTgyIDExMmwtMTk1IDUzNHYtNjQ2eiAiIC8%2BCjxnbHlwaCB1bmljb2RlPSImI3gyNzA5OyIgZD0iTTI1IDExMDBoMTE1MHExMCAwIDEyLjUgLTV0LTUuNSAtMTNsLTU2NCAtNTY3cS04IC04IC0xOCAtOHQtMTggOGwtNTY0IDU2N3EtOCA4IC01LjUgMTN0MTIuNSA1ek0xOCA4ODJsMjY0IC0yNjRxOCAtOCA4IC0xOHQtOCAtMThsLTI2NCAtMjY0cS04IC04IC0xMyAtNS41dC01IDEyLjV2NTUwcTAgMTAgNSAxMi41dDEzIC01LjV6TTkxOCA2MThsMjY0IDI2NHE4IDggMTMgNS41dDUgLTEyLjV2LTU1MHEwIC0xMCAtNSAtMTIuNXQtMTMgNS41IGwtMjY0IDI2NHEtOCA4IC04IDE4dDggMTh6TTgxOCA0ODJsMzY0IC0zNjRxOCAtOCA1LjUgLTEzdC0xMi41IC01aC0xMTUwcS0xMCAwIC0xMi41IDV0NS41IDEzbDM2NCAzNjRxOCA4IDE4IDh0MTggLThsMTY0IC0xNjRxOCAtOCAxOCAtOHQxOCA4bDE2NCAxNjRxOCA4IDE4IDh0MTggLTh6IiAvPgo8Z2x5cGggdW5pY29kZT0iJiN4MjcwZjsiIGQ9Ik0xMDExIDEyMTBxMTkgMCAzMyAtMTNsMTUzIC0xNTNxMTMgLTE0IDEzIC0zM3QtMTMgLTMzbC05OSAtOTJsLTIxNCAyMTRsOTUgOTZxMTMgMTQgMzIgMTR6TTEwMTMgODAwbC02MTUgLTYxNGwtMjE0IDIxNGw2MTQgNjE0ek0zMTcgOTZsLTMzMyAtMTEybDExMCAzMzV6IiAvPgo8Z2x5cGggdW5pY29kZT0iJiN4ZTAwMTsiIGQ9Ik03MDAgNjUwdi01NTBoMjUwcTIxIDAgMzUuNSAtMTQuNXQxNC41IC0zNS41di01MGgtODAwdjUwcTAgMjEgMTQuNSAzNS41dDM1LjUgMTQuNWgyNTB2NTUwbC01MDAgNTUwaDEyMDB6IiAvPgo8Z2x5cGggdW5pY29kZT0iJiN4ZTAwMjsiIGQ9Ik0zNjggMTAxN2w2NDUgMTYzcTM5IDE1IDYzIDB0MjQgLTQ5di04MzFxMCAtNTUgLTQxLjUgLTk1LjV0LTExMS41IC02My41cS03OSAtMjUgLTE0NyAtNC41dC04NiA3NXQyNS41IDExMS41dDEyMi41IDgycTcyIDI0IDEzOCA4djUyMWwtNjAwIC0xNTV2LTYwNnEwIC00MiAtNDQgLTkwdC0xMDkgLTY5cS03OSAtMjYgLTE0NyAtNS41dC04NiA3NS41dDI1LjUgMTExLjV0MTIyLjUgODIuNXE3MiAyNCAxMzggN3Y2MzlxMCAzOCAxNC41IDU5IHQ1My41IDM0eiIgLz4KPGdseXBoIHVuaWNvZGU9IiYjeGUwMDM7IiBkPSJNNTAwIDExOTFxMTAwIDAgMTkxIC0zOXQxNTYuNSAtMTA0LjV0MTA0LjUgLTE1Ni41dDM5IC0xOTFsLTEgLTJsMSAtNXEwIC0xNDEgLTc4IC0yNjJsMjc1IC0yNzRxMjMgLTI2IDIyLjUgLTQ0LjV0LTIyLjUgLTQyLjVsLTU5IC01OHEtMjYgLTIwIC00Ni41IC0yMHQtMzkuNSAyMGwtMjc1IDI3NHEtMTE5IC03NyAtMjYxIC03N2wtNSAxbC0yIC0xcS0xMDAgMCAtMTkxIDM5dC0xNTYuNSAxMDQuNXQtMTA0LjUgMTU2LjV0LTM5IDE5MSB0MzkgMTkxdDEwNC41IDE1Ni41dDE1Ni41IDEwNC41dDE5MSAzOXpNNTAwIDEwMjJxLTg4IDAgLTE2MiAtNDN0LTExNyAtMTE3dC00MyAtMTYydDQzIC0xNjJ0MTE3IC0xMTd0MTYyIC00M3QxNjIgNDN0MTE3IDExN3Q0MyAxNjJ0LTQzIDE2MnQtMTE3IDExN3QtMTYyIDQzeiIgLz4KPGdseXBoIHVuaWNvZGU9IiYjeGUwMDU7IiBkPSJNNjQ5IDk0OXE0OCA2OCAxMDkuNSAxMDR0MTIxLjUgMzguNXQxMTguNSAtMjB0MTAyLjUgLTY0dDcxIC0xMDAuNXQyNyAtMTIzcTAgLTU3IC0zMy41IC0xMTcuNXQtOTQgLTEyNC41dC0xMjYuNSAtMTI3LjV0LTE1MCAtMTUyLjV0LTE0NiAtMTc0cS02MiA4NSAtMTQ1LjUgMTc0dC0xNTAgMTUyLjV0LTEyNi41IDEyNy41dC05My41IDEyNC41dC0zMy41IDExNy41cTAgNjQgMjggMTIzdDczIDEwMC41dDEwNCA2NHQxMTkgMjAgdDEyMC41IC0zOC41dDEwNC41IC0xMDR6IiAvPgo8Z2x5cGggdW5pY29kZT0iJiN4ZTAwNjsiIGQ9Ik00MDcgODAwbDEzMSAzNTNxNyAxOSAxNy41IDE5dDE3LjUgLTE5bDEyOSAtMzUzaDQyMXEyMSAwIDI0IC04LjV0LTE0IC0yMC41bC0zNDIgLTI0OWwxMzAgLTQwMXE3IC0yMCAtMC41IC0yNS41dC0yNC41IDYuNWwtMzQzIDI0NmwtMzQyIC0yNDdxLTE3IC0xMiAtMjQuNSAtNi41dC0wLjUgMjUuNWwxMzAgNDAwbC0zNDcgMjUxcS0xNyAxMiAtMTQgMjAuNXQyMyA4LjVoNDI5eiIgLz4KPGdseXBoIHVuaWNvZGU9IiYjeGUwMDc7IiBkPSJNNDA3IDgwMGwxMzEgMzUzcTcgMTkgMTcuNSAxOXQxNy41IC0xOWwxMjkgLTM1M2g0MjFxMjEgMCAyNCAtOC41dC0xNCAtMjAuNWwtMzQyIC0yNDlsMTMwIC00MDFxNyAtMjAgLTAuNSAtMjUuNXQtMjQuNSA2LjVsLTM0MyAyNDZsLTM0MiAtMjQ3cS0xNyAtMTIgLTI0LjUgLTYuNXQtMC41IDI1LjVsMTMwIDQwMGwtMzQ3IDI1MXEtMTcgMTIgLTE0IDIwLjV0MjMgOC41aDQyOXpNNDc3IDcwMGgtMjQwbDE5NyAtMTQybC03NCAtMjI2IGwxOTMgMTM5bDE5NSAtMTQwbC03NCAyMjlsMTkyIDE0MGgtMjM0bC03OCAyMTF6IiAvPgo8Z2x5cGggdW5pY29kZT0iJiN4ZTAwODsiIGQ9Ik02MDAgMTIwMHExMjQgMCAyMTIgLTg4dDg4IC0yMTJ2LTI1MHEwIC00NiAtMzEgLTk4dC02OSAtNTJ2LTc1cTAgLTEwIDYgLTIxLjV0MTUgLTE3LjVsMzU4IC0yMzBxOSAtNSAxNSAtMTYuNXQ2IC0yMS41di05M3EwIC0xMCAtNy41IC0xNy41dC0xNy41IC03LjVoLTExNTBxLTEwIDAgLTE3LjUgNy41dC03LjUgMTcuNXY5M3EwIDEwIDYgMjEuNXQxNSAxNi41bDM1OCAyMzBxOSA2IDE1IDE3LjV0NiAyMS41djc1cS0zOCAwIC02OSA1MiB0LTMxIDk4djI1MHEwIDEyNCA4OCAyMTJ0MjEyIDg4eiIgLz4KPGdseXBoIHVuaWNvZGU9IiYjeGUwMDk7IiBkPSJNMjUgMTEwMGgxMTUwcTEwIDAgMTcuNSAtNy41dDcuNSAtMTcuNXYtMTA1MHEwIC0xMCAtNy41IC0xNy41dC0xNy41IC03LjVoLTExNTBxLTEwIDAgLTE3LjUgNy41dC03LjUgMTcuNXYxMDUwcTAgMTAgNy41IDE3LjV0MTcuNSA3LjV6TTEwMCAxMDAwdi0xMDBoMTAwdjEwMGgtMTAwek04NzUgMTAwMGgtNTUwcS0xMCAwIC0xNy41IC03LjV0LTcuNSAtMTcuNXYtMzUwcTAgLTEwIDcuNSAtMTcuNXQxNy41IC03LjVoNTUwIHExMCAwIDE3LjUgNy41dDcuNSAxNy41djM1MHEwIDEwIC03LjUgMTcuNXQtMTcuNSA3LjV6TTEwMDAgMTAwMHYtMTAwaDEwMHYxMDBoLTEwMHpNMTAwIDgwMHYtMTAwaDEwMHYxMDBoLTEwMHpNMTAwMCA4MDB2LTEwMGgxMDB2MTAwaC0xMDB6TTEwMCA2MDB2LTEwMGgxMDB2MTAwaC0xMDB6TTEwMDAgNjAwdi0xMDBoMTAwdjEwMGgtMTAwek04NzUgNTAwaC01NTBxLTEwIDAgLTE3LjUgLTcuNXQtNy41IC0xNy41di0zNTBxMCAtMTAgNy41IC0xNy41IHQxNy41IC03LjVoNTUwcTEwIDAgMTcuNSA3LjV0Ny41IDE3LjV2MzUwcTAgMTAgLTcuNSAxNy41dC0xNy41IDcuNXpNMTAwIDQwMHYtMTAwaDEwMHYxMDBoLTEwMHpNMTAwMCA0MDB2LTEwMGgxMDB2MTAwaC0xMDB6TTEwMCAyMDB2LTEwMGgxMDB2MTAwaC0xMDB6TTEwMDAgMjAwdi0xMDBoMTAwdjEwMGgtMTAweiIgLz4KPGdseXBoIHVuaWNvZGU9IiYjeGUwMTA7IiBkPSJNNTAgMTEwMGg0MDBxMjEgMCAzNS41IC0xNC41dDE0LjUgLTM1LjV2LTQwMHEwIC0yMSAtMTQuNSAtMzUuNXQtMzUuNSAtMTQuNWgtNDAwcS0yMSAwIC0zNS41IDE0LjV0LTE0LjUgMzUuNXY0MDBxMCAyMSAxNC41IDM1LjV0MzUuNSAxNC41ek02NTAgMTEwMGg0MDBxMjEgMCAzNS41IC0xNC41dDE0LjUgLTM1LjV2LTQwMHEwIC0yMSAtMTQuNSAtMzUuNXQtMzUuNSAtMTQuNWgtNDAwcS0yMSAwIC0zNS41IDE0LjV0LTE0LjUgMzUuNXY0MDAgcTAgMjEgMTQuNSAzNS41dDM1LjUgMTQuNXpNNTAgNTAwaDQwMHEyMSAwIDM1LjUgLTE0LjV0MTQuNSAtMzUuNXYtNDAwcTAgLTIxIC0xNC41IC0zNS41dC0zNS41IC0xNC41aC00MDBxLTIxIDAgLTM1LjUgMTQuNXQtMTQuNSAzNS41djQwMHEwIDIxIDE0LjUgMzUuNXQzNS41IDE0LjV6TTY1MCA1MDBoNDAwcTIxIDAgMzUuNSAtMTQuNXQxNC41IC0zNS41di00MDBxMCAtMjEgLTE0LjUgLTM1LjV0LTM1LjUgLTE0LjVoLTQwMCBxLTIxIDAgLTM1LjUgMTQuNXQtMTQuNSAzNS41djQwMHEwIDIxIDE0LjUgMzUuNXQzNS41IDE0LjV6IiAvPgo8Z2x5cGggdW5pY29kZT0iJiN4ZTAxMTsiIGQ9Ik01MCAxMTAwaDIwMHEyMSAwIDM1LjUgLTE0LjV0MTQuNSAtMzUuNXYtMjAwcTAgLTIxIC0xNC41IC0zNS41dC0zNS41IC0xNC41aC0yMDBxLTIxIDAgLTM1LjUgMTQuNXQtMTQuNSAzNS41djIwMHEwIDIxIDE0LjUgMzUuNXQzNS41IDE0LjV6TTQ1MCAxMTAwaDIwMHEyMSAwIDM1LjUgLTE0LjV0MTQuNSAtMzUuNXYtMjAwcTAgLTIxIC0xNC41IC0zNS41dC0zNS41IC0xNC41aC0yMDBxLTIxIDAgLTM1LjUgMTQuNXQtMTQuNSAzNS41djIwMCBxMCAyMSAxNC41IDM1LjV0MzUuNSAxNC41ek04NTAgMTEwMGgyMDBxMjEgMCAzNS41IC0xNC41dDE0LjUgLTM1LjV2LTIwMHEwIC0yMSAtMTQuNSAtMzUuNXQtMzUuNSAtMTQuNWgtMjAwcS0yMSAwIC0zNS41IDE0LjV0LTE0LjUgMzUuNXYyMDBxMCAyMSAxNC41IDM1LjV0MzUuNSAxNC41ek01MCA3MDBoMjAwcTIxIDAgMzUuNSAtMTQuNXQxNC41IC0zNS41di0yMDBxMCAtMjEgLTE0LjUgLTM1LjV0LTM1LjUgLTE0LjVoLTIwMCBxLTIxIDAgLTM1LjUgMTQuNXQtMTQuNSAzNS41djIwMHEwIDIxIDE0LjUgMzUuNXQzNS41IDE0LjV6TTQ1MCA3MDBoMjAwcTIxIDAgMzUuNSAtMTQuNXQxNC41IC0zNS41di0yMDBxMCAtMjEgLTE0LjUgLTM1LjV0LTM1LjUgLTE0LjVoLTIwMHEtMjEgMCAtMzUuNSAxNC41dC0xNC41IDM1LjV2MjAwcTAgMjEgMTQuNSAzNS41dDM1LjUgMTQuNXpNODUwIDcwMGgyMDBxMjEgMCAzNS41IC0xNC41dDE0LjUgLTM1LjV2LTIwMCBxMCAtMjEgLTE0LjUgLTM1LjV0LTM1LjUgLTE0LjVoLTIwMHEtMjEgMCAtMzUuNSAxNC41dC0xNC41IDM1LjV2MjAwcTAgMjEgMTQuNSAzNS41dDM1LjUgMTQuNXpNNTAgMzAwaDIwMHEyMSAwIDM1LjUgLTE0LjV0MTQuNSAtMzUuNXYtMjAwcTAgLTIxIC0xNC41IC0zNS41dC0zNS41IC0xNC41aC0yMDBxLTIxIDAgLTM1LjUgMTQuNXQtMTQuNSAzNS41djIwMHEwIDIxIDE0LjUgMzUuNXQzNS41IDE0LjV6TTQ1MCAzMDBoMjAwIHEyMSAwIDM1LjUgLTE0LjV0MTQuNSAtMzUuNXYtMjAwcTAgLTIxIC0xNC41IC0zNS41dC0zNS41IC0xNC41aC0yMDBxLTIxIDAgLTM1LjUgMTQuNXQtMTQuNSAzNS41djIwMHEwIDIxIDE0LjUgMzUuNXQzNS41IDE0LjV6TTg1MCAzMDBoMjAwcTIxIDAgMzUuNSAtMTQuNXQxNC41IC0zNS41di0yMDBxMCAtMjEgLTE0LjUgLTM1LjV0LTM1LjUgLTE0LjVoLTIwMHEtMjEgMCAtMzUuNSAxNC41dC0xNC41IDM1LjV2MjAwcTAgMjEgMTQuNSAzNS41IHQzNS41IDE0LjV6IiAvPgo8Z2x5cGggdW5pY29kZT0iJiN4ZTAxMjsiIGQ9Ik01MCAxMTAwaDIwMHEyMSAwIDM1LjUgLTE0LjV0MTQuNSAtMzUuNXYtMjAwcTAgLTIxIC0xNC41IC0zNS41dC0zNS41IC0xNC41aC0yMDBxLTIxIDAgLTM1LjUgMTQuNXQtMTQuNSAzNS41djIwMHEwIDIxIDE0LjUgMzUuNXQzNS41IDE0LjV6TTQ1MCAxMTAwaDcwMHEyMSAwIDM1LjUgLTE0LjV0MTQuNSAtMzUuNXYtMjAwcTAgLTIxIC0xNC41IC0zNS41dC0zNS41IC0xNC41aC03MDBxLTIxIDAgLTM1LjUgMTQuNXQtMTQuNSAzNS41djIwMCBxMCAyMSAxNC41IDM1LjV0MzUuNSAxNC41ek01MCA3MDBoMjAwcTIxIDAgMzUuNSAtMTQuNXQxNC41IC0zNS41di0yMDBxMCAtMjEgLTE0LjUgLTM1LjV0LTM1LjUgLTE0LjVoLTIwMHEtMjEgMCAtMzUuNSAxNC41dC0xNC41IDM1LjV2MjAwcTAgMjEgMTQuNSAzNS41dDM1LjUgMTQuNXpNNDUwIDcwMGg3MDBxMjEgMCAzNS41IC0xNC41dDE0LjUgLTM1LjV2LTIwMHEwIC0yMSAtMTQuNSAtMzUuNXQtMzUuNSAtMTQuNWgtNzAwIHEtMjEgMCAtMzUuNSAxNC41dC0xNC41IDM1LjV2MjAwcTAgMjEgMTQuNSAzNS41dDM1LjUgMTQuNXpNNTAgMzAwaDIwMHEyMSAwIDM1LjUgLTE0LjV0MTQuNSAtMzUuNXYtMjAwcTAgLTIxIC0xNC41IC0zNS41dC0zNS41IC0xNC41aC0yMDBxLTIxIDAgLTM1LjUgMTQuNXQtMTQuNSAzNS41djIwMHEwIDIxIDE0LjUgMzUuNXQzNS41IDE0LjV6TTQ1MCAzMDBoNzAwcTIxIDAgMzUuNSAtMTQuNXQxNC41IC0zNS41di0yMDAgcTAgLTIxIC0xNC41IC0zNS41dC0zNS41IC0xNC41aC03MDBxLTIxIDAgLTM1LjUgMTQuNXQtMTQuNSAzNS41djIwMHEwIDIxIDE0LjUgMzUuNXQzNS41IDE0LjV6IiAvPgo8Z2x5cGggdW5pY29kZT0iJiN4ZTAxMzsiIGQ9Ik00NjUgNDc3bDU3MSA1NzFxOCA4IDE4IDh0MTcgLThsMTc3IC0xNzdxOCAtNyA4IC0xN3QtOCAtMThsLTc4MyAtNzg0cS03IC04IC0xNy41IC04dC0xNy41IDhsLTM4NCAzODRxLTggOCAtOCAxOHQ4IDE3bDE3NyAxNzdxNyA4IDE3IDh0MTggLThsMTcxIC0xNzFxNyAtNyAxOCAtN3QxOCA3eiIgLz4KPGdseXBoIHVuaWNvZGU9IiYjeGUwMTQ7IiBkPSJNOTA0IDEwODNsMTc4IC0xNzlxOCAtOCA4IC0xOC41dC04IC0xNy41bC0yNjcgLTI2OGwyNjcgLTI2OHE4IC03IDggLTE3LjV0LTggLTE4LjVsLTE3OCAtMTc4cS04IC04IC0xOC41IC04dC0xNy41IDhsLTI2OCAyNjdsLTI2OCAtMjY3cS03IC04IC0xNy41IC04dC0xOC41IDhsLTE3OCAxNzhxLTggOCAtOCAxOC41dDggMTcuNWwyNjcgMjY4bC0yNjcgMjY4cS04IDcgLTggMTcuNXQ4IDE4LjVsMTc4IDE3OHE4IDggMTguNSA4dDE3LjUgLTggbDI2OCAtMjY3bDI2OCAyNjhxNyA3IDE3LjUgN3QxOC41IC03eiIgLz4KPGdseXBoIHVuaWNvZGU9IiYjeGUwMTU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NDI1IDkwMGgxNTBxMTAgMCAxNy41IC03LjV0Ny41IC0xNy41di03NWg3NXExMCAwIDE3LjUgLTcuNXQ3LjUgLTE3LjV2LTE1MHEwIC0xMCAtNy41IC0xNy41IHQtMTcuNSAtNy41aC03NXYtNzVxMCAtMTAgLTcuNSAtMTcuNXQtMTcuNSAtNy41aC0xNTBxLTEwIDAgLTE3LjUgNy41dC03LjUgMTcuNXY3NWgtNzVxLTEwIDAgLTE3LjUgNy41dC03LjUgMTcuNXYxNTBxMCAxMCA3LjUgMTcuNXQxNy41IDcuNWg3NXY3NXEwIDEwIDcuNSAxNy41dDE3LjUgNy41eiIgLz4KPGdseXBoIHVuaWNvZGU9IiYjeGUwMTY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MzI1IDgwMGgzNTBxMTAgMCAxNy41IC03LjV0Ny41IC0xNy41di0xNTBxMCAtMTAgLTcuNSAtMTcuNXQtMTcuNSAtNy41aC0zNTBxLTEwIDAgLTE3LjUgNy41IHQtNy41IDE3LjV2MTUwcTAgMTAgNy41IDE3LjV0MTcuNSA3LjV6IiAvPgo8Z2x5cGggdW5pY29kZT0iJiN4ZTAxNzsiIGQ9Ik01NTAgMTIwMGgxMDBxMjEgMCAzNS41IC0xNC41dDE0LjUgLTM1LjV2LTQwMHEwIC0yMSAtMTQuNSAtMzUuNXQtMzUuNSAtMTQuNWgtMTAwcS0yMSAwIC0zNS41IDE0LjV0LTE0LjUgMzUuNXY0MDBxMCAyMSAxNC41IDM1LjV0MzUuNSAxNC41ek04MDAgOTc1djE2NnExNjcgLTYyIDI3MiAtMjA5LjV0MTA1IC0zMzEuNXEwIC0xMTcgLTQ1LjUgLTIyNHQtMTIzIC0xODQuNXQtMTg0LjUgLTEyM3QtMjI0IC00NS41dC0yMjQgNDUuNSB0LTE4NC41IDEyM3QtMTIzIDE4NC41dC00NS41IDIyNHEwIDE4NCAxMDUgMzMxLjV0MjcyIDIwOS41di0xNjZxLTEwMyAtNTUgLTE2NSAtMTU1dC02MiAtMjIwcTAgLTExNiA1NyAtMjE0LjV0MTU1LjUgLTE1NS41dDIxNC41IC01N3QyMTQuNSA1N3QxNTUuNSAxNTUuNXQ1NyAyMTQuNXEwIDEyMCAtNjIgMjIwdC0xNjUgMTU1eiIgLz4KPGdseXBoIHVuaWNvZGU9IiYjeGUwMTg7IiBkPSJNMTAyNSAxMjAwaDE1MHExMCAwIDE3LjUgLTcuNXQ3LjUgLTE3LjV2LTExNTBxMCAtMTAgLTcuNSAtMTcuNXQtMTcuNSAtNy41aC0xNTBxLTEwIDAgLTE3LjUgNy41dC03LjUgMTcuNXYxMTUwcTAgMTAgNy41IDE3LjV0MTcuNSA3LjV6TTcyNSA4MDBoMTUwcTEwIDAgMTcuNSAtNy41dDcuNSAtMTcuNXYtNzUwcTAgLTEwIC03LjUgLTE3LjV0LTE3LjUgLTcuNWgtMTUwcS0xMCAwIC0xNy41IDcuNXQtNy41IDE3LjV2NzUwIHEwIDEwIDcuNSAxNy41dDE3LjUgNy41ek00MjUgNTAwaDE1MHExMCAwIDE3LjUgLTcuNXQ3LjUgLTE3LjV2LTQ1MHEwIC0xMCAtNy41IC0xNy41dC0xNy41IC03LjVoLTE1MHEtMTAgMCAtMTcuNSA3LjV0LTcuNSAxNy41djQ1MHEwIDEwIDcuNSAxNy41dDE3LjUgNy41ek0xMjUgMzAwaDE1MHExMCAwIDE3LjUgLTcuNXQ3LjUgLTE3LjV2LTI1MHEwIC0xMCAtNy41IC0xNy41dC0xNy41IC03LjVoLTE1MHEtMTAgMCAtMTcuNSA3LjV0LTcuNSAxNy41IHYyNTBxMCAxMCA3LjUgMTcuNXQxNy41IDcuNXoiIC8%2BCjxnbHlwaCB1bmljb2RlPSImI3hlMDE5OyIgZD0iTTYwMCAxMTc0cTMzIDAgNzQgLTVsMzggLTE1Mmw1IC0xcTQ5IC0xNCA5NCAtMzlsNSAtMmwxMzQgODBxNjEgLTQ4IDEwNCAtMTA1bC04MCAtMTM0bDMgLTVxMjUgLTQ0IDM5IC05M2wxIC02bDE1MiAtMzhxNSAtNDMgNSAtNzNxMCAtMzQgLTUgLTc0bC0xNTIgLTM4bC0xIC02cS0xNSAtNDkgLTM5IC05M2wtMyAtNWw4MCAtMTM0cS00OCAtNjEgLTEwNCAtMTA1bC0xMzQgODFsLTUgLTNxLTQ0IC0yNSAtOTQgLTM5bC01IC0ybC0zOCAtMTUxIHEtNDMgLTUgLTc0IC01cS0zMyAwIC03NCA1bC0zOCAxNTFsLTUgMnEtNDkgMTQgLTk0IDM5bC01IDNsLTEzNCAtODFxLTYwIDQ4IC0xMDQgMTA1bDgwIDEzNGwtMyA1cS0yNSA0NSAtMzggOTNsLTIgNmwtMTUxIDM4cS02IDQyIC02IDc0cTAgMzMgNiA3M2wxNTEgMzhsMiA2cTEzIDQ4IDM4IDkzbDMgNWwtODAgMTM0cTQ3IDYxIDEwNSAxMDVsMTMzIC04MGw1IDJxNDUgMjUgOTQgMzlsNSAxbDM4IDE1MnE0MyA1IDc0IDV6TTYwMCA4MTUgcS04OSAwIC0xNTIgLTYzdC02MyAtMTUxLjV0NjMgLTE1MS41dDE1MiAtNjN0MTUyIDYzdDYzIDE1MS41dC02MyAxNTEuNXQtMTUyIDYzeiIgLz4KPGdseXBoIHVuaWNvZGU9IiYjeGUwMjA7IiBkPSJNNTAwIDEzMDBoMzAwcTQxIDAgNzAuNSAtMjkuNXQyOS41IC03MC41di0xMDBoMjc1cTEwIDAgMTcuNSAtNy41dDcuNSAtMTcuNXYtNzVoLTExMDB2NzVxMCAxMCA3LjUgMTcuNXQxNy41IDcuNWgyNzV2MTAwcTAgNDEgMjkuNSA3MC41dDcwLjUgMjkuNXpNNTAwIDEyMDB2LTEwMGgzMDB2MTAwaC0zMDB6TTExMDAgOTAwdi04MDBxMCAtNDEgLTI5LjUgLTcwLjV0LTcwLjUgLTI5LjVoLTcwMHEtNDEgMCAtNzAuNSAyOS41dC0yOS41IDcwLjUgdjgwMGg5MDB6TTMwMCA4MDB2LTcwMGgxMDB2NzAwaC0xMDB6TTUwMCA4MDB2LTcwMGgxMDB2NzAwaC0xMDB6TTcwMCA4MDB2LTcwMGgxMDB2NzAwaC0xMDB6TTkwMCA4MDB2LTcwMGgxMDB2NzAwaC0xMDB6IiAvPgo8Z2x5cGggdW5pY29kZT0iJiN4ZTAyMTsiIGQ9Ik0xOCA2MThsNjIwIDYwOHE4IDcgMTguNSA3dDE3LjUgLTdsNjA4IC02MDhxOCAtOCA1LjUgLTEzdC0xMi41IC01aC0xNzV2LTU3NXEwIC0xMCAtNy41IC0xNy41dC0xNy41IC03LjVoLTI1MHEtMTAgMCAtMTcuNSA3LjV0LTcuNSAxNy41djM3NWgtMzAwdi0zNzVxMCAtMTAgLTcuNSAtMTcuNXQtMTcuNSAtNy41aC0yNTBxLTEwIDAgLTE3LjUgNy41dC03LjUgMTcuNXY1NzVoLTE3NXEtMTAgMCAtMTIuNSA1dDUuNSAxM3oiIC8%2BCjxnbHlwaCB1bmljb2RlPSImI3hlMDIyOyIgZD0iTTYwMCAxMjAwdi00MDBxMCAtNDEgMjkuNSAtNzAuNXQ3MC41IC0yOS41aDMwMHYtNjUwcTAgLTIxIC0xNC41IC0zNS41dC0zNS41IC0xNC41aC04MDBxLTIxIDAgLTM1LjUgMTQuNXQtMTQuNSAzNS41djExMDBxMCAyMSAxNC41IDM1LjV0MzUuNSAxNC41aDQ1MHpNMTAwMCA4MDBoLTI1MHEtMjEgMCAtMzUuNSAxNC41dC0xNC41IDM1LjV2MjUweiIgLz4KPGdseXBoIHVuaWNvZGU9IiYjeGUwMjM7IiBkPSJNNjAwIDExNzdxMTE3IDAgMjI0IC00NS41dDE4NC41IC0xMjN0MTIzIC0xODQuNXQ0NS41IC0yMjR0LTQ1LjUgLTIyNHQtMTIzIC0xODQuNXQtMTg0LjUgLTEyM3QtMjI0IC00NS41dC0yMjQgNDUuNXQtMTg0LjUgMTIzdC0xMjMgMTg0LjV0LTQ1LjUgMjI0dDQ1LjUgMjI0dDEyMyAxODQuNXQxODQuNSAxMjN0MjI0IDQ1LjV6TTYwMCAxMDI3cS0xMTYgMCAtMjE0LjUgLTU3dC0xNTUuNSAtMTU1LjV0LTU3IC0yMTQuNXQ1NyAtMjE0LjUgdDE1NS41IC0xNTUuNXQyMTQuNSAtNTd0MjE0LjUgNTd0MTU1LjUgMTU1LjV0NTcgMjE0LjV0LTU3IDIxNC41dC0xNTUuNSAxNTUuNXQtMjE0LjUgNTd6TTUyNSA5MDBoNTBxMTAgMCAxNy41IC03LjV0Ny41IC0xNy41di0yNzVoMTc1cTEwIDAgMTcuNSAtNy41dDcuNSAtMTcuNXYtNTBxMCAtMTAgLTcuNSAtMTcuNXQtMTcuNSAtNy41aC0yNTBxLTEwIDAgLTE3LjUgNy41dC03LjUgMTcuNXYzNTBxMCAxMCA3LjUgMTcuNXQxNy41IDcuNXoiIC8%2BCjxnbHlwaCB1bmljb2RlPSImI3hlMDI0OyIgZD0iTTEzMDAgMGgtNTM4bC00MSA0MDBoLTI0MmwtNDEgLTQwMGgtNTM4bDQzMSAxMjAwaDIwOWwtMjEgLTMwMGgxNjJsLTIwIDMwMGgyMDh6TTUxNSA4MDBsLTI3IC0zMDBoMjI0bC0yNyAzMDBoLTE3MHoiIC8%2BCjxnbHlwaCB1bmljb2RlPSImI3hlMDI1OyIgZD0iTTU1MCAxMjAwaDIwMHEyMSAwIDM1LjUgLTE0LjV0MTQuNSAtMzUuNXYtNDUwaDE5MXEyMCAwIDI1LjUgLTExLjV0LTcuNSAtMjcuNWwtMzI3IC00MDBxLTEzIC0xNiAtMzIgLTE2dC0zMiAxNmwtMzI3IDQwMHEtMTMgMTYgLTcuNSAyNy41dDI1LjUgMTEuNWgxOTF2NDUwcTAgMjEgMTQuNSAzNS41dDM1LjUgMTQuNXpNMTEyNSA0MDBoNTBxMTAgMCAxNy41IC03LjV0Ny41IC0xNy41di0zNTBxMCAtMTAgLTcuNSAtMTcuNXQtMTcuNSAtNy41IGgtMTA1MHEtMTAgMCAtMTcuNSA3LjV0LTcuNSAxNy41djM1MHEwIDEwIDcuNSAxNy41dDE3LjUgNy41aDUwcTEwIDAgMTcuNSAtNy41dDcuNSAtMTcuNXYtMTc1aDkwMHYxNzVxMCAxMCA3LjUgMTcuNXQxNy41IDcuNXoiIC8%2BCjxnbHlwaCB1bmljb2RlPSImI3hlMDI2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MjUgOTAwaDE1MHExMCAwIDE3LjUgLTcuNXQ3LjUgLTE3LjV2LTI3NWgxMzdxMjEgMCAyNiAtMTEuNXQtOCAtMjcuNWwtMjIzIC0yNzVxLTEzIC0xNiAtMzIgLTE2dC0zMiAxNmwtMjIzIDI3NXEtMTMgMTYgLTggMjcuNXQyNiAxMS41aDEzN3YyNzVxMCAxMCA3LjUgMTcuNXQxNy41IDcuNXogIiAvPgo8Z2x5cGggdW5pY29kZT0iJiN4ZTAyNz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jMyIDkxNGwyMjMgLTI3NXExMyAtMTYgOCAtMjcuNXQtMjYgLTExLjVoLTEzN3YtMjc1cTAgLTEwIC03LjUgLTE3LjV0LTE3LjUgLTcuNWgtMTUwcS0xMCAwIC0xNy41IDcuNXQtNy41IDE3LjV2Mjc1aC0xMzdxLTIxIDAgLTI2IDExLjV0OCAyNy41bDIyMyAyNzVxMTMgMTYgMzIgMTYgdDMyIC0xNnoiIC8%2BCjxnbHlwaCB1bmljb2RlPSImI3hlMDI4OyIgZD0iTTIyNSAxMjAwaDc1MHExMCAwIDE5LjUgLTd0MTIuNSAtMTdsMTg2IC02NTJxNyAtMjQgNyAtNDl2LTQyNXEwIC0xMiAtNCAtMjd0LTkgLTE3cS0xMiAtNiAtMzcgLTZoLTExMDBxLTEyIDAgLTI3IDR0LTE3IDhxLTYgMTMgLTYgMzhsMSA0MjVxMCAyNSA3IDQ5bDE4NSA2NTJxMyAxMCAxMi41IDE3dDE5LjUgN3pNODc4IDEwMDBoLTU1NnEtMTAgMCAtMTkgLTd0LTExIC0xOGwtODcgLTQ1MHEtMiAtMTEgNCAtMTh0MTYgLTdoMTUwIHExMCAwIDE5LjUgLTd0MTEuNSAtMTdsMzggLTE1MnEyIC0xMCAxMS41IC0xN3QxOS41IC03aDI1MHExMCAwIDE5LjUgN3QxMS41IDE3bDM4IDE1MnEyIDEwIDExLjUgMTd0MTkuNSA3aDE1MHExMCAwIDE2IDd0NCAxOGwtODcgNDUwcS0yIDExIC0xMSAxOHQtMTkgN3oiIC8%2BCjxnbHlwaCB1bmljb2RlPSImI3hlMDI5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NDAgODIwbDI1MyAtMTkwcTE3IC0xMiAxNyAtMzB0LTE3IC0zMGwtMjUzIC0xOTBxLTE2IC0xMiAtMjggLTYuNXQtMTIgMjYuNXY0MDBxMCAyMSAxMiAyNi41dDI4IC02LjV6IiAvPgo8Z2x5cGggdW5pY29kZT0iJiN4ZTAzMDsiIGQ9Ik05NDcgMTA2MGwxMzUgMTM1cTcgNyAxMi41IDV0NS41IC0xM3YtMzYycTAgLTEwIC03LjUgLTE3LjV0LTE3LjUgLTcuNWgtMzYycS0xMSAwIC0xMyA1LjV0NSAxMi41bDEzMyAxMzNxLTEwOSA3NiAtMjM4IDc2cS0xMTYgMCAtMjE0LjUgLTU3dC0xNTUuNSAtMTU1LjV0LTU3IC0yMTQuNXQ1NyAtMjE0LjV0MTU1LjUgLTE1NS41dDIxNC41IC01N3QyMTQuNSA1N3QxNTUuNSAxNTUuNXQ1NyAyMTQuNWgxNTBxMCAtMTE3IC00NS41IC0yMjQgdC0xMjMgLTE4NC41dC0xODQuNSAtMTIzdC0yMjQgLTQ1LjV0LTIyNCA0NS41dC0xODQuNSAxMjN0LTEyMyAxODQuNXQtNDUuNSAyMjR0NDUuNSAyMjR0MTIzIDE4NC41dDE4NC41IDEyM3QyMjQgNDUuNXExOTIgMCAzNDcgLTExN3oiIC8%2BCjxnbHlwaCB1bmljb2RlPSImI3hlMDMxOyIgZD0iTTk0NyAxMDYwbDEzNSAxMzVxNyA3IDEyLjUgNXQ1LjUgLTEzdi0zNjFxMCAtMTEgLTcuNSAtMTguNXQtMTguNSAtNy41aC0zNjFxLTExIDAgLTEzIDUuNXQ1IDEyLjVsMTM0IDEzNHEtMTEwIDc1IC0yMzkgNzVxLTExNiAwIC0yMTQuNSAtNTd0LTE1NS41IC0xNTUuNXQtNTcgLTIxNC41aC0xNTBxMCAxMTcgNDUuNSAyMjR0MTIzIDE4NC41dDE4NC41IDEyM3QyMjQgNDUuNXExOTIgMCAzNDcgLTExN3pNMTAyNyA2MDBoMTUwIHEwIC0xMTcgLTQ1LjUgLTIyNHQtMTIzIC0xODQuNXQtMTg0LjUgLTEyM3QtMjI0IC00NS41cS0xOTIgMCAtMzQ4IDExOGwtMTM0IC0xMzRxLTcgLTggLTEyLjUgLTUuNXQtNS41IDEyLjV2MzYwcTAgMTEgNy41IDE4LjV0MTguNSA3LjVoMzYwcTEwIDAgMTIuNSAtNS41dC01LjUgLTEyLjVsLTEzMyAtMTMzcTExMCAtNzYgMjQwIC03NnExMTYgMCAyMTQuNSA1N3QxNTUuNSAxNTUuNXQ1NyAyMTQuNXoiIC8%2BCjxnbHlwaCB1bmljb2RlPSImI3hlMDMyOyIgZD0iTTEyNSAxMjAwaDEwNTBxMTAgMCAxNy41IC03LjV0Ny41IC0xNy41di0xMTUwcTAgLTEwIC03LjUgLTE3LjV0LTE3LjUgLTcuNWgtMTA1MHEtMTAgMCAtMTcuNSA3LjV0LTcuNSAxNy41djExNTBxMCAxMCA3LjUgMTcuNXQxNy41IDcuNXpNMTA3NSAxMDAwaC04NTBxLTEwIDAgLTE3LjUgLTcuNXQtNy41IC0xNy41di04NTBxMCAtMTAgNy41IC0xNy41dDE3LjUgLTcuNWg4NTBxMTAgMCAxNy41IDcuNXQ3LjUgMTcuNXY4NTAgcTAgMTAgLTcuNSAxNy41dC0xNy41IDcuNXpNMzI1IDkwMGg1MHExMCAwIDE3LjUgLTcuNXQ3LjUgLTE3LjV2LTUwcTAgLTEwIC03LjUgLTE3LjV0LTE3LjUgLTcuNWgtNTBxLTEwIDAgLTE3LjUgNy41dC03LjUgMTcuNXY1MHEwIDEwIDcuNSAxNy41dDE3LjUgNy41ek01MjUgOTAwaDQ1MHExMCAwIDE3LjUgLTcuNXQ3LjUgLTE3LjV2LTUwcTAgLTEwIC03LjUgLTE3LjV0LTE3LjUgLTcuNWgtNDUwcS0xMCAwIC0xNy41IDcuNXQtNy41IDE3LjV2NTAgcTAgMTAgNy41IDE3LjV0MTcuNSA3LjV6TTMyNSA3MDBoNTBxMTAgMCAxNy41IC03LjV0Ny41IC0xNy41di01MHEwIC0xMCAtNy41IC0xNy41dC0xNy41IC03LjVoLTUwcS0xMCAwIC0xNy41IDcuNXQtNy41IDE3LjV2NTBxMCAxMCA3LjUgMTcuNXQxNy41IDcuNXpNNTI1IDcwMGg0NTBxMTAgMCAxNy41IC03LjV0Ny41IC0xNy41di01MHEwIC0xMCAtNy41IC0xNy41dC0xNy41IC03LjVoLTQ1MHEtMTAgMCAtMTcuNSA3LjV0LTcuNSAxNy41djUwIHEwIDEwIDcuNSAxNy41dDE3LjUgNy41ek0zMjUgNTAwaDUwcTEwIDAgMTcuNSAtNy41dDcuNSAtMTcuNXYtNTBxMCAtMTAgLTcuNSAtMTcuNXQtMTcuNSAtNy41aC01MHEtMTAgMCAtMTcuNSA3LjV0LTcuNSAxNy41djUwcTAgMTAgNy41IDE3LjV0MTcuNSA3LjV6TTUyNSA1MDBoNDUwcTEwIDAgMTcuNSAtNy41dDcuNSAtMTcuNXYtNTBxMCAtMTAgLTcuNSAtMTcuNXQtMTcuNSAtNy41aC00NTBxLTEwIDAgLTE3LjUgNy41dC03LjUgMTcuNXY1MCBxMCAxMCA3LjUgMTcuNXQxNy41IDcuNXpNMzI1IDMwMGg1MHExMCAwIDE3LjUgLTcuNXQ3LjUgLTE3LjV2LTUwcTAgLTEwIC03LjUgLTE3LjV0LTE3LjUgLTcuNWgtNTBxLTEwIDAgLTE3LjUgNy41dC03LjUgMTcuNXY1MHEwIDEwIDcuNSAxNy41dDE3LjUgNy41ek01MjUgMzAwaDQ1MHExMCAwIDE3LjUgLTcuNXQ3LjUgLTE3LjV2LTUwcTAgLTEwIC03LjUgLTE3LjV0LTE3LjUgLTcuNWgtNDUwcS0xMCAwIC0xNy41IDcuNXQtNy41IDE3LjV2NTAgcTAgMTAgNy41IDE3LjV0MTcuNSA3LjV6IiAvPgo8Z2x5cGggdW5pY29kZT0iJiN4ZTAzMzsiIGQ9Ik05MDAgODAwdjIwMHEwIDgzIC01OC41IDE0MS41dC0xNDEuNSA1OC41aC0zMDBxLTgyIDAgLTE0MSAtNTl0LTU5IC0xNDF2LTIwMGgtMTAwcS00MSAwIC03MC41IC0yOS41dC0yOS41IC03MC41di02MDBxMCAtNDEgMjkuNSAtNzAuNXQ3MC41IC0yOS41aDkwMHE0MSAwIDcwLjUgMjkuNXQyOS41IDcwLjV2NjAwcTAgNDEgLTI5LjUgNzAuNXQtNzAuNSAyOS41aC0xMDB6TTQwMCA4MDB2MTUwcTAgMjEgMTUgMzUuNXQzNSAxNC41aDIwMCBxMjAgMCAzNSAtMTQuNXQxNSAtMzUuNXYtMTUwaC0zMDB6IiAvPgo8Z2x5cGggdW5pY29kZT0iJiN4ZTAzNDsiIGQ9Ik0xMjUgMTEwMGg1MHExMCAwIDE3LjUgLTcuNXQ3LjUgLTE3LjV2LTEwNzVoLTEwMHYxMDc1cTAgMTAgNy41IDE3LjV0MTcuNSA3LjV6TTEwNzUgMTA1MnE0IDAgOSAtMnExNiAtNiAxNiAtMjN2LTQyMXEwIC02IC0zIC0xMnEtMzMgLTU5IC02Ni41IC05OXQtNjUuNSAtNTh0LTU2LjUgLTI0LjV0LTUyLjUgLTYuNXEtMjYgMCAtNTcuNSA2LjV0LTUyLjUgMTMuNXQtNjAgMjFxLTQxIDE1IC02MyAyMi41dC01Ny41IDE1dC02NS41IDcuNSBxLTg1IDAgLTE2MCAtNTdxLTcgLTUgLTE1IC01cS02IDAgLTExIDNxLTE0IDcgLTE0IDIydjQzOHEyMiA1NSA4MiA5OC41dDExOSA0Ni41cTIzIDIgNDMgMC41dDQzIC03dDMyLjUgLTguNXQzOCAtMTN0MzIuNSAtMTFxNDEgLTE0IDYzLjUgLTIxdDU3IC0xNHQ2My41IC03cTEwMyAwIDE4MyA4N3E3IDggMTggOHoiIC8%2BCjxnbHlwaCB1bmljb2RlPSImI3hlMDM1OyIgZD0iTTYwMCAxMTc1cTExNiAwIDIyNyAtNDkuNXQxOTIuNSAtMTMxdDEzMSAtMTkyLjV0NDkuNSAtMjI3di0zMDBxMCAtMTAgLTcuNSAtMTcuNXQtMTcuNSAtNy41aC01MHEtMTAgMCAtMTcuNSA3LjV0LTcuNSAxNy41djMwMHEwIDEyNyAtNzAuNSAyMzEuNXQtMTg0LjUgMTYxLjV0LTI0NSA1N3QtMjQ1IC01N3QtMTg0LjUgLTE2MS41dC03MC41IC0yMzEuNXYtMzAwcTAgLTEwIC03LjUgLTE3LjV0LTE3LjUgLTcuNWgtNTAgcS0xMCAwIC0xNy41IDcuNXQtNy41IDE3LjV2MzAwcTAgMTE2IDQ5LjUgMjI3dDEzMSAxOTIuNXQxOTIuNSAxMzF0MjI3IDQ5LjV6TTIyMCA1MDBoMTYwcTggMCAxNCAtNnQ2IC0xNHYtNDYwcTAgLTggLTYgLTE0dC0xNCAtNmgtMTYwcS04IDAgLTE0IDZ0LTYgMTR2NDYwcTAgOCA2IDE0dDE0IDZ6TTgyMCA1MDBoMTYwcTggMCAxNCAtNnQ2IC0xNHYtNDYwcTAgLTggLTYgLTE0dC0xNCAtNmgtMTYwcS04IDAgLTE0IDZ0LTYgMTR2NDYwIHEwIDggNiAxNHQxNCA2eiIgLz4KPGdseXBoIHVuaWNvZGU9IiYjeGUwMzY7IiBkPSJNMzIxIDgxNGwyNTggMTcycTkgNiAxNSAyLjV0NiAtMTMuNXYtNzUwcTAgLTEwIC02IC0xMy41dC0xNSAyLjVsLTI1OCAxNzJxLTIxIDE0IC00NiAxNGgtMjUwcS0xMCAwIC0xNy41IDcuNXQtNy41IDE3LjV2MzUwcTAgMTAgNy41IDE3LjV0MTcuNSA3LjVoMjUwcTI1IDAgNDYgMTR6TTkwMCA2NjhsMTIwIDEyMHE3IDcgMTcgN3QxNyAtN2wzNCAtMzRxNyAtNyA3IC0xN3QtNyAtMTdsLTEyMCAtMTIwbDEyMCAtMTIwcTcgLTcgNyAtMTcgdC03IC0xN2wtMzQgLTM0cS03IC03IC0xNyAtN3QtMTcgN2wtMTIwIDExOWwtMTIwIC0xMTlxLTcgLTcgLTE3IC03dC0xNyA3bC0zNCAzNHEtNyA3IC03IDE3dDcgMTdsMTE5IDEyMGwtMTE5IDEyMHEtNyA3IC03IDE3dDcgMTdsMzQgMzRxNyA4IDE3IDh0MTcgLTh6IiAvPgo8Z2x5cGggdW5pY29kZT0iJiN4ZTAzNzsiIGQ9Ik0zMjEgODE0bDI1OCAxNzJxOSA2IDE1IDIuNXQ2IC0xMy41di03NTBxMCAtMTAgLTYgLTEzLjV0LTE1IDIuNWwtMjU4IDE3MnEtMjEgMTQgLTQ2IDE0aC0yNTBxLTEwIDAgLTE3LjUgNy41dC03LjUgMTcuNXYzNTBxMCAxMCA3LjUgMTcuNXQxNy41IDcuNWgyNTBxMjUgMCA0NiAxNHpNNzY2IDkwMGg0cTEwIC0xIDE2IC0xMHE5NiAtMTI5IDk2IC0yOTBxMCAtMTU0IC05MCAtMjgxcS02IC05IC0xNyAtMTBsLTMgLTFxLTkgMCAtMTYgNiBsLTI5IDIzcS03IDcgLTguNSAxNi41dDQuNSAxNy41cTcyIDEwMyA3MiAyMjlxMCAxMzIgLTc4IDIzOHEtNiA4IC00LjUgMTh0OS41IDE3bDI5IDIycTcgNSAxNSA1eiIgLz4KPGdseXBoIHVuaWNvZGU9IiYjeGUwMzg7IiBkPSJNOTY3IDEwMDRoM3ExMSAtMSAxNyAtMTBxMTM1IC0xNzkgMTM1IC0zOTZxMCAtMTA1IC0zNCAtMjA2LjV0LTk4IC0xODUuNXEtNyAtOSAtMTcgLTEwaC0zcS05IDAgLTE2IDZsLTQyIDM0cS04IDYgLTkgMTZ0NSAxOHExMTEgMTUwIDExMSAzMjhxMCA5MCAtMjkuNSAxNzZ0LTg0LjUgMTU3cS02IDkgLTUgMTl0MTAgMTZsNDIgMzNxNyA1IDE1IDV6TTMyMSA4MTRsMjU4IDE3MnE5IDYgMTUgMi41dDYgLTEzLjV2LTc1MHEwIC0xMCAtNiAtMTMuNSB0LTE1IDIuNWwtMjU4IDE3MnEtMjEgMTQgLTQ2IDE0aC0yNTBxLTEwIDAgLTE3LjUgNy41dC03LjUgMTcuNXYzNTBxMCAxMCA3LjUgMTcuNXQxNy41IDcuNWgyNTBxMjUgMCA0NiAxNHpNNzY2IDkwMGg0cTEwIC0xIDE2IC0xMHE5NiAtMTI5IDk2IC0yOTBxMCAtMTU0IC05MCAtMjgxcS02IC05IC0xNyAtMTBsLTMgLTFxLTkgMCAtMTYgNmwtMjkgMjNxLTcgNyAtOC41IDE2LjV0NC41IDE3LjVxNzIgMTAzIDcyIDIyOXEwIDEzMiAtNzggMjM4IHEtNiA4IC00LjUgMTguNXQ5LjUgMTYuNWwyOSAyMnE3IDUgMTUgNXoiIC8%2BCjxnbHlwaCB1bmljb2RlPSImI3hlMDM5OyIgZD0iTTUwMCA5MDBoMTAwdi0xMDBoLTEwMHYtMTAwaC00MDB2LTEwMGgtMTAwdjYwMGg1MDB2LTMwMHpNMTIwMCA3MDBoLTIwMHYtMTAwaDIwMHYtMjAwaC0zMDB2MzAwaC0yMDB2MzAwaC0xMDB2MjAwaDYwMHYtNTAwek0xMDAgMTEwMHYtMzAwaDMwMHYzMDBoLTMwMHpNODAwIDExMDB2LTMwMGgzMDB2MzAwaC0zMDB6TTMwMCA5MDBoLTEwMHYxMDBoMTAwdi0xMDB6TTEwMDAgOTAwaC0xMDB2MTAwaDEwMHYtMTAwek0zMDAgNTAwaDIwMHYtNTAwIGgtNTAwdjUwMGgyMDB2MTAwaDEwMHYtMTAwek04MDAgMzAwaDIwMHYtMTAwaC0xMDB2LTEwMGgtMjAwdjEwMGgtMTAwdjEwMGgxMDB2MjAwaC0yMDB2MTAwaDMwMHYtMzAwek0xMDAgNDAwdi0zMDBoMzAwdjMwMGgtMzAwek0zMDAgMjAwaC0xMDB2MTAwaDEwMHYtMTAwek0xMjAwIDIwMGgtMTAwdjEwMGgxMDB2LTEwMHpNNzAwIDBoLTEwMHYxMDBoMTAwdi0xMDB6TTEyMDAgMGgtMzAwdjEwMGgzMDB2LTEwMHoiIC8%2BCjxnbHlwaCB1bmljb2RlPSImI3hlMDQwOyIgZD0iTTEwMCAyMDBoLTEwMHYxMDAwaDEwMHYtMTAwMHpNMzAwIDIwMGgtMTAwdjEwMDBoMTAwdi0xMDAwek03MDAgMjAwaC0yMDB2MTAwMGgyMDB2LTEwMDB6TTkwMCAyMDBoLTEwMHYxMDAwaDEwMHYtMTAwMHpNMTIwMCAyMDBoLTIwMHYxMDAwaDIwMHYtMTAwMHpNNDAwIDBoLTMwMHYxMDBoMzAwdi0xMDB6TTYwMCAwaC0xMDB2OTFoMTAwdi05MXpNODAwIDBoLTEwMHY5MWgxMDB2LTkxek0xMTAwIDBoLTIwMHY5MWgyMDB2LTkxeiIgLz4KPGdseXBoIHVuaWNvZGU9IiYjeGUwNDE7IiBkPSJNNTAwIDEyMDBsNjgyIC02ODJxOCAtOCA4IC0xOHQtOCAtMThsLTQ2NCAtNDY0cS04IC04IC0xOCAtOHQtMTggOGwtNjgyIDY4MmwxIDQ3NXEwIDEwIDcuNSAxNy41dDE3LjUgNy41aDQ3NHpNMzE5LjUgMTAyNC41cS0yOS41IDI5LjUgLTcxIDI5LjV0LTcxIC0yOS41dC0yOS41IC03MS41dDI5LjUgLTcxLjV0NzEgLTI5LjV0NzEgMjkuNXQyOS41IDcxLjV0LTI5LjUgNzEuNXoiIC8%2BCjxnbHlwaCB1bmljb2RlPSImI3hlMDQyOyIgZD0iTTUwMCAxMjAwbDY4MiAtNjgycTggLTggOCAtMTh0LTggLTE4bC00NjQgLTQ2NHEtOCAtOCAtMTggLTh0LTE4IDhsLTY4MiA2ODJsMSA0NzVxMCAxMCA3LjUgMTcuNXQxNy41IDcuNWg0NzR6TTgwMCAxMjAwbDY4MiAtNjgycTggLTggOCAtMTh0LTggLTE4bC00NjQgLTQ2NHEtOCAtOCAtMTggLTh0LTE4IDhsLTU2IDU2bDQyNCA0MjZsLTcwMCA3MDBoMTUwek0zMTkuNSAxMDI0LjVxLTI5LjUgMjkuNSAtNzEgMjkuNXQtNzEgLTI5LjUgdC0yOS41IC03MS41dDI5LjUgLTcxLjV0NzEgLTI5LjV0NzEgMjkuNXQyOS41IDcxLjV0LTI5LjUgNzEuNXoiIC8%2BCjxnbHlwaCB1bmljb2RlPSImI3hlMDQzOyIgZD0iTTMwMCAxMjAwaDgyNXE3NSAwIDc1IC03NXYtOTAwcTAgLTI1IC0xOCAtNDNsLTY0IC02NHEtOCAtOCAtMTMgLTUuNXQtNSAxMi41djk1MHEwIDEwIC03LjUgMTcuNXQtMTcuNSA3LjVoLTcwMHEtMjUgMCAtNDMgLTE4bC02NCAtNjRxLTggLTggLTUuNSAtMTN0MTIuNSAtNWg3MDBxMTAgMCAxNy41IC03LjV0Ny41IC0xNy41di05NTBxMCAtMTAgLTcuNSAtMTcuNXQtMTcuNSAtNy41aC04NTBxLTEwIDAgLTE3LjUgNy41dC03LjUgMTcuNXY5NzUgcTAgMjUgMTggNDNsMTM5IDEzOXExOCAxOCA0MyAxOHoiIC8%2BCjxnbHlwaCB1bmljb2RlPSImI3hlMDQ0OyIgZD0iTTI1MCAxMjAwaDgwMHEyMSAwIDM1LjUgLTE0LjV0MTQuNSAtMzUuNXYtMTE1MGwtNDUwIDQ0NGwtNDUwIC00NDV2MTE1MXEwIDIxIDE0LjUgMzUuNXQzNS41IDE0LjV6IiAvPgo8Z2x5cGggdW5pY29kZT0iJiN4ZTA0NTsiIGQ9Ik04MjIgMTIwMGgtNDQ0cS0xMSAwIC0xOSAtNy41dC05IC0xNy41bC03OCAtMzAxcS03IC0yNCA3IC00NWw1NyAtMTA4cTYgLTkgMTcuNSAtMTV0MjEuNSAtNmg0NTBxMTAgMCAyMS41IDZ0MTcuNSAxNWw2MiAxMDhxMTQgMjEgNyA0NWwtODMgMzAxcS0xIDEwIC05IDE3LjV0LTE5IDcuNXpNMTE3NSA4MDBoLTE1MHEtMTAgMCAtMjEgLTYuNXQtMTUgLTE1LjVsLTc4IC0xNTZxLTQgLTkgLTE1IC0xNS41dC0yMSAtNi41aC01NTAgcS0xMCAwIC0yMSA2LjV0LTE1IDE1LjVsLTc4IDE1NnEtNCA5IC0xNSAxNS41dC0yMSA2LjVoLTE1MHEtMTAgMCAtMTcuNSAtNy41dC03LjUgLTE3LjV2LTY1MHEwIC0xMCA3LjUgLTE3LjV0MTcuNSAtNy41aDE1MHExMCAwIDE3LjUgNy41dDcuNSAxNy41djE1MHEwIDEwIDcuNSAxNy41dDE3LjUgNy41aDc1MHExMCAwIDE3LjUgLTcuNXQ3LjUgLTE3LjV2LTE1MHEwIC0xMCA3LjUgLTE3LjV0MTcuNSAtNy41aDE1MHExMCAwIDE3LjUgNy41IHQ3LjUgMTcuNXY2NTBxMCAxMCAtNy41IDE3LjV0LTE3LjUgNy41ek04NTAgMjAwaC01MDBxLTEwIDAgLTE5LjUgLTd0LTExLjUgLTE3bC0zOCAtMTUycS0yIC0xMCAzLjUgLTE3dDE1LjUgLTdoNjAwcTEwIDAgMTUuNSA3dDMuNSAxN2wtMzggMTUycS0yIDEwIC0xMS41IDE3dC0xOS41IDd6IiAvPgo8Z2x5cGggdW5pY29kZT0iJiN4ZTA0NjsiIGQ9Ik01MDAgMTEwMGgyMDBxNTYgMCAxMDIuNSAtMjAuNXQ3Mi41IC01MHQ0NCAtNTl0MjUgLTUwLjVsNiAtMjBoMTUwcTQxIDAgNzAuNSAtMjkuNXQyOS41IC03MC41di02MDBxMCAtNDEgLTI5LjUgLTcwLjV0LTcwLjUgLTI5LjVoLTEwMDBxLTQxIDAgLTcwLjUgMjkuNXQtMjkuNSA3MC41djYwMHEwIDQxIDI5LjUgNzAuNXQ3MC41IDI5LjVoMTUwcTIgOCA2LjUgMjEuNXQyNCA0OHQ0NSA2MXQ3MiA0OHQxMDIuNSAyMS41ek05MDAgODAwdi0xMDAgaDEwMHYxMDBoLTEwMHpNNjAwIDczMHEtOTUgMCAtMTYyLjUgLTY3LjV0LTY3LjUgLTE2Mi41dDY3LjUgLTE2Mi41dDE2Mi41IC02Ny41dDE2Mi41IDY3LjV0NjcuNSAxNjIuNXQtNjcuNSAxNjIuNXQtMTYyLjUgNjcuNXpNNjAwIDYwM3E0MyAwIDczIC0zMHQzMCAtNzN0LTMwIC03M3QtNzMgLTMwdC03MyAzMHQtMzAgNzN0MzAgNzN0NzMgMzB6IiAvPgo8Z2x5cGggdW5pY29kZT0iJiN4ZTA0NzsiIGQ9Ik02ODEgMTE5OWwzODUgLTk5OHEyMCAtNTAgNjAgLTkycTE4IC0xOSAzNi41IC0yOS41dDI3LjUgLTExLjVsMTAgLTJ2LTY2aC00MTd2NjZxNTMgMCA3NSA0My41dDUgODguNWwtODIgMjIyaC0zOTFxLTU4IC0xNDUgLTkyIC0yMzRxLTExIC0zNCAtNi41IC01N3QyNS41IC0zN3Q0NiAtMjB0NTUgLTZ2LTY2aC0zNjV2NjZxNTYgMjQgODQgNTJxMTIgMTIgMjUgMzAuNXQyMCAzMS41bDcgMTNsMzk5IDEwMDZoOTN6TTQxNiA1MjFoMzQwIGwtMTYyIDQ1N3oiIC8%2BCjxnbHlwaCB1bmljb2RlPSImI3hlMDQ4OyIgZD0iTTc1MyA2NDFxNSAtMSAxNC41IC00LjV0MzYgLTE1LjV0NTAuNSAtMjYuNXQ1My41IC00MHQ1MC41IC01NC41dDM1LjUgLTcwdDE0LjUgLTg3cTAgLTY3IC0yNy41IC0xMjUuNXQtNzEuNSAtOTcuNXQtOTguNSAtNjYuNXQtMTA4LjUgLTQwLjV0LTEwMiAtMTNoLTUwMHY4OXE0MSA3IDcwLjUgMzIuNXQyOS41IDY1LjV2ODI3cTAgMjQgLTAuNSAzNHQtMy41IDI0dC04LjUgMTkuNXQtMTcgMTMuNXQtMjggMTIuNXQtNDIuNSAxMS41djcxIGw0NzEgLTFxNTcgMCAxMTUuNSAtMjAuNXQxMDggLTU3dDgwLjUgLTk0dDMxIC0xMjQuNXEwIC01MSAtMTUuNSAtOTYuNXQtMzggLTc0LjV0LTQ1IC01MC41dC0zOC41IC0zMC41ek00MDAgNzAwaDEzOXE3OCAwIDEzMC41IDQ4LjV0NTIuNSAxMjIuNXEwIDQxIC04LjUgNzAuNXQtMjkuNSA1NS41dC02Mi41IDM5LjV0LTEwMy41IDEzLjVoLTExOHYtMzUwek00MDAgMjAwaDIxNnE4MCAwIDEyMSA1MC41dDQxIDEzMC41cTAgOTAgLTYyLjUgMTU0LjUgdC0xNTYuNSA2NC41aC0xNTl2LTQwMHoiIC8%2BCjxnbHlwaCB1bmljb2RlPSImI3hlMDQ5OyIgZD0iTTg3NyAxMjAwbDIgLTU3cS04MyAtMTkgLTExNiAtNDUuNXQtNDAgLTY2LjVsLTEzMiAtODM5cS05IC00OSAxMyAtNjl0OTYgLTI2di05N2gtNTAwdjk3cTE4NiAxNiAyMDAgOThsMTczIDgzMnEzIDE3IDMgMzB0LTEuNSAyMi41dC05IDE3LjV0LTEzLjUgMTIuNXQtMjEuNSAxMHQtMjYgOC41dC0zMy41IDEwcS0xMyAzIC0xOSA1djU3aDQyNXoiIC8%2BCjxnbHlwaCB1bmljb2RlPSImI3hlMDUwOyIgZD0iTTEz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E3NSAxMDAwaC03NXYtODAwaDc1bC0xMjUgLTE2N2wtMTI1IDE2N2g3NXY4MDBoLTc1bDEyNSAxNjd6IiAvPgo8Z2x5cGggdW5pY29kZT0iJiN4ZTA1MTsiIGQ9Ik0xMTAwIDkwMGgtNTBxMCAyMSAtNCAzN3QtOS41IDI2LjV0LTE4IDE3LjV0LTIyIDExdC0yOC41IDUuNXQtMzEgMnQtMzcgMC41aC0yMDB2LTY1MHEwIC0yMiAyNSAtMzQuNXQ1MCAtMTMuNWwyNSAtMnYtMTAwaC00MDB2MTAwcTQgMCAxMSAwLjV0MjQgM3QzMCA3dDI0IDE1dDExIDI0LjV2NjUwaC0yMDBxLTI1IDAgLTM3IC0wLjV0LTMxIC0ydC0yOC41IC01LjV0LTIyIC0xMXQtMTggLTE3LjV0LTkuNSAtMjYuNXQtNCAtMzdoLTUwdjMwMCBoMTAwMHYtMzAwek0xMTY3IDUwbC0xNjcgLTEyNXY3NWgtODAwdi03NWwtMTY3IDEyNWwxNjcgMTI1di03NWg4MDB2NzV6IiAvPgo8Z2x5cGggdW5pY29kZT0iJiN4ZTA1MjsiIGQ9Ik01MCAxMTAwaDYwMHEyMSAwIDM1LjUgLTE0LjV0MTQuNSAtMzUuNXYtMTAwcTAgLTIxIC0xNC41IC0zNS41dC0zNS41IC0xNC41aC02MDBxLTIxIDAgLTM1LjUgMTQuNXQtMTQuNSAzNS41djEwMHEwIDIxIDE0LjUgMzUuNXQzNS41IDE0LjV6TTUwIDgwMGgxMDAwcTIxIDAgMzUuNSAtMTQuNXQxNC41IC0zNS41di0xMDBxMCAtMjEgLTE0LjUgLTM1LjV0LTM1LjUgLTE0LjVoLTEwMDBxLTIxIDAgLTM1LjUgMTQuNXQtMTQuNSAzNS41djEwMCBxMCAyMSAxNC41IDM1LjV0MzUuNSAxNC41ek01MCA1MDBoODAwcTIxIDAgMzUuNSAtMTQuNXQxNC41IC0zNS41di0xMDBxMCAtMjEgLTE0LjUgLTM1LjV0LTM1LjUgLTE0LjVoLTg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MzsiIGQ9Ik0yNTAgMTEwMGg3MDBxMjEgMCAzNS41IC0xNC41dDE0LjUgLTM1LjV2LTEwMHEwIC0yMSAtMTQuNSAtMzUuNXQtMzUuNSAtMTQuNWgtNzAwcS0yMSAwIC0zNS41IDE0LjV0LTE0LjUgMzUuNXYxMDBxMCAyMSAxNC41IDM1LjV0MzUuNSAxNC41ek01MCA4MDBoMTEwMHEyMSAwIDM1LjUgLTE0LjV0MTQuNSAtMzUuNXYtMTAwcTAgLTIxIC0xNC41IC0zNS41dC0zNS41IC0xNC41aC0xMTAwcS0yMSAwIC0zNS41IDE0LjV0LTE0LjUgMzUuNXYxMDAgcTAgMjEgMTQuNSAzNS41dDM1LjUgMTQuNXpNMjUwIDUwMGg3MDBxMjEgMCAzNS41IC0xNC41dDE0LjUgLTM1LjV2LTEwMHEwIC0yMSAtMTQuNSAtMzUuNXQtMzUuNSAtMTQuNWgtNzAwcS0yMSAwIC0zNS41IDE0LjV0LTE0LjUgMzUuNXYxMDBxMCAyMSAxNC41IDM1LjV0MzUuNSAxNC41ek01MCAyMDBoMTEwMHEyMSAwIDM1LjUgLTE0LjV0MTQuNSAtMzUuNXYtMTAwcTAgLTIxIC0xNC41IC0zNS41dC0zNS41IC0xNC41aC0xMTAwIHEtMjEgMCAtMzUuNSAxNC41dC0xNC41IDM1LjV2MTAwcTAgMjEgMTQuNSAzNS41dDM1LjUgMTQuNXoiIC8%2BCjxnbHlwaCB1bmljb2RlPSImI3hlMDU0OyIgZD0iTTUwMCA5NTB2MTAwcTAgMjEgMTQuNSAzNS41dDM1LjUgMTQuNWg2MDBxMjEgMCAzNS41IC0xNC41dDE0LjUgLTM1LjV2LTEwMHEwIC0yMSAtMTQuNSAtMzUuNXQtMzUuNSAtMTQuNWgtNjAwcS0yMSAwIC0zNS41IDE0LjV0LTE0LjUgMzUuNXpNMTAwIDY1MHYxMDBxMCAyMSAxNC41IDM1LjV0MzUuNSAxNC41aDEwMDBxMjEgMCAzNS41IC0xNC41dDE0LjUgLTM1LjV2LTEwMHEwIC0yMSAtMTQuNSAtMzUuNXQtMzUuNSAtMTQuNWgtMTAwMCBxLTIxIDAgLTM1LjUgMTQuNXQtMTQuNSAzNS41ek0zMDAgMzUwdjEwMHEwIDIxIDE0LjUgMzUuNXQzNS41IDE0LjVoODAwcTIxIDAgMzUuNSAtMTQuNXQxNC41IC0zNS41di0xMDBxMCAtMjEgLTE0LjUgLTM1LjV0LTM1LjUgLTE0LjVoLTgwMHEtMjEgMCAtMzUuNSAxNC41dC0xNC41IDM1LjV6TTAgNTB2MTAwcTAgMjEgMTQuNSAzNS41dDM1LjUgMTQuNWgxMTAwcTIxIDAgMzUuNSAtMTQuNXQxNC41IC0zNS41di0xMDAgcTAgLTIxIC0xNC41IC0zNS41dC0zNS41IC0xNC41aC0xMTAwcS0yMSAwIC0zNS41IDE0LjV0LTE0LjUgMzUuNXoiIC8%2BCjxnbHlwaCB1bmljb2RlPSImI3hlMDU1OyIgZD0iTTUwIDExMDBoMTEwMHEyMSAwIDM1LjUgLTE0LjV0MTQuNSAtMzUuNXYtMTAwcTAgLTIxIC0xNC41IC0zNS41dC0zNS41IC0xNC41aC0xMTAwcS0yMSAwIC0zNS41IDE0LjV0LTE0LjUgMzUuNXYxMDBxMCAyMSAxNC41IDM1LjV0MzUuNSAxNC41ek01MCA4MDBoMTEwMHEyMSAwIDM1LjUgLTE0LjV0MTQuNSAtMzUuNXYtMTAwcTAgLTIxIC0xNC41IC0zNS41dC0zNS41IC0xNC41aC0xMTAwcS0yMSAwIC0zNS41IDE0LjV0LTE0LjUgMzUuNXYxMDAgcTAgMjEgMTQuNSAzNS41dDM1LjUgMTQuNXpNNTAgNTAwaDExMDBxMjEgMCAzNS41IC0xNC41dDE0LjUgLTM1LjV2LTEwMHEwIC0yMSAtMTQuNSAtMzUuNXQtMzUuNSAtMTQuNWgtMTE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NjsiIGQ9Ik01MCAxMTAwaDEwMHEyMSAwIDM1LjUgLTE0LjV0MTQuNSAtMzUuNXYtMTAwcTAgLTIxIC0xNC41IC0zNS41dC0zNS41IC0xNC41aC0xMDBxLTIxIDAgLTM1LjUgMTQuNXQtMTQuNSAzNS41djEwMHEwIDIxIDE0LjUgMzUuNXQzNS41IDE0LjV6TTM1MCAxMTAwaDgwMHEyMSAwIDM1LjUgLTE0LjV0MTQuNSAtMzUuNXYtMTAwcTAgLTIxIC0xNC41IC0zNS41dC0zNS41IC0xNC41aC04MDBxLTIxIDAgLTM1LjUgMTQuNXQtMTQuNSAzNS41djEwMCBxMCAyMSAxNC41IDM1LjV0MzUuNSAxNC41ek01MCA4MDBoMTAwcTIxIDAgMzUuNSAtMTQuNXQxNC41IC0zNS41di0xMDBxMCAtMjEgLTE0LjUgLTM1LjV0LTM1LjUgLTE0LjVoLTEwMHEtMjEgMCAtMzUuNSAxNC41dC0xNC41IDM1LjV2MTAwcTAgMjEgMTQuNSAzNS41dDM1LjUgMTQuNXpNMzUwIDgwMGg4MDBxMjEgMCAzNS41IC0xNC41dDE0LjUgLTM1LjV2LTEwMHEwIC0yMSAtMTQuNSAtMzUuNXQtMzUuNSAtMTQuNWgtODAwIHEtMjEgMCAtMzUuNSAxNC41dC0xNC41IDM1LjV2MTAwcTAgMjEgMTQuNSAzNS41dDM1LjUgMTQuNXpNNTAgNTAwaDEwMHEyMSAwIDM1LjUgLTE0LjV0MTQuNSAtMzUuNXYtMTAwcTAgLTIxIC0xNC41IC0zNS41dC0zNS41IC0xNC41aC0xMDBxLTIxIDAgLTM1LjUgMTQuNXQtMTQuNSAzNS41djEwMHEwIDIxIDE0LjUgMzUuNXQzNS41IDE0LjV6TTM1MCA1MDBoODAwcTIxIDAgMzUuNSAtMTQuNXQxNC41IC0zNS41di0xMDAgcTAgLTIxIC0xNC41IC0zNS41dC0zNS41IC0xNC41aC04MDBxLTIxIDAgLTM1LjUgMTQuNXQtMTQuNSAzNS41djEwMHEwIDIxIDE0LjUgMzUuNXQzNS41IDE0LjV6TTUwIDIwMGgxMDBxMjEgMCAzNS41IC0xNC41dDE0LjUgLTM1LjV2LTEwMHEwIC0yMSAtMTQuNSAtMzUuNXQtMzUuNSAtMTQuNWgtMTAwcS0yMSAwIC0zNS41IDE0LjV0LTE0LjUgMzUuNXYxMDBxMCAyMSAxNC41IDM1LjV0MzUuNSAxNC41ek0zNTAgMjAwaDgwMCBxMjEgMCAzNS41IC0xNC41dDE0LjUgLTM1LjV2LTEwMHEwIC0yMSAtMTQuNSAtMzUuNXQtMzUuNSAtMTQuNWgtODAwcS0yMSAwIC0zNS41IDE0LjV0LTE0LjUgMzUuNXYxMDBxMCAyMSAxNC41IDM1LjV0MzUuNSAxNC41eiIgLz4KPGdseXBoIHVuaWNvZGU9IiYjeGUwNTc7IiBkPSJNNDAwIDBoLTEwMHYxMTAwaDEwMHYtMTEwMHpNNTUwIDExMDBoMTAwcTIxIDAgMzUuNSAtMTQuNXQxNC41IC0zNS41di0xMDBxMCAtMjEgLTE0LjUgLTM1LjV0LTM1LjUgLTE0LjVoLTEwMHEtMjEgMCAtMzUuNSAxNC41dC0xNC41IDM1LjV2MTAwcTAgMjEgMTQuNSAzNS41dDM1LjUgMTQuNXpNNTUwIDgwMGg1MDBxMjEgMCAzNS41IC0xNC41dDE0LjUgLTM1LjV2LTEwMHEwIC0yMSAtMTQuNSAtMzUuNXQtMzUuNSAtMTQuNWgtNTAwIHEtMjEgMCAtMzUuNSAxNC41dC0xNC41IDM1LjV2MTAwcTAgMjEgMTQuNSAzNS41dDM1LjUgMTQuNXpNMjY3IDU1MGwtMTY3IC0xMjV2NzVoLTIwMHYxMDBoMjAwdjc1ek01NTAgNTAwaDMwMHEyMSAwIDM1LjUgLTE0LjV0MTQuNSAtMzUuNXYtMTAwcTAgLTIxIC0xNC41IC0zNS41dC0zNS41IC0xNC41aC0zMDBxLTIxIDAgLTM1LjUgMTQuNXQtMTQuNSAzNS41djEwMHEwIDIxIDE0LjUgMzUuNXQzNS41IDE0LjV6TTU1MCAyMDBoNjAwIHEyMSAwIDM1LjUgLTE0LjV0MTQuNSAtMzUuNXYtMTAwcTAgLTIxIC0xNC41IC0zNS41dC0zNS41IC0xNC41aC02MDBxLTIxIDAgLTM1LjUgMTQuNXQtMTQuNSAzNS41djEwMHEwIDIxIDE0LjUgMzUuNXQzNS41IDE0LjV6IiAvPgo8Z2x5cGggdW5pY29kZT0iJiN4ZTA1ODsiIGQ9Ik01MCAxMTAwaDEwMHEyMSAwIDM1LjUgLTE0LjV0MTQuNSAtMzUuNXYtMTAwcTAgLTIxIC0xNC41IC0zNS41dC0zNS41IC0xNC41aC0xMDBxLTIxIDAgLTM1LjUgMTQuNXQtMTQuNSAzNS41djEwMHEwIDIxIDE0LjUgMzUuNXQzNS41IDE0LjV6TTkwMCAwaC0xMDB2MTEwMGgxMDB2LTExMDB6TTUwIDgwMGg1MDBxMjEgMCAzNS41IC0xNC41dDE0LjUgLTM1LjV2LTEwMHEwIC0yMSAtMTQuNSAtMzUuNXQtMzUuNSAtMTQuNWgtNTAwIHEtMjEgMCAtMzUuNSAxNC41dC0xNC41IDM1LjV2MTAwcTAgMjEgMTQuNSAzNS41dDM1LjUgMTQuNXpNMTEwMCA2MDBoMjAwdi0xMDBoLTIwMHYtNzVsLTE2NyAxMjVsMTY3IDEyNXYtNzV6TTUwIDUwMGgzMDBxMjEgMCAzNS41IC0xNC41dDE0LjUgLTM1LjV2LTEwMHEwIC0yMSAtMTQuNSAtMzUuNXQtMzUuNSAtMTQuNWgtMzAwcS0yMSAwIC0zNS41IDE0LjV0LTE0LjUgMzUuNXYxMDBxMCAyMSAxNC41IDM1LjV0MzUuNSAxNC41ek01MCAyMDBoNjAwIHEyMSAwIDM1LjUgLTE0LjV0MTQuNSAtMzUuNXYtMTAwcTAgLTIxIC0xNC41IC0zNS41dC0zNS41IC0xNC41aC02MDBxLTIxIDAgLTM1LjUgMTQuNXQtMTQuNSAzNS41djEwMHEwIDIxIDE0LjUgMzUuNXQzNS41IDE0LjV6IiAvPgo8Z2x5cGggdW5pY29kZT0iJiN4ZTA1OTsiIGQ9Ik03NSAxMDAwaDc1MHEzMSAwIDUzIC0yMnQyMiAtNTN2LTY1MHEwIC0zMSAtMjIgLTUzdC01MyAtMjJoLTc1MHEtMzEgMCAtNTMgMjJ0LTIyIDUzdjY1MHEwIDMxIDIyIDUzdDUzIDIyek0xMjAwIDMwMGwtMzAwIDMwMGwzMDAgMzAwdi02MDB6IiAvPgo8Z2x5cGggdW5pY29kZT0iJiN4ZTA2MDsiIGQ9Ik00NCAxMTAwaDExMTJxMTggMCAzMSAtMTN0MTMgLTMxdi0xMDEycTAgLTE4IC0xMyAtMzF0LTMxIC0xM2gtMTExMnEtMTggMCAtMzEgMTN0LTEzIDMxdjEwMTJxMCAxOCAxMyAzMXQzMSAxM3pNMTAwIDEwMDB2LTczN2wyNDcgMTgybDI5OCAtMTMxbC03NCAxNTZsMjkzIDMxOGwyMzYgLTI4OHY1MDBoLTEwMDB6TTM0MiA4ODRxNTYgMCA5NSAtMzl0MzkgLTk0LjV0LTM5IC05NXQtOTUgLTM5LjV0LTk1IDM5LjV0LTM5IDk1dDM5IDk0LjUgdDk1IDM5eiIgLz4KPGdseXBoIHVuaWNvZGU9IiYjeGUwNjI7IiBkPSJNNjQ4IDExNjlxMTE3IDAgMjE2IC02MHQxNTYuNSAtMTYxdDU3LjUgLTIxOHEwIC0xMTUgLTcwIC0yNThxLTY5IC0xMDkgLTE1OCAtMjI1LjV0LTE0MyAtMTc5LjVsLTU0IC02MnEtOSA4IC0yNS41IDI0LjV0LTYzLjUgNjcuNXQtOTEgMTAzdC05OC41IDEyOHQtOTUuNSAxNDhxLTYwIDEzMiAtNjAgMjQ5cTAgODggMzQgMTY5LjV0OTEuNSAxNDJ0MTM3IDk2LjV0MTY2LjUgMzZ6TTY1Mi41IDk3NHEtOTEuNSAwIC0xNTYuNSAtNjUgdC02NSAtMTU3dDY1IC0xNTYuNXQxNTYuNSAtNjQuNXQxNTYuNSA2NC41dDY1IDE1Ni41dC02NSAxNTd0LTE1Ni41IDY1eiIgLz4KPGdseXBoIHVuaWNvZGU9IiYjeGUwNjM7IiBkPSJNNjAwIDExNzdxMTE3IDAgMjI0IC00NS41dDE4NC41IC0xMjN0MTIzIC0xODQuNXQ0NS41IC0yMjR0LTQ1LjUgLTIyNHQtMTIzIC0xODQuNXQtMTg0LjUgLTEyM3QtMjI0IC00NS41dC0yMjQgNDUuNXQtMTg0LjUgMTIzdC0xMjMgMTg0LjV0LTQ1LjUgMjI0dDQ1LjUgMjI0dDEyMyAxODQuNXQxODQuNSAxMjN0MjI0IDQ1LjV6TTYwMCAxNzN2ODU0cS0xMTYgMCAtMjE0LjUgLTU3dC0xNTUuNSAtMTU1LjV0LTU3IC0yMTQuNXQ1NyAtMjE0LjUgdDE1NS41IC0xNTUuNXQyMTQuNSAtNTd6IiAvPgo8Z2x5cGggdW5pY29kZT0iJiN4ZTA2NDsiIGQ9Ik01NTQgMTI5NXEyMSAtNzIgNTcuNSAtMTQzLjV0NzYgLTEzMHQ4MyAtMTE4dDgyLjUgLTExN3Q3MCAtMTE2dDQ5LjUgLTEyNnQxOC41IC0xMzYuNXEwIC03MSAtMjUuNSAtMTM1dC02OC41IC0xMTF0LTk5IC04MnQtMTE4LjUgLTU0dC0xMjUuNSAtMjNxLTg0IDUgLTE2MS41IDM0dC0xMzkuNSA3OC41dC05OSAxMjV0LTM3IDE2NC41cTAgNjkgMTggMTM2LjV0NDkuNSAxMjYuNXQ2OS41IDExNi41dDgxLjUgMTE3LjV0ODMuNSAxMTkgdDc2LjUgMTMxdDU4LjUgMTQzek0zNDQgNzEwcS0yMyAtMzMgLTQzLjUgLTcwLjV0LTQwLjUgLTEwMi41dC0xNyAtMTIzcTEgLTM3IDE0LjUgLTY5LjV0MzAgLTUydDQxIC0zN3QzOC41IC0yNC41dDMzIC0xNXEyMSAtNyAzMiAtMXQxMyAyMmw2IDM0cTIgMTAgLTIuNSAyMnQtMTMuNSAxOXEtNSA0IC0xNCAxMnQtMjkuNSA0MC41dC0zMi41IDczLjVxLTI2IDg5IDYgMjcxcTIgMTEgLTYgMTFxLTggMSAtMTUgLTEweiIgLz4KPGdseXBoIHVuaWNvZGU9IiYjeGUwNjU7IiBkPSJNMTAwMCAxMDEzbDEwOCAxMTVxMiAxIDUgMnQxMyAydDIwLjUgLTF0MjUgLTkuNXQyOC41IC0yMS41cTIyIC0yMiAyNyAtNDN0MCAtMzJsLTYgLTEwbC0xMDggLTExNXpNMzUwIDExMDBoNDAwcTUwIDAgMTA1IC0xM2wtMTg3IC0xODdoLTM2OHEtNDEgMCAtNzAuNSAtMjkuNXQtMjkuNSAtNzAuNXYtNTAwcTAgLTQxIDI5LjUgLTcwLjV0NzAuNSAtMjkuNWg1MDBxNDEgMCA3MC41IDI5LjV0MjkuNSA3MC41djE4MmwyMDAgMjAwdi0zMzIgcTAgLTE2NSAtOTMuNSAtMjU3LjV0LTI1Ni41IC05Mi41aC00MDBxLTE2NSAwIC0yNTcuNSA5Mi41dC05Mi41IDI1Ny41djQwMHEwIDE2NSA5Mi41IDI1Ny41dDI1Ny41IDkyLjV6TTEwMDkgODAzbC0zNjIgLTM2MmwtMTYxIC01MGw1NSAxNzBsMzU1IDM1NXoiIC8%2BCjxnbHlwaCB1bmljb2RlPSImI3hlMDY2OyIgZD0iTTM1MCAxMTAwaDM2MXEtMTY0IC0xNDYgLTIxNiAtMjAwaC0xOTVxLTQxIDAgLTcwLjUgLTI5LjV0LTI5LjUgLTcwLjV2LTUwMHEwIC00MSAyOS41IC03MC41dDcwLjUgLTI5LjVoNTAwcTQxIDAgNzAuNSAyOS41dDI5LjUgNzAuNWwyMDAgMTUzdi0xMDNxMCAtMTY1IC05Mi41IC0yNTcuNXQtMjU3LjUgLTkyLjVoLTQwMHEtMTY1IDAgLTI1Ny41IDkyLjV0LTkyLjUgMjU3LjV2NDAwcTAgMTY1IDkyLjUgMjU3LjV0MjU3LjUgOTIuNXogTTgyNCAxMDczbDMzOSAtMzAxcTggLTcgOCAtMTcuNXQtOCAtMTcuNWwtMzQwIC0zMDZxLTcgLTYgLTEyLjUgLTR0LTYuNSAxMXYyMDNxLTI2IDEgLTU0LjUgMHQtNzguNSAtNy41dC05MiAtMTcuNXQtODYgLTM1dC03MCAtNTdxMTAgNTkgMzMgMTA4dDUxLjUgODEuNXQ2NSA1OC41dDY4LjUgNDAuNXQ2NyAyNC41dDU2IDEzLjV0NDAgNC41djIxMHExIDEwIDYuNSAxMi41dDEzLjUgLTQuNXoiIC8%2BCjxnbHlwaCB1bmljb2RlPSImI3hlMDY3OyIgZD0iTTM1MCAxMTAwaDM1MHE2MCAwIDEyNyAtMjNsLTE3OCAtMTc3aC0zNDlxLTQxIDAgLTcwLjUgLTI5LjV0LTI5LjUgLTcwLjV2LTUwMHEwIC00MSAyOS41IC03MC41dDcwLjUgLTI5LjVoNTAwcTQxIDAgNzAuNSAyOS41dDI5LjUgNzAuNXY2OWwyMDAgMjAwdi0yMTlxMCAtMTY1IC05Mi41IC0yNTcuNXQtMjU3LjUgLTkyLjVoLTQwMHEtMTY1IDAgLTI1Ny41IDkyLjV0LTkyLjUgMjU3LjV2NDAwcTAgMTY1IDkyLjUgMjU3LjV0MjU3LjUgOTIuNXogTTY0MyA2MzlsMzk1IDM5NXE3IDcgMTcuNSA3dDE3LjUgLTdsMTAxIC0xMDFxNyAtNyA3IC0xNy41dC03IC0xNy41bC01MzEgLTUzMnEtNyAtNyAtMTcuNSAtN3QtMTcuNSA3bC0yNDggMjQ4cS03IDcgLTcgMTcuNXQ3IDE3LjVsMTAxIDEwMXE3IDcgMTcuNSA3dDE3LjUgLTdsMTExIC0xMTFxOCAtNyAxOCAtN3QxOCA3eiIgLz4KPGdseXBoIHVuaWNvZGU9IiYjeGUwNjg7IiBkPSJNMzE4IDkxOGwyNjQgMjY0cTggOCAxOCA4dDE4IC04bDI2MCAtMjY0cTcgLTggNC41IC0xM3QtMTIuNSAtNWgtMTcwdi0yMDBoMjAwdjE3M3EwIDEwIDUgMTJ0MTMgLTVsMjY0IC0yNjBxOCAtNyA4IC0xNy41dC04IC0xNy41bC0yNjQgLTI2NXEtOCAtNyAtMTMgLTV0LTUgMTJ2MTczaC0yMDB2LTIwMGgxNzBxMTAgMCAxMi41IC01dC00LjUgLTEzbC0yNjAgLTI2NHEtOCAtOCAtMTggLTh0LTE4IDhsLTI2NCAyNjRxLTggOCAtNS41IDEzIHQxMi41IDVoMTc1djIwMGgtMjAwdi0xNzNxMCAtMTAgLTUgLTEydC0xMyA1bC0yNjQgMjY1cS04IDcgLTggMTcuNXQ4IDE3LjVsMjY0IDI2MHE4IDcgMTMgNXQ1IC0xMnYtMTczaDIwMHYyMDBoLTE3NXEtMTAgMCAtMTIuNSA1dDUuNSAxM3oiIC8%2BCjxnbHlwaCB1bmljb2RlPSImI3hlMDY5OyIgZD0iTTI1MCAxMTAwaDEwMHEyMSAwIDM1LjUgLTE0LjV0MTQuNSAtMzUuNXYtNDM4bDQ2NCA0NTNxMTUgMTQgMjUuNSAxMHQxMC41IC0yNXYtMTAwMHEwIC0yMSAtMTAuNSAtMjV0LTI1LjUgMTBsLTQ2NCA0NTN2LTQzOHEwIC0yMSAtMTQuNSAtMzUuNXQtMzUuNSAtMTQuNWgtMTAwcS0yMSAwIC0zNS41IDE0LjV0LTE0LjUgMzUuNXYxMDAwcTAgMjEgMTQuNSAzNS41dDM1LjUgMTQuNXoiIC8%2BCjxnbHlwaCB1bmljb2RlPSImI3hlMDcwOyIgZD0iTTUwIDExMDBoMTAwcTIxIDAgMzUuNSAtMTQuNXQxNC41IC0zNS41di00MzhsNDY0IDQ1M3ExNSAxNCAyNS41IDEwdDEwLjUgLTI1di00MzhsNDY0IDQ1M3ExNSAxNCAyNS41IDEwdDEwLjUgLTI1di0xMDAwcTAgLTIxIC0xMC41IC0yNXQtMjUuNSAxMGwtNDY0IDQ1M3YtNDM4cTAgLTIxIC0xMC41IC0yNXQtMjUuNSAxMGwtNDY0IDQ1M3YtNDM4cTAgLTIxIC0xNC41IC0zNS41dC0zNS41IC0xNC41aC0xMDBxLTIxIDAgLTM1LjUgMTQuNSB0LTE0LjUgMzUuNXYxMDAwcTAgMjEgMTQuNSAzNS41dDM1LjUgMTQuNXoiIC8%2BCjxnbHlwaCB1bmljb2RlPSImI3hlMDcxOyIgZD0iTTEyMDAgMTA1MHYtMTAwMHEwIC0yMSAtMTAuNSAtMjV0LTI1LjUgMTBsLTQ2NCA0NTN2LTQzOHEwIC0yMSAtMTAuNSAtMjV0LTI1LjUgMTBsLTQ5MiA0ODBxLTE1IDE0IC0xNSAzNXQxNSAzNWw0OTIgNDgwcTE1IDE0IDI1LjUgMTB0MTAuNSAtMjV2LTQzOGw0NjQgNDUzcTE1IDE0IDI1LjUgMTB0MTAuNSAtMjV6IiAvPgo8Z2x5cGggdW5pY29kZT0iJiN4ZTA3MjsiIGQ9Ik0yNDMgMTA3NGw4MTQgLTQ5OHExOCAtMTEgMTggLTI2dC0xOCAtMjZsLTgxNCAtNDk4cS0xOCAtMTEgLTMwLjUgLTR0LTEyLjUgMjh2MTAwMHEwIDIxIDEyLjUgMjh0MzAuNSAtNHoiIC8%2BCjxnbHlwaCB1bmljb2RlPSImI3hlMDczOyIgZD0iTTI1MCAxMDAwaDIwMHEyMSAwIDM1LjUgLTE0LjV0MTQuNSAtMzUuNXYtODAwcTAgLTIxIC0xNC41IC0zNS41dC0zNS41IC0xNC41aC0yMDBxLTIxIDAgLTM1LjUgMTQuNXQtMTQuNSAzNS41djgwMHEwIDIxIDE0LjUgMzUuNXQzNS41IDE0LjV6TTY1MCAxMDAwaDIwMHEyMSAwIDM1LjUgLTE0LjV0MTQuNSAtMzUuNXYtODAwcTAgLTIxIC0xNC41IC0zNS41dC0zNS41IC0xNC41aC0yMDBxLTIxIDAgLTM1LjUgMTQuNXQtMTQuNSAzNS41djgwMCBxMCAyMSAxNC41IDM1LjV0MzUuNSAxNC41eiIgLz4KPGdseXBoIHVuaWNvZGU9IiYjeGUwNzQ7IiBkPSJNMTEwMCA5NTB2LTgwMHEwIC0yMSAtMTQuNSAtMzUuNXQtMzUuNSAtMTQuNWgtODAwcS0yMSAwIC0zNS41IDE0LjV0LTE0LjUgMzUuNXY4MDBxMCAyMSAxNC41IDM1LjV0MzUuNSAxNC41aDgwMHEyMSAwIDM1LjUgLTE0LjV0MTQuNSAtMzUuNXoiIC8%2BCjxnbHlwaCB1bmljb2RlPSImI3hlMDc1OyIgZD0iTTUwMCA2MTJ2NDM4cTAgMjEgMTAuNSAyNXQyNS41IC0xMGw0OTIgLTQ4MHExNSAtMTQgMTUgLTM1dC0xNSAtMzVsLTQ5MiAtNDgwcS0xNSAtMTQgLTI1LjUgLTEwdC0xMC41IDI1djQzOGwtNDY0IC00NTNxLTE1IC0xNCAtMjUuNSAtMTB0LTEwLjUgMjV2MTAwMHEwIDIxIDEwLjUgMjV0MjUuNSAtMTB6IiAvPgo8Z2x5cGggdW5pY29kZT0iJiN4ZTA3NjsiIGQ9Ik0xMDQ4IDExMDJsMTAwIDFxMjAgMCAzNSAtMTQuNXQxNSAtMzUuNWw1IC0xMDAwcTAgLTIxIC0xNC41IC0zNS41dC0zNS41IC0xNC41bC0xMDAgLTFxLTIxIDAgLTM1LjUgMTQuNXQtMTQuNSAzNS41bC0yIDQzN2wtNDYzIC00NTRxLTE0IC0xNSAtMjQuNSAtMTAuNXQtMTAuNSAyNS41bC0yIDQzN2wtNDYyIC00NTVxLTE1IC0xNCAtMjUuNSAtOS41dC0xMC41IDI0LjVsLTUgMTAwMHEwIDIxIDEwLjUgMjUuNXQyNS41IC0xMC41bDQ2NiAtNDUwIGwtMiA0MzhxMCAyMCAxMC41IDI0LjV0MjUuNSAtOS41bDQ2NiAtNDUxbC0yIDQzOHEwIDIxIDE0LjUgMzUuNXQzNS41IDE0LjV6IiAvPgo8Z2x5cGggdW5pY29kZT0iJiN4ZTA3NzsiIGQ9Ik04NTAgMTEwMGgxMDBxMjEgMCAzNS41IC0xNC41dDE0LjUgLTM1LjV2LTEwMDBxMCAtMjEgLTE0LjUgLTM1LjV0LTM1LjUgLTE0LjVoLTEwMHEtMjEgMCAtMzUuNSAxNC41dC0xNC41IDM1LjV2NDM4bC00NjQgLTQ1M3EtMTUgLTE0IC0yNS41IC0xMHQtMTAuNSAyNXYxMDAwcTAgMjEgMTAuNSAyNXQyNS41IC0xMGw0NjQgLTQ1M3Y0MzhxMCAyMSAxNC41IDM1LjV0MzUuNSAxNC41eiIgLz4KPGdseXBoIHVuaWNvZGU9IiYjeGUwNzg7IiBkPSJNNjg2IDEwODFsNTAxIC01NDBxMTUgLTE1IDEwLjUgLTI2dC0yNi41IC0xMWgtMTA0MnEtMjIgMCAtMjYuNSAxMXQxMC41IDI2bDUwMSA1NDBxMTUgMTUgMzYgMTV0MzYgLTE1ek0xNTAgNDAwaDEwMDBxMjEgMCAzNS41IC0xNC41dDE0LjUgLTM1LjV2LTEwMHEwIC0yMSAtMTQuNSAtMzUuNXQtMzUuNSAtMTQuNWgtMTAwMHEtMjEgMCAtMzUuNSAxNC41dC0xNC41IDM1LjV2MTAwcTAgMjEgMTQuNSAzNS41dDM1LjUgMTQuNXoiIC8%2BCjxnbHlwaCB1bmljb2RlPSImI3hlMDc5OyIgZD0iTTg4NSA5MDBsLTM1MiAtMzUzbDM1MiAtMzUzbC0xOTcgLTE5OGwtNTUyIDU1Mmw1NTIgNTUweiIgLz4KPGdseXBoIHVuaWNvZGU9IiYjeGUwODA7IiBkPSJNMTA2NCA1NDdsLTU1MSAtNTUxbC0xOTggMTk4bDM1MyAzNTNsLTM1MyAzNTNsMTk4IDE5OHoiIC8%2BCjxnbHlwaCB1bmljb2RlPSImI3hlMDgxOyIgZD0iTTYwMCAxMTc3cTExNyAwIDIyNCAtNDUuNXQxODQuNSAtMTIzdDEyMyAtMTg0LjV0NDUuNSAtMjI0dC00NS41IC0yMjR0LTEyMyAtMTg0LjV0LTE4NC41IC0xMjN0LTIyNCAtNDUuNXQtMjI0IDQ1LjV0LTE4NC41IDEyM3QtMTIzIDE4NC41dC00NS41IDIyNHQ0NS41IDIyNHQxMjMgMTg0LjV0MTg0LjUgMTIzdDIyNCA0NS41ek02NTAgOTAwaC0xMDBxLTIxIDAgLTM1LjUgLTE0LjV0LTE0LjUgLTM1LjV2LTE1MGgtMTUwIHEtMjEgMCAtMzUuNSAtMTQuNXQtMTQuNSAtMzUuNXYtMTAwcTAgLTIxIDE0LjUgLTM1LjV0MzUuNSAtMTQuNWgxNTB2LTE1MHEwIC0yMSAxNC41IC0zNS41dDM1LjUgLTE0LjVoMTAwcTIxIDAgMzUuNSAxNC41dDE0LjUgMzUuNXYxNTBoMTUwcTIxIDAgMzUuNSAxNC41dDE0LjUgMzUuNXYxMDBxMCAyMSAtMTQuNSAzNS41dC0zNS41IDE0LjVoLTE1MHYxNTBxMCAyMSAtMTQuNSAzNS41dC0zNS41IDE0LjV6IiAvPgo8Z2x5cGggdW5pY29kZT0iJiN4ZTA4MjsiIGQ9Ik02MDAgMTE3N3ExMTcgMCAyMjQgLTQ1LjV0MTg0LjUgLTEyM3QxMjMgLTE4NC41dDQ1LjUgLTIyNHQtNDUuNSAtMjI0dC0xMjMgLTE4NC41dC0xODQuNSAtMTIzdC0yMjQgLTQ1LjV0LTIyNCA0NS41dC0xODQuNSAxMjN0LTEyMyAxODQuNXQtNDUuNSAyMjR0NDUuNSAyMjR0MTIzIDE4NC41dDE4NC41IDEyM3QyMjQgNDUuNXpNODUwIDcwMGgtNTAwcS0yMSAwIC0zNS41IC0xNC41dC0xNC41IC0zNS41di0xMDBxMCAtMjEgMTQuNSAtMzUuNSB0MzUuNSAtMTQuNWg1MDBxMjEgMCAzNS41IDE0LjV0MTQuNSAzNS41djEwMHEwIDIxIC0xNC41IDM1LjV0LTM1LjUgMTQuNXoiIC8%2BCjxnbHlwaCB1bmljb2RlPSImI3hlMDgzOyIgZD0iTTYwMCAxMTc3cTExNyAwIDIyNCAtNDUuNXQxODQuNSAtMTIzdDEyMyAtMTg0LjV0NDUuNSAtMjI0dC00NS41IC0yMjR0LTEyMyAtMTg0LjV0LTE4NC41IC0xMjN0LTIyNCAtNDUuNXQtMjI0IDQ1LjV0LTE4NC41IDEyM3QtMTIzIDE4NC41dC00NS41IDIyNHQ0NS41IDIyNHQxMjMgMTg0LjV0MTg0LjUgMTIzdDIyNCA0NS41ek03NDEuNSA5MTNxLTEyLjUgMCAtMjEuNSAtOWwtMTIwIC0xMjBsLTEyMCAxMjBxLTkgOSAtMjEuNSA5IHQtMjEuNSAtOWwtMTQxIC0xNDFxLTkgLTkgLTkgLTIxLjV0OSAtMjEuNWwxMjAgLTEyMGwtMTIwIC0xMjBxLTkgLTkgLTkgLTIxLjV0OSAtMjEuNWwxNDEgLTE0MXE5IC05IDIxLjUgLTl0MjEuNSA5bDEyMCAxMjBsMTIwIC0xMjBxOSAtOSAyMS41IC05dDIxLjUgOWwxNDEgMTQxcTkgOSA5IDIxLjV0LTkgMjEuNWwtMTIwIDEyMGwxMjAgMTIwcTkgOSA5IDIxLjV0LTkgMjEuNWwtMTQxIDE0MXEtOSA5IC0yMS41IDl6IiAvPgo8Z2x5cGggdW5pY29kZT0iJiN4ZTA4NDsiIGQ9Ik02MDAgMTE3N3ExMTcgMCAyMjQgLTQ1LjV0MTg0LjUgLTEyM3QxMjMgLTE4NC41dDQ1LjUgLTIyNHQtNDUuNSAtMjI0dC0xMjMgLTE4NC41dC0xODQuNSAtMTIzdC0yMjQgLTQ1LjV0LTIyNCA0NS41dC0xODQuNSAxMjN0LTEyMyAxODQuNXQtNDUuNSAyMjR0NDUuNSAyMjR0MTIzIDE4NC41dDE4NC41IDEyM3QyMjQgNDUuNXpNNTQ2IDYyM2wtODQgODVxLTcgNyAtMTcuNSA3dC0xOC41IC03bC0xMzkgLTEzOXEtNyAtOCAtNyAtMTh0NyAtMTggbDI0MiAtMjQxcTcgLTggMTcuNSAtOHQxNy41IDhsMzc1IDM3NXE3IDcgNyAxNy41dC03IDE4LjVsLTEzOSAxMzlxLTcgNyAtMTcuNSA3dC0xNy41IC03eiIgLz4KPGdseXBoIHVuaWNvZGU9IiYjeGUwODU7IiBkPSJNNjAwIDExNzdxMTE3IDAgMjI0IC00NS41dDE4NC41IC0xMjN0MTIzIC0xODQuNXQ0NS41IC0yMjR0LTQ1LjUgLTIyNHQtMTIzIC0xODQuNXQtMTg0LjUgLTEyM3QtMjI0IC00NS41dC0yMjQgNDUuNXQtMTg0LjUgMTIzdC0xMjMgMTg0LjV0LTQ1LjUgMjI0dDQ1LjUgMjI0dDEyMyAxODQuNXQxODQuNSAxMjN0MjI0IDQ1LjV6TTU4OCA5NDFxLTI5IDAgLTU5IC01LjV0LTYzIC0yMC41dC01OCAtMzguNXQtNDEuNSAtNjN0LTE2LjUgLTg5LjUgcTAgLTI1IDIwIC0yNWgxMzFxMzAgLTUgMzUgMTFxNiAyMCAyMC41IDI4dDQ1LjUgOHEyMCAwIDMxLjUgLTEwLjV0MTEuNSAtMjguNXEwIC0yMyAtNyAtMzR0LTI2IC0xOHEtMSAwIC0xMy41IC00dC0xOS41IC03LjV0LTIwIC0xMC41dC0yMiAtMTd0LTE4LjUgLTI0dC0xNS41IC0zNXQtOCAtNDZxLTEgLTggNS41IC0xNi41dDIwLjUgLTguNWgxNzNxNyAwIDIyIDh0MzUgMjh0MzcuNSA0OHQyOS41IDc0dDEyIDEwMHEwIDQ3IC0xNyA4MyB0LTQyLjUgNTd0LTU5LjUgMzQuNXQtNjQgMTh0LTU5IDQuNXpNNjc1IDQwMGgtMTUwcS0xMCAwIC0xNy41IC03LjV0LTcuNSAtMTcuNXYtMTUwcTAgLTEwIDcuNSAtMTcuNXQxNy41IC03LjVoMTUwcTEwIDAgMTcuNSA3LjV0Ny41IDE3LjV2MTUwcTAgMTAgLTcuNSAxNy41dC0xNy41IDcuNXoiIC8%2BCjxnbHlwaCB1bmljb2RlPSImI3hlMDg2OyIgZD0iTTYwMCAxMTc3cTExNyAwIDIyNCAtNDUuNXQxODQuNSAtMTIzdDEyMyAtMTg0LjV0NDUuNSAtMjI0dC00NS41IC0yMjR0LTEyMyAtMTg0LjV0LTE4NC41IC0xMjN0LTIyNCAtNDUuNXQtMjI0IDQ1LjV0LTE4NC41IDEyM3QtMTIzIDE4NC41dC00NS41IDIyNHQ0NS41IDIyNHQxMjMgMTg0LjV0MTg0LjUgMTIzdDIyNCA0NS41ek02NzUgMTAwMGgtMTUwcS0xMCAwIC0xNy41IC03LjV0LTcuNSAtMTcuNXYtMTUwcTAgLTEwIDcuNSAtMTcuNSB0MTcuNSAtNy41aDE1MHExMCAwIDE3LjUgNy41dDcuNSAxNy41djE1MHEwIDEwIC03LjUgMTcuNXQtMTcuNSA3LjV6TTY3NSA3MDBoLTI1MHEtMTAgMCAtMTcuNSAtNy41dC03LjUgLTE3LjV2LTUwcTAgLTEwIDcuNSAtMTcuNXQxNy41IC03LjVoNzV2LTIwMGgtNzVxLTEwIDAgLTE3LjUgLTcuNXQtNy41IC0xNy41di01MHEwIC0xMCA3LjUgLTE3LjV0MTcuNSAtNy41aDM1MHExMCAwIDE3LjUgNy41dDcuNSAxNy41djUwcTAgMTAgLTcuNSAxNy41IHQtMTcuNSA3LjVoLTc1djI3NXEwIDEwIC03LjUgMTcuNXQtMTcuNSA3LjV6IiAvPgo8Z2x5cGggdW5pY29kZT0iJiN4ZTA4NzsiIGQ9Ik01MjUgMTIwMGgxNTBxMTAgMCAxNy41IC03LjV0Ny41IC0xNy41di0xOTRxMTAzIC0yNyAxNzguNSAtMTAyLjV0MTAyLjUgLTE3OC41aDE5NHExMCAwIDE3LjUgLTcuNXQ3LjUgLTE3LjV2LTE1MHEwIC0xMCAtNy41IC0xNy41dC0xNy41IC03LjVoLTE5NHEtMjcgLTEwMyAtMTAyLjUgLTE3OC41dC0xNzguNSAtMTAyLjV2LTE5NHEwIC0xMCAtNy41IC0xNy41dC0xNy41IC03LjVoLTE1MHEtMTAgMCAtMTcuNSA3LjV0LTcuNSAxNy41djE5NCBxLTEwMyAyNyAtMTc4LjUgMTAyLjV0LTEwMi41IDE3OC41aC0xOTRxLTEwIDAgLTE3LjUgNy41dC03LjUgMTcuNXYxNTBxMCAxMCA3LjUgMTcuNXQxNy41IDcuNWgxOTRxMjcgMTAzIDEwMi41IDE3OC41dDE3OC41IDEwMi41djE5NHEwIDEwIDcuNSAxNy41dDE3LjUgNy41ek03MDAgODkzdi0xNjhxMCAtMTAgLTcuNSAtMTcuNXQtMTcuNSAtNy41aC0xNTBxLTEwIDAgLTE3LjUgNy41dC03LjUgMTcuNXYxNjhxLTY4IC0yMyAtMTE5IC03NCB0LTc0IC0xMTloMTY4cTEwIDAgMTcuNSAtNy41dDcuNSAtMTcuNXYtMTUwcTAgLTEwIC03LjUgLTE3LjV0LTE3LjUgLTcuNWgtMTY4cTIzIC02OCA3NCAtMTE5dDExOSAtNzR2MTY4cTAgMTAgNy41IDE3LjV0MTcuNSA3LjVoMTUwcTEwIDAgMTcuNSAtNy41dDcuNSAtMTcuNXYtMTY4cTY4IDIzIDExOSA3NHQ3NCAxMTloLTE2OHEtMTAgMCAtMTcuNSA3LjV0LTcuNSAxNy41djE1MHEwIDEwIDcuNSAxNy41dDE3LjUgNy41aDE2OCBxLTIzIDY4IC03NCAxMTl0LTExOSA3NHoiIC8%2BCjxnbHlwaCB1bmljb2RlPSImI3hlMDg4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3NTkgODIzbDY0IC02NHE3IC03IDcgLTE3LjV0LTcgLTE3LjVsLTEyNCAtMTI0bDEyNCAtMTI0cTcgLTcgNyAtMTcuNXQtNyAtMTcuNWwtNjQgLTY0cS03IC03IC0xNy41IC03dC0xNy41IDdsLTEyNCAxMjRsLTEyNCAtMTI0cS03IC03IC0xNy41IC03dC0xNy41IDdsLTY0IDY0IHEtNyA3IC03IDE3LjV0NyAxNy41bDEyNCAxMjRsLTEyNCAxMjRxLTcgNyAtNyAxNy41dDcgMTcuNWw2NCA2NHE3IDcgMTcuNSA3dDE3LjUgLTdsMTI0IC0xMjRsMTI0IDEyNHE3IDcgMTcuNSA3dDE3LjUgLTd6IiAvPgo8Z2x5cGggdW5pY29kZT0iJiN4ZTA4OT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zgyIDc4OGwxMDYgLTEwNnE3IC03IDcgLTE3LjV0LTcgLTE3LjVsLTMyMCAtMzIxcS04IC03IC0xOCAtN3QtMTggN2wtMjAyIDIwM3EtOCA3IC04IDE3LjV0OCAxNy41bDEwNiAxMDZxNyA4IDE3LjUgOHQxNy41IC04bDc5IC03OWwxOTcgMTk3cTcgNyAxNy41IDd0MTcuNSAtN3oiIC8%2BCjxnbHlwaCB1bmljb2RlPSImI3hlMDkw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xMCAtMTIwIDY1IC0yMjUgbDU4NyA1ODdxLTEwNSA2NSAtMjI1IDY1ek05NjUgODE5bC01ODQgLTU4NHExMDQgLTYyIDIxOSAtNjJxMTE2IDAgMjE0LjUgNTd0MTU1LjUgMTU1LjV0NTcgMjE0LjVxMCAxMTUgLTYyIDIxOXoiIC8%2BCjxnbHlwaCB1bmljb2RlPSImI3hlMDkxOyIgZD0iTTM5IDU4Mmw1MjIgNDI3cTE2IDEzIDI3LjUgOHQxMS41IC0yNnYtMjkxaDU1MHEyMSAwIDM1LjUgLTE0LjV0MTQuNSAtMzUuNXYtMjAwcTAgLTIxIC0xNC41IC0zNS41dC0zNS41IC0xNC41aC01NTB2LTI5MXEwIC0yMSAtMTEuNSAtMjZ0LTI3LjUgOGwtNTIyIDQyN3EtMTYgMTMgLTE2IDMydDE2IDMyeiIgLz4KPGdseXBoIHVuaWNvZGU9IiYjeGUwOTI7IiBkPSJNNjM5IDEwMDlsNTIyIC00MjdxMTYgLTEzIDE2IC0zMnQtMTYgLTMybC01MjIgLTQyN3EtMTYgLTEzIC0yNy41IC04dC0xMS41IDI2djI5MWgtNTUwcS0yMSAwIC0zNS41IDE0LjV0LTE0LjUgMzUuNXYyMDBxMCAyMSAxNC41IDM1LjV0MzUuNSAxNC41aDU1MHYyOTFxMCAyMSAxMS41IDI2dDI3LjUgLTh6IiAvPgo8Z2x5cGggdW5pY29kZT0iJiN4ZTA5MzsiIGQ9Ik02ODIgMTE2MWw0MjcgLTUyMnExMyAtMTYgOCAtMjcuNXQtMjYgLTExLjVoLTI5MXYtNTUwcTAgLTIxIC0xNC41IC0zNS41dC0zNS41IC0xNC41aC0yMDBxLTIxIDAgLTM1LjUgMTQuNXQtMTQuNSAzNS41djU1MGgtMjkxcS0yMSAwIC0yNiAxMS41dDggMjcuNWw0MjcgNTIycTEzIDE2IDMyIDE2dDMyIC0xNnoiIC8%2BCjxnbHlwaCB1bmljb2RlPSImI3hlMDk0OyIgZD0iTTU1MCAxMjAwaDIwMHEyMSAwIDM1LjUgLTE0LjV0MTQuNSAtMzUuNXYtNTUwaDI5MXEyMSAwIDI2IC0xMS41dC04IC0yNy41bC00MjcgLTUyMnEtMTMgLTE2IC0zMiAtMTZ0LTMyIDE2bC00MjcgNTIycS0xMyAxNiAtOCAyNy41dDI2IDExLjVoMjkxdjU1MHEwIDIxIDE0LjUgMzUuNXQzNS41IDE0LjV6IiAvPgo8Z2x5cGggdW5pY29kZT0iJiN4ZTA5NTsiIGQ9Ik02MzkgMTEwOWw1MjIgLTQyN3ExNiAtMTMgMTYgLTMydC0xNiAtMzJsLTUyMiAtNDI3cS0xNiAtMTMgLTI3LjUgLTh0LTExLjUgMjZ2MjkxcS05NCAtMiAtMTgyIC0yMHQtMTcwLjUgLTUydC0xNDcgLTkyLjV0LTEwMC41IC0xMzUuNXE1IDEwNSAyNyAxOTMuNXQ2Ny41IDE2N3QxMTMgMTM1dDE2NyA5MS41dDIyNS41IDQydjI2MnEwIDIxIDExLjUgMjZ0MjcuNSAtOHoiIC8%2BCjxnbHlwaCB1bmljb2RlPSImI3hlMDk2OyIgZD0iTTg1MCAxMjAwaDMwMHEyMSAwIDM1LjUgLTE0LjV0MTQuNSAtMzUuNXYtMzAwcTAgLTIxIC0xMC41IC0yNXQtMjQuNSAxMGwtOTQgOTRsLTI0OSAtMjQ5cS04IC03IC0xOCAtN3QtMTggN2wtMTA2IDEwNnEtNyA4IC03IDE4dDcgMThsMjQ5IDI0OWwtOTQgOTRxLTE0IDE0IC0xMCAyNC41dDI1IDEwLjV6TTM1MCAwaC0zMDBxLTIxIDAgLTM1LjUgMTQuNXQtMTQuNSAzNS41djMwMHEwIDIxIDEwLjUgMjV0MjQuNSAtMTBsOTQgLTk0bDI0OSAyNDkgcTggNyAxOCA3dDE4IC03bDEwNiAtMTA2cTcgLTggNyAtMTh0LTcgLTE4bC0yNDkgLTI0OWw5NCAtOTRxMTQgLTE0IDEwIC0yNC41dC0yNSAtMTAuNXoiIC8%2BCjxnbHlwaCB1bmljb2RlPSImI3hlMDk3OyIgZD0iTTEwMTQgMTEyMGwxMDYgLTEwNnE3IC04IDcgLTE4dC03IC0xOGwtMjQ5IC0yNDlsOTQgLTk0cTE0IC0xNCAxMCAtMjQuNXQtMjUgLTEwLjVoLTMwMHEtMjEgMCAtMzUuNSAxNC41dC0xNC41IDM1LjV2MzAwcTAgMjEgMTAuNSAyNXQyNC41IC0xMGw5NCAtOTRsMjQ5IDI0OXE4IDcgMTggN3QxOCAtN3pNMjUwIDYwMGgzMDBxMjEgMCAzNS41IC0xNC41dDE0LjUgLTM1LjV2LTMwMHEwIC0yMSAtMTAuNSAtMjV0LTI0LjUgMTBsLTk0IDk0IGwtMjQ5IC0yNDlxLTggLTcgLTE4IC03dC0xOCA3bC0xMDYgMTA2cS03IDggLTcgMTh0NyAxOGwyNDkgMjQ5bC05NCA5NHEtMTQgMTQgLTEwIDI0LjV0MjUgMTAuNXoiIC8%2BCjxnbHlwaCB1bmljb2RlPSImI3hlMTAxOyIgZD0iTTYwMCAxMTc3cTExNyAwIDIyNCAtNDUuNXQxODQuNSAtMTIzdDEyMyAtMTg0LjV0NDUuNSAtMjI0dC00NS41IC0yMjR0LTEyMyAtMTg0LjV0LTE4NC41IC0xMjN0LTIyNCAtNDUuNXQtMjI0IDQ1LjV0LTE4NC41IDEyM3QtMTIzIDE4NC41dC00NS41IDIyNHQ0NS41IDIyNHQxMjMgMTg0LjV0MTg0LjUgMTIzdDIyNCA0NS41ek03MDQgOTAwaC0yMDhxLTIwIDAgLTMyIC0xNC41dC04IC0zNC41bDU4IC0zMDJxNCAtMjAgMjEuNSAtMzQuNSB0MzcuNSAtMTQuNWg1NHEyMCAwIDM3LjUgMTQuNXQyMS41IDM0LjVsNTggMzAycTQgMjAgLTggMzQuNXQtMzIgMTQuNXpNNjc1IDQwMGgtMTUwcS0xMCAwIC0xNy41IC03LjV0LTcuNSAtMTcuNXYtMTUwcTAgLTEwIDcuNSAtMTcuNXQxNy41IC03LjVoMTUwcTEwIDAgMTcuNSA3LjV0Ny41IDE3LjV2MTUwcTAgMTAgLTcuNSAxNy41dC0xNy41IDcuNXoiIC8%2BCjxnbHlwaCB1bmljb2RlPSImI3hlMTAyOyIgZD0iTTI2MCAxMjAwcTkgMCAxOSAtMnQxNSAtNGw1IC0ycTIyIC0xMCA0NCAtMjNsMTk2IC0xMThxMjEgLTEzIDM2IC0yNHEyOSAtMjEgMzcgLTEycTExIDEzIDQ5IDM1bDE5NiAxMThxMjIgMTMgNDUgMjNxMTcgNyAzOCA3cTIzIDAgNDcgLTE2LjV0MzcgLTMzLjVsMTMgLTE2cTE0IC0yMSAxOCAtNDVsMjUgLTEyM2w4IC00NHExIC05IDguNSAtMTQuNXQxNy41IC01LjVoNjFxMTAgMCAxNy41IC03LjV0Ny41IC0xNy41di01MCBxMCAtMTAgLTcuNSAtMTcuNXQtMTcuNSAtNy41aC01MHEtMTAgMCAtMTcuNSAtNy41dC03LjUgLTE3LjV2LTE3NWgtNDAwdjMwMGgtMjAwdi0zMDBoLTQwMHYxNzVxMCAxMCAtNy41IDE3LjV0LTE3LjUgNy41aC01MHEtMTAgMCAtMTcuNSA3LjV0LTcuNSAxNy41djUwcTAgMTAgNy41IDE3LjV0MTcuNSA3LjVoNjFxMTEgMCAxOCAzdDcgOHEwIDQgOSA1MmwyNSAxMjhxNSAyNSAxOSA0NXEyIDMgNSA3dDEzLjUgMTV0MjEuNSAxOS41dDI2LjUgMTUuNSB0MjkuNSA3ek05MTUgMTA3OWwtMTY2IC0xNjJxLTcgLTcgLTUgLTEydDEyIC01aDIxOXExMCAwIDE1IDd0MiAxN2wtNTEgMTQ5cS0zIDEwIC0xMSAxMnQtMTUgLTZ6TTQ2MyA5MTdsLTE3NyAxNTdxLTggNyAtMTYgNXQtMTEgLTEybC01MSAtMTQzcS0zIC0xMCAyIC0xN3QxNSAtN2gyMzFxMTEgMCAxMi41IDV0LTUuNSAxMnpNNTAwIDBoLTM3NXEtMTAgMCAtMTcuNSA3LjV0LTcuNSAxNy41djM3NWg0MDB2LTQwMHpNMTEwMCA0MDB2LTM3NSBxMCAtMTAgLTcuNSAtMTcuNXQtMTcuNSAtNy41aC0zNzV2NDAwaDQwMHoiIC8%2BCjxnbHlwaCB1bmljb2RlPSImI3hlMTAzOyIgZD0iTTExNjUgMTE5MHE4IDMgMjEgLTYuNXQxMyAtMTcuNXEtMiAtMTc4IC0yNC41IC0zMjMuNXQtNTUuNSAtMjQ1LjV0LTg3IC0xNzQuNXQtMTAyLjUgLTExOC41dC0xMTggLTY4LjV0LTExOC41IC0zM3QtMTIwIC00LjV0LTEwNSA5LjV0LTkwIDE2LjVxLTYxIDEyIC03OCAxMXEtNCAxIC0xMi41IDB0LTM0IC0xNC41dC01Mi41IC00MC41bC0xNTMgLTE1M3EtMjYgLTI0IC0zNyAtMTQuNXQtMTEgNDMuNXEwIDY0IDQyIDEwMnE4IDggNTAuNSA0NSB0NjYuNSA1OHExOSAxNyAzNSA0N3QxMyA2MXEtOSA1NSAtMTAgMTAyLjV0NyAxMTF0MzcgMTMwdDc4IDEyOS41cTM5IDUxIDgwIDg4dDg5LjUgNjMuNXQ5NC41IDQ1dDExMy41IDM2dDEyOSAzMXQxNTcuNSAzN3QxODIgNDcuNXpNMTExNiAxMDk4cS04IDkgLTIyLjUgLTN0LTQ1LjUgLTUwcS0zOCAtNDcgLTExOSAtMTAzLjV0LTE0MiAtODkuNWwtNjIgLTMzcS01NiAtMzAgLTEwMiAtNTd0LTEwNCAtNjh0LTEwMi41IC04MC41dC04NS41IC05MSB0LTY0IC0xMDQuNXEtMjQgLTU2IC0zMSAtODZ0MiAtMzJ0MzEuNSAxNy41dDU1LjUgNTkuNXEyNSAzMCA5NCA3NS41dDEyNS41IDc3LjV0MTQ3LjUgODFxNzAgMzcgMTE4LjUgNjl0MTAyIDc5LjV0OTkgMTExdDg2LjUgMTQ4LjVxMjIgNTAgMjQgNjB0LTYgMTl6IiAvPgo8Z2x5cGggdW5pY29kZT0iJiN4ZTEwNDsiIGQ9Ik02NTMgMTIzMXEtMzkgLTY3IC01NC41IC0xMzF0LTEwLjUgLTExNC41dDI0LjUgLTk2LjV0NDcuNSAtODB0NjMuNSAtNjIuNXQ2OC41IC00Ni41dDY1IC0zMHEtNCA3IC0xNy41IDM1dC0xOC41IDM5LjV0LTE3IDM5LjV0LTE3IDQzdC0xMyA0MnQtOS41IDQ0LjV0LTIgNDJ0NCA0M3QxMy41IDM5dDIzIDM4LjVxOTYgLTQyIDE2NSAtMTA3LjV0MTA1IC0xMzh0NTIgLTE1NnQxMyAtMTU5dC0xOSAtMTQ5LjVxLTEzIC01NSAtNDQgLTEwNi41IHQtNjggLTg3dC03OC41IC02NC41dC03Mi41IC00NXQtNTMgLTIycS03MiAtMjIgLTEyNyAtMTFxLTMxIDYgLTEzIDE5cTYgMyAxNyA3cTEzIDUgMzIuNSAyMXQ0MSA0NHQzOC41IDYzLjV0MjEuNSA4MS41dC02LjUgOTQuNXQtNTAgMTA3dC0xMDQgMTE1LjVxMTAgLTEwNCAtMC41IC0xODl0LTM3IC0xNDAuNXQtNjUgLTkzdC04NCAtNTJ0LTkzLjUgLTExdC05NSAyNC41cS04MCAzNiAtMTMxLjUgMTE0dC01My41IDE3MXEtMiAyMyAwIDQ5LjUgdDQuNSA1Mi41dDEzLjUgNTZ0MjcuNSA2MHQ0NiA2NC41dDY5LjUgNjguNXEtOCAtNTMgLTUgLTEwMi41dDE3LjUgLTkwdDM0IC02OC41dDQ0LjUgLTM5dDQ5IC0ycTMxIDEzIDM4LjUgMzZ0LTQuNSA1NXQtMjkgNjQuNXQtMzYgNzV0LTI2IDc1LjVxLTE1IDg1IDIgMTYxLjV0NTMuNSAxMjguNXQ4NS41IDkyLjV0OTMuNSA2MXQ4MS41IDI1LjV6IiAvPgo8Z2x5cGggdW5pY29kZT0iJiN4ZTEwNTsiIGQ9Ik02MDAgMTA5NHE4MiAwIDE2MC41IC0yMi41dDE0MCAtNTl0MTE2LjUgLTgyLjV0OTQuNSAtOTV0NjggLTk1dDQyLjUgLTgyLjV0MTQgLTU3LjV0LTE0IC01Ny41dC00MyAtODIuNXQtNjguNSAtOTV0LTk0LjUgLTk1dC0xMTYuNSAtODIuNXQtMTQwIC01OXQtMTU5LjUgLTIyLjV0LTE1OS41IDIyLjV0LTE0MCA1OXQtMTE2LjUgODIuNXQtOTQuNSA5NXQtNjguNSA5NXQtNDMgODIuNXQtMTQgNTcuNXQxNCA1Ny41dDQyLjUgODIuNXQ2OCA5NSB0OTQuNSA5NXQxMTYuNSA4Mi41dDE0MCA1OXQxNjAuNSAyMi41ek04ODggODI5cS0xNSAxNSAtMTggMTJ0NSAtMjJxMjUgLTU3IDI1IC0xMTlxMCAtMTI0IC04OCAtMjEydC0yMTIgLTg4dC0yMTIgODh0LTg4IDIxMnEwIDU5IDIzIDExNHE4IDE5IDQuNSAyMnQtMTcuNSAtMTJxLTcwIC02OSAtMTYwIC0xODRxLTEzIC0xNiAtMTUgLTQwLjV0OSAtNDIuNXEyMiAtMzYgNDcgLTcxdDcwIC04MnQ5Mi41IC04MXQxMTMgLTU4LjV0MTMzLjUgLTI0LjUgdDEzMy41IDI0dDExMyA1OC41dDkyLjUgODEuNXQ3MCA4MS41dDQ3IDcwLjVxMTEgMTggOSA0Mi41dC0xNCA0MS41cS05MCAxMTcgLTE2MyAxODl6TTQ0OCA3MjdsLTM1IC0zNnEtMTUgLTE1IC0xOS41IC0zOC41dDQuNSAtNDEuNXEzNyAtNjggOTMgLTExNnExNiAtMTMgMzguNSAtMTF0MzYuNSAxN2wzNSAzNHExNCAxNSAxMi41IDMzLjV0LTE2LjUgMzMuNXEtNDQgNDQgLTg5IDExN3EtMTEgMTggLTI4IDIwdC0zMiAtMTJ6IiAvPgo8Z2x5cGggdW5pY29kZT0iJiN4ZTEwNjsiIGQ9Ik01OTIgMGgtMTQ4bDMxIDEyMHEtOTEgMjAgLTE3NS41IDY4LjV0LTE0My41IDEwNi41dC0xMDMuNSAxMTl0LTY2LjUgMTEwdC0yMiA3NnEwIDIxIDE0IDU3LjV0NDIuNSA4Mi41dDY4IDk1dDk0LjUgOTV0MTE2LjUgODIuNXQxNDAgNTl0MTYwLjUgMjIuNXE2MSAwIDEyNiAtMTVsMzIgMTIxaDE0OHpNOTQ0IDc3MGw0NyAxODFxMTA4IC04NSAxNzYuNSAtMTkydDY4LjUgLTE1OXEwIC0yNiAtMTkuNSAtNzF0LTU5LjUgLTEwMnQtOTMgLTExMiB0LTEyOSAtMTA0LjV0LTE1OCAtNzUuNWw0NiAxNzNxNzcgNDkgMTM2IDExN3Q5NyAxMzFxMTEgMTggOSA0Mi41dC0xNCA0MS41cS01NCA3MCAtMTA3IDEzMHpNMzEwIDgyNHEtNzAgLTY5IC0xNjAgLTE4NHEtMTMgLTE2IC0xNSAtNDAuNXQ5IC00Mi41cTE4IC0zMCAzOSAtNjB0NTcgLTcwLjV0NzQgLTczdDkwIC02MXQxMDUgLTQxLjVsNDEgMTU0cS0xMDcgMTggLTE3OC41IDEwMS41dC03MS41IDE5My41cTAgNTkgMjMgMTE0cTggMTkgNC41IDIyIHQtMTcuNSAtMTJ6TTQ0OCA3MjdsLTM1IC0zNnEtMTUgLTE1IC0xOS41IC0zOC41dDQuNSAtNDEuNXEzNyAtNjggOTMgLTExNnExNiAtMTMgMzguNSAtMTF0MzYuNSAxN2wxMiAxMWwyMiA4NmwtMyA0cS00NCA0NCAtODkgMTE3cS0xMSAxOCAtMjggMjB0LTMyIC0xMnoiIC8%2BCjxnbHlwaCB1bmljb2RlPSImI3hlMTA3OyIgZD0iTS05MCAxMDBsNjQyIDEwNjZxMjAgMzEgNDggMjguNXQ0OCAtMzUuNWw2NDIgLTEwNTZxMjEgLTMyIDcuNSAtNjcuNXQtNTAuNSAtMzUuNWgtMTI5NHEtMzcgMCAtNTAuNSAzNHQ3LjUgNjZ6TTE1NSAyMDBoMzQ1djc1cTAgMTAgNy41IDE3LjV0MTcuNSA3LjVoMTUwcTEwIDAgMTcuNSAtNy41dDcuNSAtMTcuNXYtNzVoMzQ1bC00NDUgNzIzek00OTYgNzAwaDIwOHEyMCAwIDMyIC0xNC41dDggLTM0LjVsLTU4IC0yNTIgcS00IC0yMCAtMjEuNSAtMzQuNXQtMzcuNSAtMTQuNWgtNTRxLTIwIDAgLTM3LjUgMTQuNXQtMjEuNSAzNC41bC01OCAyNTJxLTQgMjAgOCAzNC41dDMyIDE0LjV6IiAvPgo8Z2x5cGggdW5pY29kZT0iJiN4ZTEwODsiIGQ9Ik02NTAgMTIwMHE2MiAwIDEwNiAtNDR0NDQgLTEwNnYtMzM5bDM2MyAtMzI1cTE1IC0xNCAyNiAtMzguNXQxMSAtNDQuNXYtNDFxMCAtMjAgLTEyIC0yNi41dC0yOSA1LjVsLTM1OSAyNDl2LTI2M3ExMDAgLTkzIDEwMCAtMTEzdi02NHEwIC0yMSAtMTMgLTI5dC0zMiAxbC0yMDUgMTI4bC0yMDUgLTEyOHEtMTkgLTkgLTMyIC0xdC0xMyAyOXY2NHEwIDIwIDEwMCAxMTN2MjYzbC0zNTkgLTI0OXEtMTcgLTEyIC0yOSAtNS41dC0xMiAyNi41djQxIHEwIDIwIDExIDQ0LjV0MjYgMzguNWwzNjMgMzI1djMzOXEwIDYyIDQ0IDEwNnQxMDYgNDR6IiAvPgo8Z2x5cGggdW5pY29kZT0iJiN4ZTEwOTsiIGQ9Ik04NTAgMTIwMGgxMDBxMjEgMCAzNS41IC0xNC41dDE0LjUgLTM1LjV2LTUwaDUwcTIxIDAgMzUuNSAtMTQuNXQxNC41IC0zNS41di0xNTBoLTExMDB2MTUwcTAgMjEgMTQuNSAzNS41dDM1LjUgMTQuNWg1MHY1MHEwIDIxIDE0LjUgMzUuNXQzNS41IDE0LjVoMTAwcTIxIDAgMzUuNSAtMTQuNXQxNC41IC0zNS41di01MGg1MDB2NTBxMCAyMSAxNC41IDM1LjV0MzUuNSAxNC41ek0xMTAwIDgwMHYtNzUwcTAgLTIxIC0xNC41IC0zNS41IHQtMzUuNSAtMTQuNWgtMTAwMHEtMjEgMCAtMzUuNSAxNC41dC0xNC41IDM1LjV2NzUwaDExMDB6TTEwMCA2MDB2LTEwMGgxMDB2MTAwaC0xMDB6TTMwMCA2MDB2LTEwMGgxMDB2MTAwaC0xMDB6TTUwMCA2MDB2LTEwMGgxMDB2MTAwaC0xMDB6TTcwMCA2MDB2LTEwMGgxMDB2MTAwaC0xMDB6TTkwMCA2MDB2LTEwMGgxMDB2MTAwaC0xMDB6TTEwMCA0MDB2LTEwMGgxMDB2MTAwaC0xMDB6TTMwMCA0MDB2LTEwMGgxMDB2MTAwaC0xMDB6TTUwMCA0MDAgdi0xMDBoMTAwdjEwMGgtMTAwek03MDAgNDAwdi0xMDBoMTAwdjEwMGgtMTAwek05MDAgNDAwdi0xMDBoMTAwdjEwMGgtMTAwek0xMDAgMjAwdi0xMDBoMTAwdjEwMGgtMTAwek0zMDAgMjAwdi0xMDBoMTAwdjEwMGgtMTAwek01MDAgMjAwdi0xMDBoMTAwdjEwMGgtMTAwek03MDAgMjAwdi0xMDBoMTAwdjEwMGgtMTAwek05MDAgMjAwdi0xMDBoMTAwdjEwMGgtMTAweiIgLz4KPGdseXBoIHVuaWNvZGU9IiYjeGUxMTA7IiBkPSJNMTEzNSAxMTY1bDI0OSAtMjMwcTE1IC0xNCAxNSAtMzV0LTE1IC0zNWwtMjQ5IC0yMzBxLTE0IC0xNCAtMjQuNSAtMTB0LTEwLjUgMjV2MTUwaC0xNTlsLTYwMCAtNjAwaC0yOTFxLTIxIDAgLTM1LjUgMTQuNXQtMTQuNSAzNS41djEwMHEwIDIxIDE0LjUgMzUuNXQzNS41IDE0LjVoMjA5bDYwMCA2MDBoMjQxdjE1MHEwIDIxIDEwLjUgMjV0MjQuNSAtMTB6TTUyMiA4MTlsLTE0MSAtMTQxbC0xMjIgMTIyaC0yMDlxLTIxIDAgLTM1LjUgMTQuNSB0LTE0LjUgMzUuNXYxMDBxMCAyMSAxNC41IDM1LjV0MzUuNSAxNC41aDI5MXpNMTEzNSA1NjVsMjQ5IC0yMzBxMTUgLTE0IDE1IC0zNXQtMTUgLTM1bC0yNDkgLTIzMHEtMTQgLTE0IC0yNC41IC0xMHQtMTAuNSAyNXYxNTBoLTI0MWwtMTgxIDE4MWwxNDEgMTQxbDEyMiAtMTIyaDE1OXYxNTBxMCAyMSAxMC41IDI1dDI0LjUgLTEweiIgLz4KPGdseXBoIHVuaWNvZGU9IiYjeGUxMTE7IiBkPSJNMTAwIDExMDBoMTAwMHE0MSAwIDcwLjUgLTI5LjV0MjkuNSAtNzAuNXYtNjAwcTAgLTQxIC0yOS41IC03MC41dC03MC41IC0yOS41aC01OTZsLTMwNCAtMzAwdjMwMGgtMTAwcS00MSAwIC03MC41IDI5LjV0LTI5LjUgNzAuNXY2MDBxMCA0MSAyOS41IDcwLjV0NzAuNSAyOS41eiIgLz4KPGdseXBoIHVuaWNvZGU9IiYjeGUxMTI7IiBkPSJNMTUwIDEyMDBoMjAwcTIxIDAgMzUuNSAtMTQuNXQxNC41IC0zNS41di0yNTBoLTMwMHYyNTBxMCAyMSAxNC41IDM1LjV0MzUuNSAxNC41ek04NTAgMTIwMGgyMDBxMjEgMCAzNS41IC0xNC41dDE0LjUgLTM1LjV2LTI1MGgtMzAwdjI1MHEwIDIxIDE0LjUgMzUuNXQzNS41IDE0LjV6TTExMDAgODAwdi0zMDBxMCAtNDEgLTMgLTc3LjV0LTE1IC04OS41dC0zMiAtOTZ0LTU4IC04OXQtODkgLTc3dC0xMjkgLTUxdC0xNzQgLTIwdC0xNzQgMjAgdC0xMjkgNTF0LTg5IDc3dC01OCA4OXQtMzIgOTZ0LTE1IDg5LjV0LTMgNzcuNXYzMDBoMzAwdi0yNTB2LTI3di00Mi41dDEuNSAtNDF0NSAtMzh0MTAgLTM1dDE2LjUgLTMwdDI1LjUgLTI0LjV0MzUgLTE5dDQ2LjUgLTEydDYwIC00dDYwIDQuNXQ0Ni41IDEyLjV0MzUgMTkuNXQyNSAyNS41dDE3IDMwLjV0MTAgMzV0NSAzOHQyIDQwLjV0LTAuNSA0MnYyNXYyNTBoMzAweiIgLz4KPGdseXBoIHVuaWNvZGU9IiYjeGUxMTM7IiBkPSJNMTEwMCA0MTFsLTE5OCAtMTk5bC0zNTMgMzUzbC0zNTMgLTM1M2wtMTk3IDE5OWw1NTEgNTUxeiIgLz4KPGdseXBoIHVuaWNvZGU9IiYjeGUxMTQ7IiBkPSJNMTEwMSA3ODlsLTU1MCAtNTUxbC01NTEgNTUxbDE5OCAxOTlsMzUzIC0zNTNsMzUzIDM1M3oiIC8%2BCjxnbHlwaCB1bmljb2RlPSImI3hlMTE1OyIgZD0iTTQwNCAxMDAwaDc0NnEyMSAwIDM1LjUgLTE0LjV0MTQuNSAtMzUuNXYtNTUxaDE1MHEyMSAwIDI1IC0xMC41dC0xMCAtMjQuNWwtMjMwIC0yNDlxLTE0IC0xNSAtMzUgLTE1dC0zNSAxNWwtMjMwIDI0OXEtMTQgMTQgLTEwIDI0LjV0MjUgMTAuNWgxNTB2NDAxaC0zODF6TTEzNSA5ODRsMjMwIC0yNDlxMTQgLTE0IDEwIC0yNC41dC0yNSAtMTAuNWgtMTUwdi00MDBoMzg1bDIxNSAtMjAwaC03NTBxLTIxIDAgLTM1LjUgMTQuNSB0LTE0LjUgMzUuNXY1NTBoLTE1MHEtMjEgMCAtMjUgMTAuNXQxMCAyNC41bDIzMCAyNDlxMTQgMTUgMzUgMTV0MzUgLTE1eiIgLz4KPGdseXBoIHVuaWNvZGU9IiYjeGUxMTY7IiBkPSJNNTYgMTIwMGg5NHExNyAwIDMxIC0xMXQxOCAtMjdsMzggLTE2Mmg4OTZxMjQgMCAzOSAtMTguNXQxMCAtNDIuNWwtMTAwIC00NzVxLTUgLTIxIC0yNyAtNDIuNXQtNTUgLTIxLjVoLTYzM2w0OCAtMjAwaDUzNXEyMSAwIDM1LjUgLTE0LjV0MTQuNSAtMzUuNXQtMTQuNSAtMzUuNXQtMzUuNSAtMTQuNWgtNTB2LTUwcTAgLTIxIC0xNC41IC0zNS41dC0zNS41IC0xNC41dC0zNS41IDE0LjV0LTE0LjUgMzUuNXY1MGgtMzAwdi01MCBxMCAtMjEgLTE0LjUgLTM1LjV0LTM1LjUgLTE0LjV0LTM1LjUgMTQuNXQtMTQuNSAzNS41djUwaC0zMXEtMTggMCAtMzIuNSAxMHQtMjAuNSAxOWwtNSAxMGwtMjAxIDk2MWgtNTRxLTIwIDAgLTM1IDE0LjV0LTE1IDM1LjV0MTUgMzUuNXQzNSAxNC41eiIgLz4KPGdseXBoIHVuaWNvZGU9IiYjeGUxMTc7IiBkPSJNMTIwMCAxMDAwdi0xMDBoLTEyMDB2MTAwaDIwMHEwIDQxIDI5LjUgNzAuNXQ3MC41IDI5LjVoMzAwcTQxIDAgNzAuNSAtMjkuNXQyOS41IC03MC41aDUwMHpNMCA4MDBoMTIwMHYtODAwaC0xMjAwdjgwMHoiIC8%2BCjxnbHlwaCB1bmljb2RlPSImI3hlMTE4OyIgZD0iTTIwMCA4MDBsLTIwMCAtNDAwdjYwMGgyMDBxMCA0MSAyOS41IDcwLjV0NzAuNSAyOS41aDMwMHE0MiAwIDcxIC0yOS41dDI5IC03MC41aDUwMHYtMjAwaC0xMDAwek0xNTAwIDcwMGwtMzAwIC03MDBoLTEyMDBsMzAwIDcwMGgxMjAweiIgLz4KPGdseXBoIHVuaWNvZGU9IiYjeGUxMTk7IiBkPSJNNjM1IDExODRsMjMwIC0yNDlxMTQgLTE0IDEwIC0yNC41dC0yNSAtMTAuNWgtMTUwdi02MDFoMTUwcTIxIDAgMjUgLTEwLjV0LTEwIC0yNC41bC0yMzAgLTI0OXEtMTQgLTE1IC0zNSAtMTV0LTM1IDE1bC0yMzAgMjQ5cS0xNCAxNCAtMTAgMjQuNXQyNSAxMC41aDE1MHY2MDFoLTE1MHEtMjEgMCAtMjUgMTAuNXQxMCAyNC41bDIzMCAyNDlxMTQgMTUgMzUgMTV0MzUgLTE1eiIgLz4KPGdseXBoIHVuaWNvZGU9IiYjeGUxMjA7IiBkPSJNOTM2IDg2NGwyNDkgLTIyOXExNCAtMTUgMTQgLTM1LjV0LTE0IC0zNS41bC0yNDkgLTIyOXEtMTUgLTE1IC0yNS41IC0xMC41dC0xMC41IDI0LjV2MTUxaC02MDB2LTE1MXEwIC0yMCAtMTAuNSAtMjQuNXQtMjUuNSAxMC41bC0yNDkgMjI5cS0xNCAxNSAtMTQgMzUuNXQxNCAzNS41bDI0OSAyMjlxMTUgMTUgMjUuNSAxMC41dDEwLjUgLTI1LjV2LTE0OWg2MDB2MTQ5cTAgMjEgMTAuNSAyNS41dDI1LjUgLTEwLjV6IiAvPgo8Z2x5cGggdW5pY29kZT0iJiN4ZTEyMTsiIGQ9Ik0xMTY5IDQwMGwtMTcyIDczMnEtNSAyMyAtMjMgNDUuNXQtMzggMjIuNWgtNjcycS0yMCAwIC0zOCAtMjB0LTIzIC00MWwtMTcyIC03MzloMTEzOHpNMTEwMCAzMDBoLTEwMDBxLTQxIDAgLTcwLjUgLTI5LjV0LTI5LjUgLTcwLjV2LTEwMHEwIC00MSAyOS41IC03MC41dDcwLjUgLTI5LjVoMTAwMHE0MSAwIDcwLjUgMjkuNXQyOS41IDcwLjV2MTAwcTAgNDEgLTI5LjUgNzAuNXQtNzAuNSAyOS41ek04MDAgMTAwdjEwMGgxMDB2LTEwMGgtMTAwIHpNMTAwMCAxMDB2MTAwaDEwMHYtMTAwaC0xMDB6IiAvPgo8Z2x5cGggdW5pY29kZT0iJiN4ZTEyMjsiIGQ9Ik0xMTUwIDExMDBxMjEgMCAzNS41IC0xNC41dDE0LjUgLTM1LjV2LTg1MHEwIC0yMSAtMTQuNSAtMzUuNXQtMzUuNSAtMTQuNXQtMzUuNSAxNC41dC0xNC41IDM1LjV2ODUwcTAgMjEgMTQuNSAzNS41dDM1LjUgMTQuNXpNMTAwMCAyMDBsLTY3NSAyMDBoLTM4bDQ3IC0yNzZxMyAtMTYgLTUuNSAtMjB0LTI5LjUgLTRoLTdoLTg0cS0yMCAwIC0zNC41IDE0dC0xOC41IDM1cS01NSAzMzcgLTU1IDM1MXYyNTB2NnEwIDE2IDEgMjMuNXQ2LjUgMTQgdDE3LjUgNi41aDIwMGw2NzUgMjUwdi04NTB6TTAgNzUwdi0yNTBxLTQgMCAtMTEgMC41dC0yNCA2dC0zMCAxNXQtMjQgMzB0LTExIDQ4LjV2NTBxMCAyNiAxMC41IDQ2dDI1IDMwdDI5IDE2dDI1LjUgN3oiIC8%2BCjxnbHlwaCB1bmljb2RlPSImI3hlMTIzOyIgZD0iTTU1MyAxMjAwaDk0cTIwIDAgMjkgLTEwLjV0MyAtMjkuNWwtMTggLTM3cTgzIC0xOSAxNDQgLTgyLjV0NzYgLTE0MC41bDYzIC0zMjdsMTE4IC0xNzNoMTdxMTkgMCAzMyAtMTQuNXQxNCAtMzV0LTEzIC00MC41dC0zMSAtMjdxLTggLTQgLTIzIC05LjV0LTY1IC0xOS41dC0xMDMgLTI1dC0xMzIuNSAtMjB0LTE1OC41IC05cS01NyAwIC0xMTUgNXQtMTA0IDEydC04OC41IDE1LjV0LTczLjUgMTcuNXQtNTQuNSAxNnQtMzUuNSAxMmwtMTEgNCBxLTE4IDggLTMxIDI4dC0xMyA0MC41dDE0IDM1dDMzIDE0LjVoMTdsMTE4IDE3M2w2MyAzMjdxMTUgNzcgNzYgMTQwdDE0NCA4M2wtMTggMzJxLTYgMTkgMy41IDMydDI4LjUgMTN6TTQ5OCAxMTBxNTAgLTYgMTAyIC02cTUzIDAgMTAyIDZxLTEyIC00OSAtMzkuNSAtNzkuNXQtNjIuNSAtMzAuNXQtNjMgMzAuNXQtMzkgNzkuNXoiIC8%2BCjxnbHlwaCB1bmljb2RlPSImI3hlMTI0OyIgZD0iTTgwMCA5NDZsMjI0IDc4bC03OCAtMjI0bDIzNCAtNDVsLTE4MCAtMTU1bDE4MCAtMTU1bC0yMzQgLTQ1bDc4IC0yMjRsLTIyNCA3OGwtNDUgLTIzNGwtMTU1IDE4MGwtMTU1IC0xODBsLTQ1IDIzNGwtMjI0IC03OGw3OCAyMjRsLTIzNCA0NWwxODAgMTU1bC0xODAgMTU1bDIzNCA0NWwtNzggMjI0bDIyNCAtNzhsNDUgMjM0bDE1NSAtMTgwbDE1NSAxODB6IiAvPgo8Z2x5cGggdW5pY29kZT0iJiN4ZTEyNTsiIGQ9Ik02NTAgMTIwMGg1MHE0MCAwIDcwIC00MC41dDMwIC04NC41di0xNTBsLTI4IC0xMjVoMzI4cTQwIDAgNzAgLTQwLjV0MzAgLTg0LjV2LTEwMHEwIC00NSAtMjkgLTc0bC0yMzggLTM0NHEtMTYgLTI0IC0zOCAtNDAuNXQtNDUgLTE2LjVoLTI1MHEtNyAwIC00MiAyNXQtNjYgNTBsLTMxIDI1aC02MXEtNDUgMCAtNzIuNSAxOHQtMjcuNSA1N3Y0MDBxMCAzNiAyMCA2M2wxNDUgMTk2bDk2IDE5OHExMyAyOCAzNy41IDQ4dDUxLjUgMjB6IE02NTAgMTEwMGwtMTAwIC0yMTJsLTE1MCAtMjEzdi0zNzVoMTAwbDEzNiAtMTAwaDIxNGwyNTAgMzc1djEyNWgtNDUwbDUwIDIyNXYxNzVoLTUwek01MCA4MDBoMTAwcTIxIDAgMzUuNSAtMTQuNXQxNC41IC0zNS41di01MDBxMCAtMjEgLTE0LjUgLTM1LjV0LTM1LjUgLTE0LjVoLTEwMHEtMjEgMCAtMzUuNSAxNC41dC0xNC41IDM1LjV2NTAwcTAgMjEgMTQuNSAzNS41dDM1LjUgMTQuNXoiIC8%2BCjxnbHlwaCB1bmljb2RlPSImI3hlMTI2OyIgZD0iTTYwMCAxMTAwaDI1MHEyMyAwIDQ1IC0xNi41dDM4IC00MC41bDIzOCAtMzQ0cTI5IC0yOSAyOSAtNzR2LTEwMHEwIC00NCAtMzAgLTg0LjV0LTcwIC00MC41aC0zMjhxMjggLTExOCAyOCAtMTI1di0xNTBxMCAtNDQgLTMwIC04NC41dC03MCAtNDAuNWgtNTBxLTI3IDAgLTUxLjUgMjB0LTM3LjUgNDhsLTk2IDE5OGwtMTQ1IDE5NnEtMjAgMjcgLTIwIDYzdjQwMHEwIDM5IDI3LjUgNTd0NzIuNSAxOGg2MXExMjQgMTAwIDEzOSAxMDB6IE01MCAxMDAwaDEwMHEyMSAwIDM1LjUgLTE0LjV0MTQuNSAtMzUuNXYtNTAwcTAgLTIxIC0xNC41IC0zNS41dC0zNS41IC0xNC41aC0xMDBxLTIxIDAgLTM1LjUgMTQuNXQtMTQuNSAzNS41djUwMHEwIDIxIDE0LjUgMzUuNXQzNS41IDE0LjV6TTYzNiAxMDAwbC0xMzYgLTEwMGgtMTAwdi0zNzVsMTUwIC0yMTNsMTAwIC0yMTJoNTB2MTc1bC01MCAyMjVoNDUwdjEyNWwtMjUwIDM3NWgtMjE0eiIgLz4KPGdseXBoIHVuaWNvZGU9IiYjeGUxMjc7IiBkPSJNMzU2IDg3M2wzNjMgMjMwcTMxIDE2IDUzIC02bDExMCAtMTEycTEzIC0xMyAxMy41IC0zMnQtMTEuNSAtMzRsLTg0IC0xMjFoMzAycTg0IDAgMTM4IC0zOHQ1NCAtMTEwdC01NSAtMTExdC0xMzkgLTM5aC0xMDZsLTEzMSAtMzM5cS02IC0yMSAtMTkuNSAtNDF0LTI4LjUgLTIwaC0zNDJxLTcgMCAtOTAgODF0LTgzIDk0djUyNXEwIDE3IDE0IDM1LjV0MjggMjguNXpNNDAwIDc5MnYtNTAzbDEwMCAtODloMjkzbDEzMSAzMzkgcTYgMjEgMTkuNSA0MXQyOC41IDIwaDIwM3EyMSAwIDMwLjUgMjV0MC41IDUwdC0zMSAyNWgtNDU2aC03aC02aC01LjV0LTYgMC41dC01IDEuNXQtNSAydC00IDIuNXQtNCA0dC0yLjUgNC41cS0xMiAyNSA1IDQ3bDE0NiAxODNsLTg2IDgzek01MCA4MDBoMTAwcTIxIDAgMzUuNSAtMTQuNXQxNC41IC0zNS41di01MDBxMCAtMjEgLTE0LjUgLTM1LjV0LTM1LjUgLTE0LjVoLTEwMHEtMjEgMCAtMzUuNSAxNC41dC0xNC41IDM1LjV2NTAwIHEwIDIxIDE0LjUgMzUuNXQzNS41IDE0LjV6IiAvPgo8Z2x5cGggdW5pY29kZT0iJiN4ZTEyODsiIGQ9Ik00NzUgMTEwM2wzNjYgLTIzMHEyIC0xIDYgLTMuNXQxNCAtMTAuNXQxOCAtMTYuNXQxNC41IC0yMHQ2LjUgLTIyLjV2LTUyNXEwIC0xMyAtODYgLTk0dC05MyAtODFoLTM0MnEtMTUgMCAtMjguNSAyMHQtMTkuNSA0MWwtMTMxIDMzOWgtMTA2cS04NSAwIC0xMzkuNSAzOXQtNTQuNSAxMTF0NTQgMTEwdDEzOCAzOGgzMDJsLTg1IDEyMXEtMTEgMTUgLTEwLjUgMzR0MTMuNSAzMmwxMTAgMTEycTIyIDIyIDUzIDZ6TTM3MCA5NDVsMTQ2IC0xODMgcTE3IC0yMiA1IC00N3EtMiAtMiAtMy41IC00LjV0LTQgLTR0LTQgLTIuNXQtNSAtMnQtNSAtMS41dC02IC0wLjVoLTZoLTYuNWgtNmgtNDc1di0xMDBoMjIxcTE1IDAgMjkgLTIwdDIwIC00MWwxMzAgLTMzOWgyOTRsMTA2IDg5djUwM2wtMzQyIDIzNnpNMTA1MCA4MDBoMTAwcTIxIDAgMzUuNSAtMTQuNXQxNC41IC0zNS41di01MDBxMCAtMjEgLTE0LjUgLTM1LjV0LTM1LjUgLTE0LjVoLTEwMHEtMjEgMCAtMzUuNSAxNC41dC0xNC41IDM1LjUgdjUwMHEwIDIxIDE0LjUgMzUuNXQzNS41IDE0LjV6IiAvPgo8Z2x5cGggdW5pY29kZT0iJiN4ZTEyOTsiIGQ9Ik01NTAgMTI5NHE3MiAwIDExMSAtNTV0MzkgLTEzOXYtMTA2bDMzOSAtMTMxcTIxIC02IDQxIC0xOS41dDIwIC0yOC41di0zNDJxMCAtNyAtODEgLTkwdC05NCAtODNoLTUyNXEtMTcgMCAtMzUuNSAxNHQtMjguNSAyOGwtOSAxNGwtMjMwIDM2M3EtMTYgMzEgNiA1M2wxMTIgMTEwcTEzIDEzIDMyIDEzLjV0MzQgLTExLjVsMTIxIC04NHYzMDJxMCA4NCAzOCAxMzh0MTEwIDU0ek02MDAgOTcydjIwM3EwIDIxIC0yNSAzMC41dC01MCAwLjUgdC0yNSAtMzF2LTQ1NnYtN3YtNnYtNS41dC0wLjUgLTZ0LTEuNSAtNXQtMiAtNXQtMi41IC00dC00IC00dC00LjUgLTIuNXEtMjUgLTEyIC00NyA1bC0xODMgMTQ2bC04MyAtODZsMjM2IC0zMzloNTAzbDg5IDEwMHYyOTNsLTMzOSAxMzFxLTIxIDYgLTQxIDE5LjV0LTIwIDI4LjV6TTQ1MCAyMDBoNTAwcTIxIDAgMzUuNSAtMTQuNXQxNC41IC0zNS41di0xMDBxMCAtMjEgLTE0LjUgLTM1LjV0LTM1LjUgLTE0LjVoLTUwMCBxLTIxIDAgLTM1LjUgMTQuNXQtMTQuNSAzNS41djEwMHEwIDIxIDE0LjUgMzUuNXQzNS41IDE0LjV6IiAvPgo8Z2x5cGggdW5pY29kZT0iJiN4ZTEzMDsiIGQ9Ik0zNTAgMTEwMGg1MDBxMjEgMCAzNS41IDE0LjV0MTQuNSAzNS41djEwMHEwIDIxIC0xNC41IDM1LjV0LTM1LjUgMTQuNWgtNTAwcS0yMSAwIC0zNS41IC0xNC41dC0xNC41IC0zNS41di0xMDBxMCAtMjEgMTQuNSAtMzUuNXQzNS41IC0xNC41ek02MDAgMzA2di0xMDZxMCAtODQgLTM5IC0xMzl0LTExMSAtNTV0LTExMCA1NHQtMzggMTM4djMwMmwtMTIxIC04NHEtMTUgLTEyIC0zNCAtMTEuNXQtMzIgMTMuNWwtMTEyIDExMCBxLTIyIDIyIC02IDUzbDIzMCAzNjNxMSAyIDMuNSA2dDEwLjUgMTMuNXQxNi41IDE3dDIwIDEzLjV0MjIuNSA2aDUyNXExMyAwIDk0IC04M3Q4MSAtOTB2LTM0MnEwIC0xNSAtMjAgLTI4LjV0LTQxIC0xOS41ek0zMDggOTAwbC0yMzYgLTMzOWw4MyAtODZsMTgzIDE0NnEyMiAxNyA0NyA1cTIgLTEgNC41IC0yLjV0NCAtNHQyLjUgLTR0MiAtNXQxLjUgLTV0MC41IC02di01LjV2LTZ2LTd2LTQ1NnEwIC0yMiAyNSAtMzF0NTAgMC41dDI1IDMwLjUgdjIwM3EwIDE1IDIwIDI4LjV0NDEgMTkuNWwzMzkgMTMxdjI5M2wtODkgMTAwaC01MDN6IiAvPgo8Z2x5cGggdW5pY29kZT0iJiN4ZTEzMTsiIGQ9Ik02MDAgMTE3OHExMTggMCAyMjUgLTQ1LjV0MTg0LjUgLTEyM3QxMjMgLTE4NC41dDQ1LjUgLTIyNXQtNDUuNSAtMjI1dC0xMjMgLTE4NC41dC0xODQuNSAtMTIzdC0yMjUgLTQ1LjV0LTIyNSA0NS41dC0xODQuNSAxMjN0LTEyMyAxODQuNXQtNDUuNSAyMjV0NDUuNSAyMjV0MTIzIDE4NC41dDE4NC41IDEyM3QyMjUgNDUuNXpNOTE0IDYzMmwtMjc1IDIyM3EtMTYgMTMgLTI3LjUgOHQtMTEuNSAtMjZ2LTEzN2gtMjc1IHEtMTAgMCAtMTcuNSAtNy41dC03LjUgLTE3LjV2LTE1MHEwIC0xMCA3LjUgLTE3LjV0MTcuNSAtNy41aDI3NXYtMTM3cTAgLTIxIDExLjUgLTI2dDI3LjUgOGwyNzUgMjIzcTE2IDEzIDE2IDMydC0xNiAzMnoiIC8%2BCjxnbHlwaCB1bmljb2RlPSImI3hlMTMyOyIgZD0iTTYwMCAxMTc4cTExOCAwIDIyNSAtNDUuNXQxODQuNSAtMTIzdDEyMyAtMTg0LjV0NDUuNSAtMjI1dC00NS41IC0yMjV0LTEyMyAtMTg0LjV0LTE4NC41IC0xMjN0LTIyNSAtNDUuNXQtMjI1IDQ1LjV0LTE4NC41IDEyM3QtMTIzIDE4NC41dC00NS41IDIyNXQ0NS41IDIyNXQxMjMgMTg0LjV0MTg0LjUgMTIzdDIyNSA0NS41ek01NjEgODU1bC0yNzUgLTIyM3EtMTYgLTEzIC0xNiAtMzJ0MTYgLTMybDI3NSAtMjIzcTE2IC0xMyAyNy41IC04IHQxMS41IDI2djEzN2gyNzVxMTAgMCAxNy41IDcuNXQ3LjUgMTcuNXYxNTBxMCAxMCAtNy41IDE3LjV0LTE3LjUgNy41aC0yNzV2MTM3cTAgMjEgLTExLjUgMjZ0LTI3LjUgLTh6IiAvPgo8Z2x5cGggdW5pY29kZT0iJiN4ZTEzMzsiIGQ9Ik02MDAgMTE3OHExMTggMCAyMjUgLTQ1LjV0MTg0LjUgLTEyM3QxMjMgLTE4NC41dDQ1LjUgLTIyNXQtNDUuNSAtMjI1dC0xMjMgLTE4NC41dC0xODQuNSAtMTIzdC0yMjUgLTQ1LjV0LTIyNSA0NS41dC0xODQuNSAxMjN0LTEyMyAxODQuNXQtNDUuNSAyMjV0NDUuNSAyMjV0MTIzIDE4NC41dDE4NC41IDEyM3QyMjUgNDUuNXpNODU1IDYzOWwtMjIzIDI3NXEtMTMgMTYgLTMyIDE2dC0zMiAtMTZsLTIyMyAtMjc1cS0xMyAtMTYgLTggLTI3LjUgdDI2IC0xMS41aDEzN3YtMjc1cTAgLTEwIDcuNSAtMTcuNXQxNy41IC03LjVoMTUwcTEwIDAgMTcuNSA3LjV0Ny41IDE3LjV2Mjc1aDEzN3EyMSAwIDI2IDExLjV0LTggMjcuNXoiIC8%2BCjxnbHlwaCB1bmljb2RlPSImI3hlMTM0OyIgZD0iTTYwMCAxMTc4cTExOCAwIDIyNSAtNDUuNXQxODQuNSAtMTIzdDEyMyAtMTg0LjV0NDUuNSAtMjI1dC00NS41IC0yMjV0LTEyMyAtMTg0LjV0LTE4NC41IC0xMjN0LTIyNSAtNDUuNXQtMjI1IDQ1LjV0LTE4NC41IDEyM3QtMTIzIDE4NC41dC00NS41IDIyNXQ0NS41IDIyNXQxMjMgMTg0LjV0MTg0LjUgMTIzdDIyNSA0NS41ek02NzUgOTAwaC0xNTBxLTEwIDAgLTE3LjUgLTcuNXQtNy41IC0xNy41di0yNzVoLTEzN3EtMjEgMCAtMjYgLTExLjUgdDggLTI3LjVsMjIzIC0yNzVxMTMgLTE2IDMyIC0xNnQzMiAxNmwyMjMgMjc1cTEzIDE2IDggMjcuNXQtMjYgMTEuNWgtMTM3djI3NXEwIDEwIC03LjUgMTcuNXQtMTcuNSA3LjV6IiAvPgo8Z2x5cGggdW5pY29kZT0iJiN4ZTEzNTsiIGQ9Ik02MDAgMTE3NnExMTYgMCAyMjIuNSAtNDZ0MTg0IC0xMjMuNXQxMjMuNSAtMTg0dDQ2IC0yMjIuNXQtNDYgLTIyMi41dC0xMjMuNSAtMTg0dC0xODQgLTEyMy41dC0yMjIuNSAtNDZ0LTIyMi41IDQ2dC0xODQgMTIzLjV0LTEyMy41IDE4NHQtNDYgMjIyLjV0NDYgMjIyLjV0MTIzLjUgMTg0dDE4NCAxMjMuNXQyMjIuNSA0NnpNNjI3IDExMDFxLTE1IC0xMiAtMzYuNSAtMjAuNXQtMzUuNSAtMTJ0LTQzIC04dC0zOSAtNi41IHEtMTUgLTMgLTQ1LjUgMHQtNDUuNSAtMnEtMjAgLTcgLTUxLjUgLTI2LjV0LTM0LjUgLTM0LjVxLTMgLTExIDYuNSAtMjIuNXQ4LjUgLTE4LjVxLTMgLTM0IC0yNy41IC05MXQtMjkuNSAtNzlxLTkgLTM0IDUgLTkzdDggLTg3cTAgLTkgMTcgLTQ0LjV0MTYgLTU5LjVxMTIgMCAyMyAtNXQyMy41IC0xNXQxOS41IC0xNHExNiAtOCAzMyAtMTV0NDAuNSAtMTV0MzQuNSAtMTJxMjEgLTkgNTIuNSAtMzJ0NjAgLTM4dDU3LjUgLTExIHE3IC0xNSAtMyAtMzR0LTIyLjUgLTQwdC05LjUgLTM4cTEzIC0yMSAyMyAtMzQuNXQyNy41IC0yNy41dDM2LjUgLTE4cTAgLTcgLTMuNSAtMTZ0LTMuNSAtMTR0NSAtMTdxMTA0IC0yIDIyMSAxMTJxMzAgMjkgNDYuNSA0N3QzNC41IDQ5dDIxIDYzcS0xMyA4IC0zNyA4LjV0LTM2IDcuNXEtMTUgNyAtNDkuNSAxNXQtNTEuNSAxOXEtMTggMCAtNDEgLTAuNXQtNDMgLTEuNXQtNDIgLTYuNXQtMzggLTE2LjVxLTUxIC0zNSAtNjYgLTEyIHEtNCAxIC0zLjUgMjUuNXQwLjUgMjUuNXEtNiAxMyAtMjYuNSAxNy41dC0yNC41IDYuNXExIDE1IC0wLjUgMzAuNXQtNyAyOHQtMTguNSAxMS41dC0zMSAtMjFxLTIzIC0yNSAtNDIgNHEtMTkgMjggLTggNThxNiAxNiAyMiAyMnE2IC0xIDI2IC0xLjV0MzMuNSAtNHQxOS41IC0xMy41cTcgLTEyIDE4IC0yNHQyMS41IC0yMC41dDIwIC0xNXQxNS41IC0xMC41bDUgLTNxMiAxMiA3LjUgMzAuNXQ4IDM0LjV0LTAuNSAzMnEtMyAxOCAzLjUgMjkgdDE4IDIyLjV0MTUuNSAyNC41cTYgMTQgMTAuNSAzNXQ4IDMxdDE1LjUgMjIuNXQzNCAyMi41cS02IDE4IDEwIDM2cTggMCAyNCAtMS41dDI0LjUgLTEuNXQyMCA0LjV0MjAuNSAxNS41cS0xMCAyMyAtMzEgNDIuNXQtMzcuNSAyOS41dC00OSAyN3QtNDMuNSAyM3EwIDEgMiA4dDMgMTEuNXQxLjUgMTAuNXQtMSA5LjV0LTQuNSA0LjVxMzEgLTEzIDU4LjUgLTE0LjV0MzguNSAyLjVsMTIgNXE1IDI4IC05LjUgNDZ0LTM2LjUgMjR0LTUwIDE1IHQtNDEgMjBxLTE4IC00IC0zNyAwek02MTMgOTk0cTAgLTE3IDggLTQydDE3IC00NXQ5IC0yM3EtOCAxIC0zOS41IDUuNXQtNTIuNSAxMHQtMzcgMTYuNXEzIDExIDE2IDI5LjV0MTYgMjUuNXExMCAtMTAgMTkgLTEwdDE0IDZ0MTMuNSAxNC41dDE2LjUgMTIuNXoiIC8%2BCjxnbHlwaCB1bmljb2RlPSImI3hlMTM2OyIgZD0iTTc1NiAxMTU3cTE2NCA5MiAzMDYgLTlsLTI1OSAtMTM4bDE0NSAtMjMybDI1MSAxMjZxNiAtODkgLTM0IC0xNTYuNXQtMTE3IC0xMTAuNXEtNjAgLTM0IC0xMjcgLTM5LjV0LTEyNiAxNi41bC01OTYgLTU5NnEtMTUgLTE2IC0zNi41IC0xNnQtMzYuNSAxNmwtMTExIDExMHEtMTUgMTUgLTE1IDM2LjV0MTUgMzcuNWw2MDAgNTk5cS0zNCAxMDEgNS41IDIwMS41dDEzNS41IDE1NC41eiIgLz4KPGdseXBoIHVuaWNvZGU9IiYjeGUxMzc7IiBob3Jpei1hZHYteD0iMTIyMCIgZD0iTTEwMCAxMTk2aDEwMDBxNDEgMCA3MC41IC0yOS41dDI5LjUgLTcwLjV2LTEwMHEwIC00MSAtMjkuNSAtNzAuNXQtNzAuNSAtMjkuNWgtMTAwMHEtNDEgMCAtNzAuNSAyOS41dC0yOS41IDcwLjV2MTAwcTAgNDEgMjkuNSA3MC41dDcwLjUgMjkuNXpNMTEwMCAxMDk2aC0yMDB2LTEwMGgyMDB2MTAwek0xMDAgNzk2aDEwMDBxNDEgMCA3MC41IC0yOS41dDI5LjUgLTcwLjV2LTEwMHEwIC00MSAtMjkuNSAtNzAuNXQtNzAuNSAtMjkuNWgtMTAwMCBxLTQxIDAgLTcwLjUgMjkuNXQtMjkuNSA3MC41djEwMHEwIDQxIDI5LjUgNzAuNXQ3MC41IDI5LjV6TTExMDAgNjk2aC01MDB2LTEwMGg1MDB2MTAwek0xMDAgMzk2aDEwMDBxNDEgMCA3MC41IC0yOS41dDI5LjUgLTcwLjV2LTEwMHEwIC00MSAtMjkuNSAtNzAuNXQtNzAuNSAtMjkuNWgtMTAwMHEtNDEgMCAtNzAuNSAyOS41dC0yOS41IDcwLjV2MTAwcTAgNDEgMjkuNSA3MC41dDcwLjUgMjkuNXpNMTEwMCAyOTZoLTMwMHYtMTAwaDMwMHYxMDB6ICIgLz4KPGdseXBoIHVuaWNvZGU9IiYjeGUxMzg7IiBkPSJNMTUwIDEyMDBoOTAwcTIxIDAgMzUuNSAtMTQuNXQxNC41IC0zNS41dC0xNC41IC0zNS41dC0zNS41IC0xNC41aC05MDBxLTIxIDAgLTM1LjUgMTQuNXQtMTQuNSAzNS41dDE0LjUgMzUuNXQzNS41IDE0LjV6TTcwMCA1MDB2LTMwMGwtMjAwIC0yMDB2NTAwbC0zNTAgNTAwaDkwMHoiIC8%2BCjxnbHlwaCB1bmljb2RlPSImI3hlMTM5OyIgZD0iTTUwMCAxMjAwaDIwMHE0MSAwIDcwLjUgLTI5LjV0MjkuNSAtNzAuNXYtMTAwaDMwMHE0MSAwIDcwLjUgLTI5LjV0MjkuNSAtNzAuNXYtNDAwaC01MDB2MTAwaC0yMDB2LTEwMGgtNTAwdjQwMHEwIDQxIDI5LjUgNzAuNXQ3MC41IDI5LjVoMzAwdjEwMHEwIDQxIDI5LjUgNzAuNXQ3MC41IDI5LjV6TTUwMCAxMTAwdi0xMDBoMjAwdjEwMGgtMjAwek0xMjAwIDQwMHYtMjAwcTAgLTQxIC0yOS41IC03MC41dC03MC41IC0yOS41aC0xMDAwIHEtNDEgMCAtNzAuNSAyOS41dC0yOS41IDcwLjV2MjAwaDEyMDB6IiAvPgo8Z2x5cGggdW5pY29kZT0iJiN4ZTE0MDsiIGQ9Ik01MCAxMjAwaDMwMHEyMSAwIDI1IC0xMC41dC0xMCAtMjQuNWwtOTQgLTk0bDE5OSAtMTk5cTcgLTggNyAtMTh0LTcgLTE4bC0xMDYgLTEwNnEtOCAtNyAtMTggLTd0LTE4IDdsLTE5OSAxOTlsLTk0IC05NHEtMTQgLTE0IC0yNC41IC0xMHQtMTAuNSAyNXYzMDBxMCAyMSAxNC41IDM1LjV0MzUuNSAxNC41ek04NTAgMTIwMGgzMDBxMjEgMCAzNS41IC0xNC41dDE0LjUgLTM1LjV2LTMwMHEwIC0yMSAtMTAuNSAtMjV0LTI0LjUgMTBsLTk0IDk0IGwtMTk5IC0xOTlxLTggLTcgLTE4IC03dC0xOCA3bC0xMDYgMTA2cS03IDggLTcgMTh0NyAxOGwxOTkgMTk5bC05NCA5NHEtMTQgMTQgLTEwIDI0LjV0MjUgMTAuNXpNMzY0IDQ3MGwxMDYgLTEwNnE3IC04IDcgLTE4dC03IC0xOGwtMTk5IC0xOTlsOTQgLTk0cTE0IC0xNCAxMCAtMjQuNXQtMjUgLTEwLjVoLTMwMHEtMjEgMCAtMzUuNSAxNC41dC0xNC41IDM1LjV2MzAwcTAgMjEgMTAuNSAyNXQyNC41IC0xMGw5NCAtOTRsMTk5IDE5OSBxOCA3IDE4IDd0MTggLTd6TTEwNzEgMjcxbDk0IDk0cTE0IDE0IDI0LjUgMTB0MTAuNSAtMjV2LTMwMHEwIC0yMSAtMTQuNSAtMzUuNXQtMzUuNSAtMTQuNWgtMzAwcS0yMSAwIC0yNSAxMC41dDEwIDI0LjVsOTQgOTRsLTE5OSAxOTlxLTcgOCAtNyAxOHQ3IDE4bDEwNiAxMDZxOCA3IDE4IDd0MTggLTd6IiAvPgo8Z2x5cGggdW5pY29kZT0iJiN4ZTE0MTsiIGQ9Ik01OTYgMTE5MnExMjEgMCAyMzEuNSAtNDcuNXQxOTAgLTEyN3QxMjcgLTE5MHQ0Ny41IC0yMzEuNXQtNDcuNSAtMjMxLjV0LTEyNyAtMTkwLjV0LTE5MCAtMTI3dC0yMzEuNSAtNDd0LTIzMS41IDQ3dC0xOTAuNSAxMjd0LTEyNyAxOTAuNXQtNDcgMjMxLjV0NDcgMjMxLjV0MTI3IDE5MHQxOTAuNSAxMjd0MjMxLjUgNDcuNXpNNTk2IDEwMTBxLTExMiAwIC0yMDcuNSAtNTUuNXQtMTUxIC0xNTF0LTU1LjUgLTIwNy41dDU1LjUgLTIwNy41IHQxNTEgLTE1MXQyMDcuNSAtNTUuNXQyMDcuNSA1NS41dDE1MSAxNTF0NTUuNSAyMDcuNXQtNTUuNSAyMDcuNXQtMTUxIDE1MXQtMjA3LjUgNTUuNXpNNDU0LjUgOTA1cTIyLjUgMCAzOC41IC0xNnQxNiAtMzguNXQtMTYgLTM5dC0zOC41IC0xNi41dC0zOC41IDE2LjV0LTE2IDM5dDE2IDM4LjV0MzguNSAxNnpNNzU0LjUgOTA1cTIyLjUgMCAzOC41IC0xNnQxNiAtMzguNXQtMTYgLTM5dC0zOCAtMTYuNXEtMTQgMCAtMjkgMTBsLTU1IC0xNDUgcTE3IC0yMyAxNyAtNTFxMCAtMzYgLTI1LjUgLTYxLjV0LTYxLjUgLTI1LjV0LTYxLjUgMjUuNXQtMjUuNSA2MS41cTAgMzIgMjAuNSA1Ni41dDUxLjUgMjkuNWwxMjIgMTI2bDEgMXEtOSAxNCAtOSAyOHEwIDIzIDE2IDM5dDM4LjUgMTZ6TTM0NS41IDcwOXEyMi41IDAgMzguNSAtMTZ0MTYgLTM4LjV0LTE2IC0zOC41dC0zOC41IC0xNnQtMzguNSAxNnQtMTYgMzguNXQxNiAzOC41dDM4LjUgMTZ6TTg1NC41IDcwOXEyMi41IDAgMzguNSAtMTYgdDE2IC0zOC41dC0xNiAtMzguNXQtMzguNSAtMTZ0LTM4LjUgMTZ0LTE2IDM4LjV0MTYgMzguNXQzOC41IDE2eiIgLz4KPGdseXBoIHVuaWNvZGU9IiYjeGUxNDI7IiBkPSJNNTQ2IDE3M2w0NjkgNDcwcTkxIDkxIDk5IDE5MnE3IDk4IC01MiAxNzUuNXQtMTU0IDk0LjVxLTIyIDQgLTQ3IDRxLTM0IDAgLTY2LjUgLTEwdC01Ni41IC0yM3QtNTUuNSAtMzh0LTQ4IC00MS41dC00OC41IC00Ny41cS0zNzYgLTM3NSAtMzkxIC0zOTBxLTMwIC0yNyAtNDUgLTQxLjV0LTM3LjUgLTQxdC0zMiAtNDYuNXQtMTYgLTQ3LjV0LTEuNSAtNTYuNXE5IC02MiA1My41IC05NXQ5OS41IC0zM3E3NCAwIDEyNSA1MWw1NDggNTQ4IHEzNiAzNiAyMCA3NXEtNyAxNiAtMjEuNSAyNnQtMzIuNSAxMHEtMjYgMCAtNTAgLTIzcS0xMyAtMTIgLTM5IC0zOGwtMzQxIC0zMzhxLTE1IC0xNSAtMzUuNSAtMTUuNXQtMzQuNSAxMy41dC0xNCAzNC41dDE0IDM0LjVxMzI3IDMzMyAzNjEgMzY3cTM1IDM1IDY3LjUgNTEuNXQ3OC41IDE2LjVxMTQgMCAyOSAtMXE0NCAtOCA3NC41IC0zNS41dDQzLjUgLTY4LjVxMTQgLTQ3IDIgLTk2LjV0LTQ3IC04NC41cS0xMiAtMTEgLTMyIC0zMiB0LTc5LjUgLTgxdC0xMTQuNSAtMTE1dC0xMjQuNSAtMTIzLjV0LTEyMyAtMTE5LjV0LTk2LjUgLTg5dC01NyAtNDVxLTU2IC0yNyAtMTIwIC0yN3EtNzAgMCAtMTI5IDMydC05MyA4OXEtNDggNzggLTM1IDE3M3Q4MSAxNjNsNTExIDUxMXE3MSA3MiAxMTEgOTZxOTEgNTUgMTk4IDU1cTgwIDAgMTUyIC0zM3E3OCAtMzYgMTI5LjUgLTEwM3Q2Ni41IC0xNTRxMTcgLTkzIC0xMSAtMTgzLjV0LTk0IC0xNTYuNWwtNDgyIC00NzYgcS0xNSAtMTUgLTM2IC0xNnQtMzcgMTR0LTE3LjUgMzR0MTQuNSAzNXoiIC8%2BCjxnbHlwaCB1bmljb2RlPSImI3hlMTQzOyIgZD0iTTY0OSA5NDlxNDggNjggMTA5LjUgMTA0dDEyMS41IDM4LjV0MTE4LjUgLTIwdDEwMi41IC02NHQ3MSAtMTAwLjV0MjcgLTEyM3EwIC01NyAtMzMuNSAtMTE3LjV0LTk0IC0xMjQuNXQtMTI2LjUgLTEyNy41dC0xNTAgLTE1Mi41dC0xNDYgLTE3NHEtNjIgODUgLTE0NS41IDE3NHQtMTUwIDE1Mi41dC0xMjYuNSAxMjcuNXQtOTMuNSAxMjQuNXQtMzMuNSAxMTcuNXEwIDY0IDI4IDEyM3Q3MyAxMDAuNXQxMDQgNjR0MTE5IDIwIHQxMjAuNSAtMzguNXQxMDQuNSAtMTA0ek04OTYgOTcycS0zMyAwIC02NC41IC0xOXQtNTYuNSAtNDZ0LTQ3LjUgLTUzLjV0LTQzLjUgLTQ1LjV0LTM3LjUgLTE5dC0zNiAxOXQtNDAgNDUuNXQtNDMgNTMuNXQtNTQgNDZ0LTY1LjUgMTlxLTY3IDAgLTEyMi41IC01NS41dC01NS41IC0xMzIuNXEwIC0yMyAxMy41IC01MXQ0NiAtNjV0NTcuNSAtNjN0NzYgLTc1bDIyIC0yMnExNSAtMTQgNDQgLTQ0dDUwLjUgLTUxdDQ2IC00NHQ0MSAtMzV0MjMgLTEyIHQyMy41IDEydDQyLjUgMzZ0NDYgNDR0NTIuNSA1MnQ0NCA0M3E0IDQgMTIgMTNxNDMgNDEgNjMuNSA2MnQ1MiA1NXQ0NiA1NXQyNiA0NnQxMS41IDQ0cTAgNzkgLTUzIDEzMy41dC0xMjAgNTQuNXoiIC8%2BCjxnbHlwaCB1bmljb2RlPSImI3hlMTQ0OyIgZD0iTTc3Ni41IDEyMTRxOTMuNSAwIDE1OS41IC02NmwxNDEgLTE0MXE2NiAtNjYgNjYgLTE2MHEwIC00MiAtMjggLTk1LjV0LTYyIC04Ny41bC0yOSAtMjlxLTMxIDUzIC03NyA5OWwtMTggMThsOTUgOTVsLTI0NyAyNDhsLTM4OSAtMzg5bDIxMiAtMjEybC0xMDUgLTEwNmwtMTkgMThsLTE0MSAxNDFxLTY2IDY2IC02NiAxNTl0NjYgMTU5bDI4MyAyODNxNjUgNjYgMTU4LjUgNjZ6TTYwMCA3MDZsMTA1IDEwNXExMCAtOCAxOSAtMTdsMTQxIC0xNDEgcTY2IC02NiA2NiAtMTU5dC02NiAtMTU5bC0yODMgLTI4M3EtNjYgLTY2IC0xNTkgLTY2dC0xNTkgNjZsLTE0MSAxNDFxLTY2IDY2IC02NiAxNTkuNXQ2NiAxNTkuNWw1NSA1NXEyOSAtNTUgNzUgLTEwMmwxOCAtMTdsLTk1IC05NWwyNDcgLTI0OGwzODkgMzg5eiIgLz4KPGdseXBoIHVuaWNvZGU9IiYjeGUxNDU7IiBkPSJNNjAzIDEyMDBxODUgMCAxNjIgLTE1dDEyNyAtMzh0NzkgLTQ4dDI5IC00NnYtOTUzcTAgLTQxIC0yOS41IC03MC41dC03MC41IC0yOS41aC02MDBxLTQxIDAgLTcwLjUgMjkuNXQtMjkuNSA3MC41djk1M3EwIDIxIDMwIDQ2LjV0ODEgNDh0MTI5IDM3LjV0MTYzIDE1ek0zMDAgMTAwMHYtNzAwaDYwMHY3MDBoLTYwMHpNNjAwIDI1NHEtNDMgMCAtNzMuNSAtMzAuNXQtMzAuNSAtNzMuNXQzMC41IC03My41dDczLjUgLTMwLjV0NzMuNSAzMC41IHQzMC41IDczLjV0LTMwLjUgNzMuNXQtNzMuNSAzMC41eiIgLz4KPGdseXBoIHVuaWNvZGU9IiYjeGUxNDY7IiBkPSJNOTAyIDExODVsMjgzIC0yODJxMTUgLTE1IDE1IC0zNnQtMTQuNSAtMzUuNXQtMzUuNSAtMTQuNXQtMzUgMTVsLTM2IDM1bC0yNzkgLTI2N3YtMzAwbC0yMTIgMjEwbC0zMDggLTMwN2wtMjgwIC0yMDNsMjAzIDI4MGwzMDcgMzA4bC0yMTAgMjEyaDMwMGwyNjcgMjc5bC0zNSAzNnEtMTUgMTQgLTE1IDM1dDE0LjUgMzUuNXQzNS41IDE0LjV0MzUgLTE1eiIgLz4KPGdseXBoIHVuaWNvZGU9IiYjeGUxNDg7IiBkPSJNNzAwIDEyNDh2LTc4cTM4IC01IDcyLjUgLTE0LjV0NzUuNSAtMzEuNXQ3MSAtNTMuNXQ1MiAtODR0MjQgLTExOC41aC0xNTlxLTQgMzYgLTEwLjUgNTl0LTIxIDQ1dC00MCAzNS41dC02NC41IDIwLjV2LTMwN2w2NCAtMTNxMzQgLTcgNjQgLTE2LjV0NzAgLTMydDY3LjUgLTUyLjV0NDcuNSAtODB0MjAgLTExMnEwIC0xMzkgLTg5IC0yMjR0LTI0NCAtOTd2LTc3aC0xMDB2NzlxLTE1MCAxNiAtMjM3IDEwM3EtNDAgNDAgLTUyLjUgOTMuNSB0LTE1LjUgMTM5LjVoMTM5cTUgLTc3IDQ4LjUgLTEyNnQxMTcuNSAtNjV2MzM1bC0yNyA4cS00NiAxNCAtNzkgMjYuNXQtNzIgMzZ0LTYzIDUydC00MCA3Mi41dC0xNiA5OHEwIDcwIDI1IDEyNnQ2Ny41IDkydDk0LjUgNTd0MTEwIDI3djc3aDEwMHpNNjAwIDc1NHYyNzRxLTI5IC00IC01MCAtMTF0LTQyIC0yMS41dC0zMS41IC00MS41dC0xMC41IC02NXEwIC0yOSA3IC01MC41dDE2LjUgLTM0dDI4LjUgLTIyLjV0MzEuNSAtMTR0MzcuNSAtMTAgcTkgLTMgMTMgLTR6TTcwMCA1NDd2LTMxMHEyMiAyIDQyLjUgNi41dDQ1IDE1LjV0NDEuNSAyN3QyOSA0MnQxMiA1OS41dC0xMi41IDU5LjV0LTM4IDQ0LjV0LTUzIDMxdC02Ni41IDI0LjV6IiAvPgo8Z2x5cGggdW5pY29kZT0iJiN4ZTE0OTsiIGQ9Ik01NjEgMTE5N3E4NCAwIDE2MC41IC00MHQxMjMuNSAtMTA5LjV0NDcgLTE0Ny41aC0xNTNxMCA0MCAtMTkuNSA3MS41dC00OS41IDQ4LjV0LTU5LjUgMjZ0LTU1LjUgOXEtMzcgMCAtNzkgLTE0LjV0LTYyIC0zNS41cS00MSAtNDQgLTQxIC0xMDFxMCAtMjYgMTMuNSAtNjN0MjYuNSAtNjF0MzcgLTY2cTYgLTkgOSAtMTRoMjQxdi0xMDBoLTE5N3E4IC01MCAtMi41IC0xMTV0LTMxLjUgLTk1cS00NSAtNjIgLTk5IC0xMTIgcTM0IDEwIDgzIDE3LjV0NzEgNy41cTMyIDEgMTAyIC0xNnQxMDQgLTE3cTgzIDAgMTM2IDMwbDUwIC0xNDdxLTMxIC0xOSAtNTggLTMwLjV0LTU1IC0xNS41dC00MiAtNC41dC00NiAtMC41cS0yMyAwIC03NiAxN3QtMTExIDMyLjV0LTk2IDExLjVxLTM5IC0zIC04MiAtMTZ0LTY3IC0yNWwtMjMgLTExbC01NSAxNDVxNCAzIDE2IDExdDE1LjUgMTAuNXQxMyA5dDE1LjUgMTJ0MTQuNSAxNHQxNy41IDE4LjVxNDggNTUgNTQgMTI2LjUgdC0zMCAxNDIuNWgtMjIxdjEwMGgxNjZxLTIzIDQ3IC00NCAxMDRxLTcgMjAgLTEyIDQxLjV0LTYgNTUuNXQ2IDY2LjV0MjkuNSA3MC41dDU4LjUgNzFxOTcgODggMjYzIDg4eiIgLz4KPGdseXBoIHVuaWNvZGU9IiYjeGUxNTA7IiBkPSJNNDAwIDMwMGgxNTBxMjEgMCAyNSAtMTF0LTEwIC0yNWwtMjMwIC0yNTBxLTE0IC0xNSAtMzUgLTE1dC0zNSAxNWwtMjMwIDI1MHEtMTQgMTQgLTEwIDI1dDI1IDExaDE1MHY5MDBoMjAwdi05MDB6TTkzNSAxMTg0bDIzMCAtMjQ5cTE0IC0xNCAxMCAtMjQuNXQtMjUgLTEwLjVoLTE1MHYtOTAwaC0yMDB2OTAwaC0xNTBxLTIxIDAgLTI1IDEwLjV0MTAgMjQuNWwyMzAgMjQ5cTE0IDE1IDM1IDE1dDM1IC0xNXoiIC8%2BCjxnbHlwaCB1bmljb2RlPSImI3hlMTUxOyIgZD0iTTEwMDAgNzAwaC0xMDB2MTAwaC0xMDB2LTEwMGgtMTAwdjUwMGgzMDB2LTUwMHpNNDAwIDMwMGgxNTBxMjEgMCAyNSAtMTF0LTEwIC0yNWwtMjMwIC0yNTBxLTE0IC0xNSAtMzUgLTE1dC0zNSAxNWwtMjMwIDI1MHEtMTQgMTQgLTEwIDI1dDI1IDExaDE1MHY5MDBoMjAwdi05MDB6TTgwMSAxMTAwdi0yMDBoMTAwdjIwMGgtMTAwek0xMDAwIDM1MGwtMjAwIC0yNTBoMjAwdi0xMDBoLTMwMHYxNTBsMjAwIDI1MGgtMjAwdjEwMGgzMDB2LTE1MHogIiAvPgo8Z2x5cGggdW5pY29kZT0iJiN4ZTE1MjsiIGQ9Ik00MDAgMzAwaDE1MHEyMSAwIDI1IC0xMXQtMTAgLTI1bC0yMzAgLTI1MHEtMTQgLTE1IC0zNSAtMTV0LTM1IDE1bC0yMzAgMjUwcS0xNCAxNCAtMTAgMjV0MjUgMTFoMTUwdjkwMGgyMDB2LTkwMHpNMTAwMCAxMDUwbC0yMDAgLTI1MGgyMDB2LTEwMGgtMzAwdjE1MGwyMDAgMjUwaC0yMDB2MTAwaDMwMHYtMTUwek0xMDAwIDBoLTEwMHYxMDBoLTEwMHYtMTAwaC0xMDB2NTAwaDMwMHYtNTAwek04MDEgNDAwdi0yMDBoMTAwdjIwMGgtMTAweiAiIC8%2BCjxnbHlwaCB1bmljb2RlPSImI3hlMTUzOyIgZD0iTTQwMCAzMDBoMTUwcTIxIDAgMjUgLTExdC0xMCAtMjVsLTIzMCAtMjUwcS0xNCAtMTUgLTM1IC0xNXQtMzUgMTVsLTIzMCAyNTBxLTE0IDE0IC0xMCAyNXQyNSAxMWgxNTB2OTAwaDIwMHYtOTAwek0xMDAwIDcwMGgtMTAwdjQwMGgtMTAwdjEwMGgyMDB2LTUwMHpNMTEwMCAwaC0xMDB2MTAwaC0yMDB2NDAwaDMwMHYtNTAwek05MDEgNDAwdi0yMDBoMTAwdjIwMGgtMTAweiIgLz4KPGdseXBoIHVuaWNvZGU9IiYjeGUxNTQ7IiBkPSJNNDAwIDMwMGgxNTBxMjEgMCAyNSAtMTF0LTEwIC0yNWwtMjMwIC0yNTBxLTE0IC0xNSAtMzUgLTE1dC0zNSAxNWwtMjMwIDI1MHEtMTQgMTQgLTEwIDI1dDI1IDExaDE1MHY5MDBoMjAwdi05MDB6TTExMDAgNzAwaC0xMDB2MTAwaC0yMDB2NDAwaDMwMHYtNTAwek05MDEgMTEwMHYtMjAwaDEwMHYyMDBoLTEwMHpNMTAwMCAwaC0xMDB2NDAwaC0xMDB2MTAwaDIwMHYtNTAweiIgLz4KPGdseXBoIHVuaWNvZGU9IiYjeGUxNTU7IiBkPSJNNDAwIDMwMGgxNTBxMjEgMCAyNSAtMTF0LTEwIC0yNWwtMjMwIC0yNTBxLTE0IC0xNSAtMzUgLTE1dC0zNSAxNWwtMjMwIDI1MHEtMTQgMTQgLTEwIDI1dDI1IDExaDE1MHY5MDBoMjAwdi05MDB6TTkwMCAxMDAwaC0yMDB2MjAwaDIwMHYtMjAwek0xMDAwIDcwMGgtMzAwdjIwMGgzMDB2LTIwMHpNMTEwMCA0MDBoLTQwMHYyMDBoNDAwdi0yMDB6TTEyMDAgMTAwaC01MDB2MjAwaDUwMHYtMjAweiIgLz4KPGdseXBoIHVuaWNvZGU9IiYjeGUxNTY7IiBkPSJNNDAwIDMwMGgxNTBxMjEgMCAyNSAtMTF0LTEwIC0yNWwtMjMwIC0yNTBxLTE0IC0xNSAtMzUgLTE1dC0zNSAxNWwtMjMwIDI1MHEtMTQgMTQgLTEwIDI1dDI1IDExaDE1MHY5MDBoMjAwdi05MDB6TTEyMDAgMTAwMGgtNTAwdjIwMGg1MDB2LTIwMHpNMTEwMCA3MDBoLTQwMHYyMDBoNDAwdi0yMDB6TTEwMDAgNDAwaC0zMDB2MjAwaDMwMHYtMjAwek05MDAgMTAwaC0yMDB2MjAwaDIwMHYtMjAweiIgLz4KPGdseXBoIHVuaWNvZGU9IiYjeGUxNTc7IiBkPSJNMzUwIDExMDBoNDAwcTE2MiAwIDI1NiAtOTMuNXQ5NCAtMjU2LjV2LTQwMHEwIC0xNjUgLTkzLjUgLTI1Ny41dC0yNTYuNSAtOTIuNWgtNDAwcS0xNjUgMCAtMjU3LjUgOTIuNXQtOTIuNSAyNTcuNXY0MDBxMCAxNjUgOTIuNSAyNTcuNXQyNTcuNSA5Mi41ek04MDAgOTAwaC01MDBxLTQxIDAgLTcwLjUgLTI5LjV0LTI5LjUgLTcwLjV2LTUwMHEwIC00MSAyOS41IC03MC41dDcwLjUgLTI5LjVoNTAwcTQxIDAgNzAuNSAyOS41dDI5LjUgNzAuNSB2NTAwcTAgNDEgLTI5LjUgNzAuNXQtNzAuNSAyOS41eiIgLz4KPGdseXBoIHVuaWNvZGU9IiYjeGUxNTg7IiBkPSJNMzUwIDExMDBoNDAwcTE2NSAwIDI1Ny41IC05Mi41dDkyLjUgLTI1Ny41di00MDBxMCAtMTY1IC05Mi41IC0yNTcuNXQtMjU3LjUgLTkyLjVoLTQwMHEtMTYzIDAgLTI1Ni41IDkyLjV0LTkzLjUgMjU3LjV2NDAwcTAgMTYzIDk0IDI1Ni41dDI1NiA5My41ek04MDAgOTAwaC01MDBxLTQxIDAgLTcwLjUgLTI5LjV0LTI5LjUgLTcwLjV2LTUwMHEwIC00MSAyOS41IC03MC41dDcwLjUgLTI5LjVoNTAwcTQxIDAgNzAuNSAyOS41dDI5LjUgNzAuNSB2NTAwcTAgNDEgLTI5LjUgNzAuNXQtNzAuNSAyOS41ek00NDAgNzcwbDI1MyAtMTkwcTE3IC0xMiAxNyAtMzB0LTE3IC0zMGwtMjUzIC0xOTBxLTE2IC0xMiAtMjggLTYuNXQtMTIgMjYuNXY0MDBxMCAyMSAxMiAyNi41dDI4IC02LjV6IiAvPgo8Z2x5cGggdW5pY29kZT0iJiN4ZTE1OTsiIGQ9Ik0zNTAgMTEwMGg0MDBxMTYzIDAgMjU2LjUgLTk0dDkzLjUgLTI1NnYtNDAwcTAgLTE2NSAtOTIuNSAtMjU3LjV0LTI1Ny41IC05Mi41aC00MDBxLTE2NSAwIC0yNTcuNSA5Mi41dC05Mi41IDI1Ny41djQwMHEwIDE2MyA5Mi41IDI1Ni41dDI1Ny41IDkzLjV6TTgwMCA5MDBoLTUwMHEtNDEgMCAtNzAuNSAtMjkuNXQtMjkuNSAtNzAuNXYtNTAwcTAgLTQxIDI5LjUgLTcwLjV0NzAuNSAtMjkuNWg1MDBxNDEgMCA3MC41IDI5LjV0MjkuNSA3MC41IHY1MDBxMCA0MSAtMjkuNSA3MC41dC03MC41IDI5LjV6TTM1MCA3MDBoNDAwcTIxIDAgMjYuNSAtMTJ0LTYuNSAtMjhsLTE5MCAtMjUzcS0xMiAtMTcgLTMwIC0xN3QtMzAgMTdsLTE5MCAyNTNxLTEyIDE2IC02LjUgMjh0MjYuNSAxMnoiIC8%2BCjxnbHlwaCB1bmljb2RlPSImI3hlMTYwOyIgZD0iTTM1MCAxMTAwaDQwMHExNjUgMCAyNTcuNSAtOTIuNXQ5Mi41IC0yNTcuNXYtNDAwcTAgLTE2MyAtOTIuNSAtMjU2LjV0LTI1Ny41IC05My41aC00MDBxLTE2MyAwIC0yNTYuNSA5NHQtOTMuNSAyNTZ2NDAwcTAgMTY1IDkyLjUgMjU3LjV0MjU3LjUgOTIuNXpNODAwIDkwMGgtNTAwcS00MSAwIC03MC41IC0yOS41dC0yOS41IC03MC41di01MDBxMCAtNDEgMjkuNSAtNzAuNXQ3MC41IC0yOS41aDUwMHE0MSAwIDcwLjUgMjkuNXQyOS41IDcwLjUgdjUwMHEwIDQxIC0yOS41IDcwLjV0LTcwLjUgMjkuNXpNNTgwIDY5M2wxOTAgLTI1M3ExMiAtMTYgNi41IC0yOHQtMjYuNSAtMTJoLTQwMHEtMjEgMCAtMjYuNSAxMnQ2LjUgMjhsMTkwIDI1M3ExMiAxNyAzMCAxN3QzMCAtMTd6IiAvPgo8Z2x5cGggdW5pY29kZT0iJiN4ZTE2MTsiIGQ9Ik01NTAgMTEwMGg0MDBxMTY1IDAgMjU3LjUgLTkyLjV0OTIuNSAtMjU3LjV2LTQwMHEwIC0xNjUgLTkyLjUgLTI1Ny41dC0yNTcuNSAtOTIuNWgtNDAwcS0yMSAwIC0zNS41IDE0LjV0LTE0LjUgMzUuNXYxMDBxMCAyMSAxNC41IDM1LjV0MzUuNSAxNC41aDQ1MHE0MSAwIDcwLjUgMjkuNXQyOS41IDcwLjV2NTAwcTAgNDEgLTI5LjUgNzAuNXQtNzAuNSAyOS41aC00NTBxLTIxIDAgLTM1LjUgMTQuNXQtMTQuNSAzNS41djEwMCBxMCAyMSAxNC41IDM1LjV0MzUuNSAxNC41ek0zMzggODY3bDMyNCAtMjg0cTE2IC0xNCAxNiAtMzN0LTE2IC0zM2wtMzI0IC0yODRxLTE2IC0xNCAtMjcgLTl0LTExIDI2djE1MGgtMjUwcS0yMSAwIC0zNS41IDE0LjV0LTE0LjUgMzUuNXYyMDBxMCAyMSAxNC41IDM1LjV0MzUuNSAxNC41aDI1MHYxNTBxMCAyMSAxMSAyNnQyNyAtOXoiIC8%2BCjxnbHlwaCB1bmljb2RlPSImI3hlMTYyOyIgZD0iTTc5MyAxMTgybDkgLTlxOCAtMTAgNSAtMjdxLTMgLTExIC03OSAtMjI1LjV0LTc4IC0yMjEuNWwzMDAgMXEyNCAwIDMyLjUgLTE3LjV0LTUuNSAtMzUuNXEtMSAwIC0xMzMuNSAtMTU1dC0yNjcgLTMxMi41dC0xMzguNSAtMTYyLjVxLTEyIC0xNSAtMjYgLTE1aC05bC05IDhxLTkgMTEgLTQgMzJxMiA5IDQyIDEyMy41dDc5IDIyNC41bDM5IDExMGgtMzAycS0yMyAwIC0zMSAxOXEtMTAgMjEgNiA0MXE3NSA4NiAyMDkuNSAyMzcuNSB0MjI4IDI1N3Q5OC41IDExMS41cTkgMTYgMjUgMTZoOXoiIC8%2BCjxnbHlwaCB1bmljb2RlPSImI3hlMTYzOyIgZD0iTTM1MCAxMTAwaDQwMHEyMSAwIDM1LjUgLTE0LjV0MTQuNSAtMzUuNXYtMTAwcTAgLTIxIC0xNC41IC0zNS41dC0zNS41IC0xNC41aC00NTBxLTQxIDAgLTcwLjUgLTI5LjV0LTI5LjUgLTcwLjV2LTUwMHEwIC00MSAyOS41IC03MC41dDcwLjUgLTI5LjVoNDUwcTIxIDAgMzUuNSAtMTQuNXQxNC41IC0zNS41di0xMDBxMCAtMjEgLTE0LjUgLTM1LjV0LTM1LjUgLTE0LjVoLTQwMHEtMTY1IDAgLTI1Ny41IDkyLjV0LTkyLjUgMjU3LjV2NDAwIHEwIDE2NSA5Mi41IDI1Ny41dDI1Ny41IDkyLjV6TTkzOCA4NjdsMzI0IC0yODRxMTYgLTE0IDE2IC0zM3QtMTYgLTMzbC0zMjQgLTI4NHEtMTYgLTE0IC0yNyAtOXQtMTEgMjZ2MTUwaC0yNTBxLTIxIDAgLTM1LjUgMTQuNXQtMTQuNSAzNS41djIwMHEwIDIxIDE0LjUgMzUuNXQzNS41IDE0LjVoMjUwdjE1MHEwIDIxIDExIDI2dDI3IC05eiIgLz4KPGdseXBoIHVuaWNvZGU9IiYjeGUxNjQ7IiBkPSJNNzUwIDEyMDBoNDAwcTIxIDAgMzUuNSAtMTQuNXQxNC41IC0zNS41di00MDBxMCAtMjEgLTEwLjUgLTI1dC0yNC41IDEwbC0xMDkgMTA5bC0zMTIgLTMxMnEtMTUgLTE1IC0zNS41IC0xNXQtMzUuNSAxNWwtMTQxIDE0MXEtMTUgMTUgLTE1IDM1LjV0MTUgMzUuNWwzMTIgMzEybC0xMDkgMTA5cS0xNCAxNCAtMTAgMjQuNXQyNSAxMC41ek00NTYgOTAwaC0xNTZxLTQxIDAgLTcwLjUgLTI5LjV0LTI5LjUgLTcwLjV2LTUwMCBxMCAtNDEgMjkuNSAtNzAuNXQ3MC41IC0yOS41aDUwMHE0MSAwIDcwLjUgMjkuNXQyOS41IDcwLjV2MTQ4bDIwMCAyMDB2LTI5OHEwIC0xNjUgLTkzLjUgLTI1Ny41dC0yNTYuNSAtOTIuNWgtNDAwcS0xNjUgMCAtMjU3LjUgOTIuNXQtOTIuNSAyNTcuNXY0MDBxMCAxNjUgOTIuNSAyNTcuNXQyNTcuNSA5Mi41aDMwMHoiIC8%2BCjxnbHlwaCB1bmljb2RlPSImI3hlMTY1OyIgZD0iTTYwMCAxMTg2cTExOSAwIDIyNy41IC00Ni41dDE4NyAtMTI1dDEyNSAtMTg3dDQ2LjUgLTIyNy41dC00Ni41IC0yMjcuNXQtMTI1IC0xODd0LTE4NyAtMTI1dC0yMjcuNSAtNDYuNXQtMjI3LjUgNDYuNXQtMTg3IDEyNXQtMTI1IDE4N3QtNDYuNSAyMjcuNXQ0Ni41IDIyNy41dDEyNSAxODd0MTg3IDEyNXQyMjcuNSA0Ni41ek02MDAgMTAyMnEtMTE1IDAgLTIxMiAtNTYuNXQtMTUzLjUgLTE1My41dC01Ni41IC0yMTJ0NTYuNSAtMjEyIHQxNTMuNSAtMTUzLjV0MjEyIC01Ni41dDIxMiA1Ni41dDE1My41IDE1My41dDU2LjUgMjEydC01Ni41IDIxMnQtMTUzLjUgMTUzLjV0LTIxMiA1Ni41ek02MDAgNzk0cTgwIDAgMTM3IC01N3Q1NyAtMTM3dC01NyAtMTM3dC0xMzcgLTU3dC0xMzcgNTd0LTU3IDEzN3Q1NyAxMzd0MTM3IDU3eiIgLz4KPGdseXBoIHVuaWNvZGU9IiYjeGUxNjY7IiBkPSJNNDUwIDEyMDBoMjAwcTIxIDAgMzUuNSAtMTQuNXQxNC41IC0zNS41di0zNTBoMjQ1cTIwIDAgMjUgLTExdC05IC0yNmwtMzgzIC00MjZxLTE0IC0xNSAtMzMuNSAtMTV0LTMyLjUgMTVsLTM3OSA0MjZxLTEzIDE1IC04LjUgMjZ0MjUuNSAxMWgyNTB2MzUwcTAgMjEgMTQuNSAzNS41dDM1LjUgMTQuNXpNNTAgMzAwaDEwMDBxMjEgMCAzNS41IC0xNC41dDE0LjUgLTM1LjV2LTI1MGgtMTEwMHYyNTBxMCAyMSAxNC41IDM1LjV0MzUuNSAxNC41eiBNOTAwIDIwMHYtNTBoMTAwdjUwaC0xMDB6IiAvPgo8Z2x5cGggdW5pY29kZT0iJiN4ZTE2NzsiIGQ9Ik01ODMgMTE4MmwzNzggLTQzNXExNCAtMTUgOSAtMzF0LTI2IC0xNmgtMjQ0di0yNTBxMCAtMjAgLTE3IC0zNXQtMzkgLTE1aC0yMDBxLTIwIDAgLTMyIDE0LjV0LTEyIDM1LjV2MjUwaC0yNTBxLTIwIDAgLTI1LjUgMTYuNXQ4LjUgMzEuNWwzODMgNDMxcTE0IDE2IDMzLjUgMTd0MzMuNSAtMTR6TTUwIDMwMGgxMDAwcTIxIDAgMzUuNSAtMTQuNXQxNC41IC0zNS41di0yNTBoLTExMDB2MjUwcTAgMjEgMTQuNSAzNS41dDM1LjUgMTQuNXogTTkwMCAyMDB2LTUwaDEwMHY1MGgtMTAweiIgLz4KPGdseXBoIHVuaWNvZGU9IiYjeGUxNjg7IiBkPSJNMzk2IDcyM2wzNjkgMzY5cTcgNyAxNy41IDd0MTcuNSAtN2wxMzkgLTEzOXE3IC04IDcgLTE4LjV0LTcgLTE3LjVsLTUyNSAtNTI1cS03IC04IC0xNy41IC04dC0xNy41IDhsLTI5MiAyOTFxLTcgOCAtNyAxOHQ3IDE4bDEzOSAxMzlxOCA3IDE4LjUgN3QxNy41IC03ek01MCAzMDBoMTAwMHEyMSAwIDM1LjUgLTE0LjV0MTQuNSAtMzUuNXYtMjUwaC0xMTAwdjI1MHEwIDIxIDE0LjUgMzUuNXQzNS41IDE0LjV6TTkwMCAyMDB2LTUwaDEwMHY1MCBoLTEwMHoiIC8%2BCjxnbHlwaCB1bmljb2RlPSImI3hlMTY5OyIgZD0iTTEzNSAxMDIzbDE0MiAxNDJxMTQgMTQgMzUgMTR0MzUgLTE0bDc3IC03N2wtMjEyIC0yMTJsLTc3IDc2cS0xNCAxNSAtMTQgMzZ0MTQgMzV6TTY1NSA4NTVsMjEwIDIxMHExNCAxNCAyNC41IDEwdDEwLjUgLTI1bC0yIC01OTlxLTEgLTIwIC0xNS41IC0zNXQtMzUuNSAtMTVsLTU5NyAtMXEtMjEgMCAtMjUgMTAuNXQxMCAyNC41bDIwOCAyMDhsLTE1NCAxNTVsMjEyIDIxMnpNNTAgMzAwaDEwMDBxMjEgMCAzNS41IC0xNC41dDE0LjUgLTM1LjUgdi0yNTBoLTExMDB2MjUwcTAgMjEgMTQuNSAzNS41dDM1LjUgMTQuNXpNOTAwIDIwMHYtNTBoMTAwdjUwaC0xMDB6IiAvPgo8Z2x5cGggdW5pY29kZT0iJiN4ZTE3MDsiIGQ9Ik0zNTAgMTIwMGw1OTkgLTJxMjAgLTEgMzUgLTE1LjV0MTUgLTM1LjVsMSAtNTk3cTAgLTIxIC0xMC41IC0yNXQtMjQuNSAxMGwtMjA4IDIwOGwtMTU1IC0xNTRsLTIxMiAyMTJsMTU1IDE1NGwtMjEwIDIxMHEtMTQgMTQgLTEwIDI0LjV0MjUgMTAuNXpNNTI0IDUxMmwtNzYgLTc3cS0xNSAtMTQgLTM2IC0xNHQtMzUgMTRsLTE0MiAxNDJxLTE0IDE0IC0xNCAzNXQxNCAzNWw3NyA3N3pNNTAgMzAwaDEwMDBxMjEgMCAzNS41IC0xNC41IHQxNC41IC0zNS41di0yNTBoLTExMDB2MjUwcTAgMjEgMTQuNSAzNS41dDM1LjUgMTQuNXpNOTAwIDIwMHYtNTBoMTAwdjUwaC0xMDB6IiAvPgo8Z2x5cGggdW5pY29kZT0iJiN4ZTE3MTsiIGQ9Ik0xMjAwIDEwM2wtNDgzIDI3NmwtMzE0IC0zOTl2NDIzaC0zOTlsMTE5NiA3OTZ2LTEwOTZ6TTQ4MyA0MjR2LTIzMGw2ODMgOTUzeiIgLz4KPGdseXBoIHVuaWNvZGU9IiYjeGUxNzI7IiBkPSJNMTEwMCAxMDAwdi04NTBxMCAtMjEgLTE0LjUgLTM1LjV0LTM1LjUgLTE0LjVoLTE1MHY0MDBoLTcwMHYtNDAwaC0xNTBxLTIxIDAgLTM1LjUgMTQuNXQtMTQuNSAzNS41djEwMDBxMCAyMCAxNC41IDM1dDM1LjUgMTVoMjUwdi0zMDBoNTAwdjMwMGgxMDB6TTcwMCAxMDAwaC0xMDB2MjAwaDEwMHYtMjAweiIgLz4KPGdseXBoIHVuaWNvZGU9IiYjeGUxNzM7IiBkPSJNMTEwMCAxMDAwbC0yIC0xNDlsLTI5OSAtMjk5bC05NSA5NXEtOSA5IC0yMS41IDl0LTIxLjUgLTlsLTE0OSAtMTQ3aC0zMTJ2LTQwMGgtMTUwcS0yMSAwIC0zNS41IDE0LjV0LTE0LjUgMzUuNXYxMDAwcTAgMjAgMTQuNSAzNXQzNS41IDE1aDI1MHYtMzAwaDUwMHYzMDBoMTAwek03MDAgMTAwMGgtMTAwdjIwMGgxMDB2LTIwMHpNMTEzMiA2MzhsMTA2IC0xMDZxNyAtNyA3IC0xNy41dC03IC0xNy41bC00MjAgLTQyMXEtOCAtNyAtMTggLTcgdC0xOCA3bC0yMDIgMjAzcS04IDcgLTggMTcuNXQ4IDE3LjVsMTA2IDEwNnE3IDggMTcuNSA4dDE3LjUgLThsNzkgLTc5bDI5NyAyOTdxNyA3IDE3LjUgN3QxNy41IC03eiIgLz4KPGdseXBoIHVuaWNvZGU9IiYjeGUxNzQ7IiBkPSJNMTEwMCAxMDAwdi0yNjlsLTEwMyAtMTAzbC0xMzQgMTM0cS0xNSAxNSAtMzMuNSAxNi41dC0zNC41IC0xMi41bC0yNjYgLTI2NmgtMzI5di00MDBoLTE1MHEtMjEgMCAtMzUuNSAxNC41dC0xNC41IDM1LjV2MTAwMHEwIDIwIDE0LjUgMzV0MzUuNSAxNWgyNTB2LTMwMGg1MDB2MzAwaDEwMHpNNzAwIDEwMDBoLTEwMHYyMDBoMTAwdi0yMDB6TTEyMDIgNTcybDcwIC03MHExNSAtMTUgMTUgLTM1LjV0LTE1IC0zNS41bC0xMzEgLTEzMSBsMTMxIC0xMzFxMTUgLTE1IDE1IC0zNS41dC0xNSAtMzUuNWwtNzAgLTcwcS0xNSAtMTUgLTM1LjUgLTE1dC0zNS41IDE1bC0xMzEgMTMxbC0xMzEgLTEzMXEtMTUgLTE1IC0zNS41IC0xNXQtMzUuNSAxNWwtNzAgNzBxLTE1IDE1IC0xNSAzNS41dDE1IDM1LjVsMTMxIDEzMWwtMTMxIDEzMXEtMTUgMTUgLTE1IDM1LjV0MTUgMzUuNWw3MCA3MHExNSAxNSAzNS41IDE1dDM1LjUgLTE1bDEzMSAtMTMxbDEzMSAxMzFxMTUgMTUgMzUuNSAxNSB0MzUuNSAtMTV6IiAvPgo8Z2x5cGggdW5pY29kZT0iJiN4ZTE3NTsiIGQ9Ik0xMTAwIDEwMDB2LTMwMGgtMzUwcS0yMSAwIC0zNS41IC0xNC41dC0xNC41IC0zNS41di0xNTBoLTUwMHYtNDAwaC0xNTBxLTIxIDAgLTM1LjUgMTQuNXQtMTQuNSAzNS41djEwMDBxMCAyMCAxNC41IDM1dDM1LjUgMTVoMjUwdi0zMDBoNTAwdjMwMGgxMDB6TTcwMCAxMDAwaC0xMDB2MjAwaDEwMHYtMjAwek04NTAgNjAwaDEwMHEyMSAwIDM1LjUgLTE0LjV0MTQuNSAtMzUuNXYtMjUwaDE1MHEyMSAwIDI1IC0xMC41dC0xMCAtMjQuNSBsLTIzMCAtMjMwcS0xNCAtMTQgLTM1IC0xNHQtMzUgMTRsLTIzMCAyMzBxLTE0IDE0IC0xMCAyNC41dDI1IDEwLjVoMTUwdjI1MHEwIDIxIDE0LjUgMzUuNXQzNS41IDE0LjV6IiAvPgo8Z2x5cGggdW5pY29kZT0iJiN4ZTE3NjsiIGQ9Ik0xMTAwIDEwMDB2LTQwMGwtMTY1IDE2NXEtMTQgMTUgLTM1IDE1dC0zNSAtMTVsLTI2MyAtMjY1aC00MDJ2LTQwMGgtMTUwcS0yMSAwIC0zNS41IDE0LjV0LTE0LjUgMzUuNXYxMDAwcTAgMjAgMTQuNSAzNXQzNS41IDE1aDI1MHYtMzAwaDUwMHYzMDBoMTAwek03MDAgMTAwMGgtMTAwdjIwMGgxMDB2LTIwMHpNOTM1IDU2NWwyMzAgLTIyOXExNCAtMTUgMTAgLTI1LjV0LTI1IC0xMC41aC0xNTB2LTI1MHEwIC0yMCAtMTQuNSAtMzUgdC0zNS41IC0xNWgtMTAwcS0yMSAwIC0zNS41IDE1dC0xNC41IDM1djI1MGgtMTUwcS0yMSAwIC0yNSAxMC41dDEwIDI1LjVsMjMwIDIyOXExNCAxNSAzNSAxNXQzNSAtMTV6IiAvPgo8Z2x5cGggdW5pY29kZT0iJiN4ZTE3NzsiIGQ9Ik01MCAxMTAwaDExMDBxMjEgMCAzNS41IC0xNC41dDE0LjUgLTM1LjV2LTE1MGgtMTIwMHYxNTBxMCAyMSAxNC41IDM1LjV0MzUuNSAxNC41ek0xMjAwIDgwMHYtNTUwcTAgLTIxIC0xNC41IC0zNS41dC0zNS41IC0xNC41aC0xMTAwcS0yMSAwIC0zNS41IDE0LjV0LTE0LjUgMzUuNXY1NTBoMTIwMHpNMTAwIDUwMHYtMjAwaDQwMHYyMDBoLTQwMHoiIC8%2BCjxnbHlwaCB1bmljb2RlPSImI3hlMTc4OyIgZD0iTTkzNSAxMTY1bDI0OCAtMjMwcTE0IC0xNCAxNCAtMzV0LTE0IC0zNWwtMjQ4IC0yMzBxLTE0IC0xNCAtMjQuNSAtMTB0LTEwLjUgMjV2MTUwaC00MDB2MjAwaDQwMHYxNTBxMCAyMSAxMC41IDI1dDI0LjUgLTEwek0yMDAgODAwaC01MHEtMjEgMCAtMzUuNSAxNC41dC0xNC41IDM1LjV2MTAwcTAgMjEgMTQuNSAzNS41dDM1LjUgMTQuNWg1MHYtMjAwek00MDAgODAwaC0xMDB2MjAwaDEwMHYtMjAwek0xOCA0MzVsMjQ3IDIzMCBxMTQgMTQgMjQuNSAxMHQxMC41IC0yNXYtMTUwaDQwMHYtMjAwaC00MDB2LTE1MHEwIC0yMSAtMTAuNSAtMjV0LTI0LjUgMTBsLTI0NyAyMzBxLTE1IDE0IC0xNSAzNXQxNSAzNXpNOTAwIDMwMGgtMTAwdjIwMGgxMDB2LTIwMHpNMTAwMCA1MDBoNTFxMjAgMCAzNC41IC0xNC41dDE0LjUgLTM1LjV2LTEwMHEwIC0yMSAtMTQuNSAtMzUuNXQtMzQuNSAtMTQuNWgtNTF2MjAweiIgLz4KPGdseXBoIHVuaWNvZGU9IiYjeGUxNzk7IiBkPSJNODYyIDEwNzNsMjc2IDExNnEyNSAxOCA0My41IDh0MTguNSAtNDF2LTExMDZxMCAtMjEgLTE0LjUgLTM1LjV0LTM1LjUgLTE0LjVoLTIwMHEtMjEgMCAtMzUuNSAxNC41dC0xNC41IDM1LjV2Mzk3cS00IDEgLTExIDV0LTI0IDE3LjV0LTMwIDI5dC0yNCA0MnQtMTEgNTYuNXYzNTlxMCAzMSAxOC41IDY1dDQzLjUgNTJ6TTU1MCAxMjAwcTIyIDAgMzQuNSAtMTIuNXQxNC41IC0yNC41bDEgLTEzdi00NTBxMCAtMjggLTEwLjUgLTU5LjUgdC0yNSAtNTZ0LTI5IC00NXQtMjUuNSAtMzEuNWwtMTAgLTExdi00NDdxMCAtMjEgLTE0LjUgLTM1LjV0LTM1LjUgLTE0LjVoLTIwMHEtMjEgMCAtMzUuNSAxNC41dC0xNC41IDM1LjV2NDQ3cS00IDQgLTExIDExLjV0LTI0IDMwLjV0LTMwIDQ2dC0yNCA1NXQtMTEgNjB2NDUwcTAgMiAwLjUgNS41dDQgMTJ0OC41IDE1dDE0LjUgMTJ0MjIuNSA1LjVxMjAgMCAzMi41IC0xMi41dDE0LjUgLTI0LjVsMyAtMTN2LTM1MGgxMDB2MzUwdjUuNXQyLjUgMTIgdDcgMTV0MTUgMTJ0MjUuNSA1LjVxMjMgMCAzNS41IC0xMi41dDEzLjUgLTI0LjVsMSAtMTN2LTM1MGgxMDB2MzUwcTAgMiAwLjUgNS41dDMgMTJ0NyAxNXQxNSAxMnQyNC41IDUuNXoiIC8%2BCjxnbHlwaCB1bmljb2RlPSImI3hlMTgwOyIgZD0iTTEyMDAgMTEwMHYtNTZxLTQgMCAtMTEgLTAuNXQtMjQgLTN0LTMwIC03LjV0LTI0IC0xNXQtMTEgLTI0di04ODhxMCAtMjIgMjUgLTM0LjV0NTAgLTEzLjVsMjUgLTJ2LTU2aC00MDB2NTZxNzUgMCA4Ny41IDYuNXQxMi41IDQzLjV2Mzk0aC01MDB2LTM5NHEwIC0zNyAxMi41IC00My41dDg3LjUgLTYuNXYtNTZoLTQwMHY1NnE0IDAgMTEgMC41dDI0IDN0MzAgNy41dDI0IDE1dDExIDI0djg4OHEwIDIyIC0yNSAzNC41dC01MCAxMy41IGwtMjUgMnY1Nmg0MDB2LTU2cS03NSAwIC04Ny41IC02LjV0LTEyLjUgLTQzLjV2LTM5NGg1MDB2Mzk0cTAgMzcgLTEyLjUgNDMuNXQtODcuNSA2LjV2NTZoNDAweiIgLz4KPGdseXBoIHVuaWNvZGU9IiYjeGUxODE7IiBkPSJNNjc1IDEwMDBoMzc1cTIxIDAgMzUuNSAtMTQuNXQxNC41IC0zNS41di0xNTBoLTEwNWwtMjk1IC05OHY5OGwtMjAwIDIwMGgtNDAwbDEwMCAxMDBoMzc1ek0xMDAgOTAwaDMwMHE0MSAwIDcwLjUgLTI5LjV0MjkuNSAtNzAuNXYtNTAwcTAgLTQxIC0yOS41IC03MC41dC03MC41IC0yOS41aC0zMDBxLTQxIDAgLTcwLjUgMjkuNXQtMjkuNSA3MC41djUwMHEwIDQxIDI5LjUgNzAuNXQ3MC41IDI5LjV6TTEwMCA4MDB2LTIwMGgzMDB2MjAwIGgtMzAwek0xMTAwIDUzNWwtNDAwIC0xMzN2MTYzbDQwMCAxMzN2LTE2M3pNMTAwIDUwMHYtMjAwaDMwMHYyMDBoLTMwMHpNMTEwMCAzOTh2LTI0OHEwIC0yMSAtMTQuNSAtMzUuNXQtMzUuNSAtMTQuNWgtMzc1bC0xMDAgLTEwMGgtMzc1bC0xMDAgMTAwaDQwMGwyMDAgMjAwaDEwNXoiIC8%2BCjxnbHlwaCB1bmljb2RlPSImI3hlMTgyOyIgZD0iTTE3IDEwMDdsMTYyIDE2MnExNyAxNyA0MCAxNHQzNyAtMjJsMTM5IC0xOTRxMTQgLTIwIDExIC00NC41dC0yMCAtNDEuNWwtMTE5IC0xMThxMTAyIC0xNDIgMjI4IC0yNjh0MjY3IC0yMjdsMTE5IDExOHExNyAxNyA0Mi41IDE5dDQ0LjUgLTEybDE5MiAtMTM2cTE5IC0xNCAyMi41IC0zNy41dC0xMy41IC00MC41bC0xNjMgLTE2MnEtMyAtMSAtOS41IC0xdC0yOS41IDJ0LTQ3LjUgNnQtNjIuNSAxNC41dC03Ny41IDI2LjV0LTkwIDQyLjUgdC0xMDEuNSA2MHQtMTExIDgzdC0xMTkgMTA4LjVxLTc0IDc0IC0xMzMuNSAxNTAuNXQtOTQuNSAxMzguNXQtNjAgMTE5LjV0LTM0LjUgMTAwdC0xNSA3NC41dC00LjUgNDh6IiAvPgo8Z2x5cGggdW5pY29kZT0iJiN4ZTE4MzsiIGQ9Ik02MDAgMTEwMHE5MiAwIDE3NSAtMTAuNXQxNDEuNSAtMjd0MTA4LjUgLTM2LjV0ODEuNSAtNDB0NTMuNSAtMzd0MzEgLTI3bDkgLTEwdi0yMDBxMCAtMjEgLTE0LjUgLTMzdC0zNC41IC05bC0yMDIgMzRxLTIwIDMgLTM0LjUgMjB0LTE0LjUgMzh2MTQ2cS0xNDEgMjQgLTMwMCAyNHQtMzAwIC0yNHYtMTQ2cTAgLTIxIC0xNC41IC0zOHQtMzQuNSAtMjBsLTIwMiAtMzRxLTIwIC0zIC0zNC41IDl0LTE0LjUgMzN2MjAwcTMgNCA5LjUgMTAuNSB0MzEgMjZ0NTQgMzcuNXQ4MC41IDM5LjV0MTA5IDM3LjV0MTQxIDI2LjV0MTc1IDEwLjV6TTYwMCA3OTVxNTYgMCA5NyAtOS41dDYwIC0yMy41dDMwIC0yOHQxMiAtMjRsMSAtMTB2LTUwbDM2NSAtMzAzcTE0IC0xNSAyNC41IC00MHQxMC41IC00NXYtMjEycTAgLTIxIC0xNC41IC0zNS41dC0zNS41IC0xNC41aC0xMTAwcS0yMSAwIC0zNS41IDE0LjV0LTE0LjUgMzUuNXYyMTJxMCAyMCAxMC41IDQ1dDI0LjUgNDBsMzY1IDMwM3Y1MCBxMCA0IDEgMTAuNXQxMiAyM3QzMCAyOXQ2MCAyMi41dDk3IDEweiIgLz4KPGdseXBoIHVuaWNvZGU9IiYjeGUxODQ7IiBkPSJNMTEwMCA3MDBsLTIwMCAtMjAwaC02MDBsLTIwMCAyMDB2NTAwaDIwMHYtMjAwaDIwMHYyMDBoMjAwdi0yMDBoMjAwdjIwMGgyMDB2LTUwMHpNMjUwIDQwMGg3MDBxMjEgMCAzNS41IC0xNC41dDE0LjUgLTM1LjV0LTE0LjUgLTM1LjV0LTM1LjUgLTE0LjVoLTEybDEzNyAtMTAwaC05NTBsMTM3IDEwMGgtMTJxLTIxIDAgLTM1LjUgMTQuNXQtMTQuNSAzNS41dDE0LjUgMzUuNXQzNS41IDE0LjV6TTUwIDEwMGgxMTAwcTIxIDAgMzUuNSAtMTQuNSB0MTQuNSAtMzUuNXYtNTBoLTEyMDB2NTBxMCAyMSAxNC41IDM1LjV0MzUuNSAxNC41eiIgLz4KPGdseXBoIHVuaWNvZGU9IiYjeGUxODU7IiBkPSJNNzAwIDExMDBoLTEwMHEtNDEgMCAtNzAuNSAtMjkuNXQtMjkuNSAtNzAuNXYtMTAwMGgzMDB2MTAwMHEwIDQxIC0yOS41IDcwLjV0LTcwLjUgMjkuNXpNMTEwMCA4MDBoLTEwMHEtNDEgMCAtNzAuNSAtMjkuNXQtMjkuNSAtNzAuNXYtNzAwaDMwMHY3MDBxMCA0MSAtMjkuNSA3MC41dC03MC41IDI5LjV6TTQwMCAwaC0zMDB2NDAwcTAgNDEgMjkuNSA3MC41dDcwLjUgMjkuNWgxMDBxNDEgMCA3MC41IC0yOS41dDI5LjUgLTcwLjV2LTQwMHogIiAvPgo8Z2x5cGggdW5pY29kZT0iJiN4ZTE4Nj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cwMHYtMzAwbC0xMDAgLTEwMGgtMjAwdjUwMGgyMDB6IE03MDAgNzAwdi0zMDBoMTAwdjMwMGgtMTAweiIgLz4KPGdseXBoIHVuaWNvZGU9IiYjeGUxODc7IiBkPSJNMjAwIDExMDBoNzAwcTEyNCAwIDIxMiAtODh0ODggLTIxMnYtNTAwcTAgLTEyNCAtODggLTIxMnQtMjEyIC04OGgtNzAwcS0xMjQgMCAtMjEyIDg4dC04OCAyMTJ2NTAwcTAgMTI0IDg4IDIxMnQyMTIgODh6TTEwMCA5MDB2LTcwMGg5MDB2NzAwaC05MDB6TTUwMCAzMDBoLTEwMHYyMDBoLTEwMHYtMjAwaC0xMDB2NTAwaDEwMHYtMjAwaDEwMHYyMDBoMTAwdi01MDB6TTkwMCA3MDB2LTMwMGwtMTAwIC0xMDBoLTIwMHY1MDBoMjAweiBNNzAwIDcwMHYtMzAwaDEwMHYzMDBoLTEwMHoiIC8%2BCjxnbHlwaCB1bmljb2RlPSImI3hlMTg4OyIgZD0iTTIwMCAxMTAwaDcwMHExMjQgMCAyMTIgLTg4dDg4IC0yMTJ2LTUwMHEwIC0xMjQgLTg4IC0yMTJ0LTIxMiAtODhoLTcwMHEtMTI0IDAgLTIxMiA4OHQtODggMjEydjUwMHEwIDEyNCA4OCAyMTJ0MjEyIDg4ek0xMDAgOTAwdi03MDBoOTAwdjcwMGgtOTAwek01MDAgNzAwaC0yMDB2LTMwMGgyMDB2LTEwMGgtMzAwdjUwMGgzMDB2LTEwMHpNOTAwIDcwMGgtMjAwdi0zMDBoMjAwdi0xMDBoLTMwMHY1MDBoMzAwdi0xMDB6IiAvPgo8Z2x5cGggdW5pY29kZT0iJiN4ZTE4OTsiIGQ9Ik0yMDAgMTEwMGg3MDBxMTI0IDAgMjEyIC04OHQ4OCAtMjEydi01MDBxMCAtMTI0IC04OCAtMjEydC0yMTIgLTg4aC03MDBxLTEyNCAwIC0yMTIgODh0LTg4IDIxMnY1MDBxMCAxMjQgODggMjEydDIxMiA4OHpNMTAwIDkwMHYtNzAwaDkwMHY3MDBoLTkwMHpNNTAwIDQwMGwtMzAwIDE1MGwzMDAgMTUwdi0zMDB6TTkwMCA1NTBsLTMwMCAtMTUwdjMwMHoiIC8%2BCjxnbHlwaCB1bmljb2RlPSImI3hlMTkwOyIgZD0iTTIwMCAxMTAwaDcwMHExMjQgMCAyMTIgLTg4dDg4IC0yMTJ2LTUwMHEwIC0xMjQgLTg4IC0yMTJ0LTIxMiAtODhoLTcwMHEtMTI0IDAgLTIxMiA4OHQtODggMjEydjUwMHEwIDEyNCA4OCAyMTJ0MjEyIDg4ek0xMDAgOTAwdi03MDBoOTAwdjcwMGgtOTAwek05MDAgMzAwaC03MDB2NTAwaDcwMHYtNTAwek04MDAgNzAwaC0xMzBxLTM4IDAgLTY2LjUgLTQzdC0yOC41IC0xMDh0MjcgLTEwN3Q2OCAtNDJoMTMwdjMwMHpNMzAwIDcwMHYtMzAwIGgxMzBxNDEgMCA2OCA0MnQyNyAxMDd0LTI4LjUgMTA4dC02Ni41IDQzaC0xMzB6IiAvPgo8Z2x5cGggdW5pY29kZT0iJiN4ZTE5MT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MwMGgtMTAwdjQwMGgtMTAwdjEwMGgyMDB2LTUwMHogTTcwMCAzMDBoLTEwMHYxMDBoMTAwdi0xMDB6IiAvPgo8Z2x5cGggdW5pY29kZT0iJiN4ZTE5MjsiIGQ9Ik0yMDAgMTEwMGg3MDBxMTI0IDAgMjEyIC04OHQ4OCAtMjEydi01MDBxMCAtMTI0IC04OCAtMjEydC0yMTIgLTg4aC03MDBxLTEyNCAwIC0yMTIgODh0LTg4IDIxMnY1MDBxMCAxMjQgODggMjEydDIxMiA4OHpNMTAwIDkwMHYtNzAwaDkwMHY3MDBoLTkwMHpNMzAwIDcwMGgyMDB2LTQwMGgtMzAwdjUwMGgxMDB2LTEwMHpNOTAwIDMwMGgtMTAwdjQwMGgtMTAwdjEwMGgyMDB2LTUwMHpNMzAwIDYwMHYtMjAwaDEwMHYyMDBoLTEwMHogTTcwMCAzMDBoLTEwMHYxMDBoMTAwdi0xMDB6IiAvPgo8Z2x5cGggdW5pY29kZT0iJiN4ZTE5MzsiIGQ9Ik0yMDAgMTEwMGg3MDBxMTI0IDAgMjEyIC04OHQ4OCAtMjEydi01MDBxMCAtMTI0IC04OCAtMjEydC0yMTIgLTg4aC03MDBxLTEyNCAwIC0yMTIgODh0LTg4IDIxMnY1MDBxMCAxMjQgODggMjEydDIxMiA4OHpNMTAwIDkwMHYtNzAwaDkwMHY3MDBoLTkwMHpNNTAwIDUwMGwtMTk5IC0yMDBoLTEwMHY1MGwxOTkgMjAwdjE1MGgtMjAwdjEwMGgzMDB2LTMwMHpNOTAwIDMwMGgtMTAwdjQwMGgtMTAwdjEwMGgyMDB2LTUwMHpNNzAxIDMwMGgtMTAwIHYxMDBoMTAwdi0xMDB6IiAvPgo8Z2x5cGggdW5pY29kZT0iJiN4ZTE5NDsiIGQ9Ik02MDAgMTE5MXExMjAgMCAyMjkuNSAtNDd0MTg4LjUgLTEyNnQxMjYgLTE4OC41dDQ3IC0yMjkuNXQtNDcgLTIyOS41dC0xMjYgLTE4OC41dC0xODguNSAtMTI2dC0yMjkuNSAtNDd0LTIyOS41IDQ3dC0xODguNSAxMjZ0LTEyNiAxODguNXQtNDcgMjI5LjV0NDcgMjI5LjV0MTI2IDE4OC41dDE4OC41IDEyNnQyMjkuNSA0N3pNNjAwIDEwMjFxLTExNCAwIC0yMTEgLTU2LjV0LTE1My41IC0xNTMuNXQtNTYuNSAtMjExdDU2LjUgLTIxMSB0MTUzLjUgLTE1My41dDIxMSAtNTYuNXQyMTEgNTYuNXQxNTMuNSAxNTMuNXQ1Ni41IDIxMXQtNTYuNSAyMTF0LTE1My41IDE1My41dC0yMTEgNTYuNXpNODAwIDcwMGgtMzAwdi0yMDBoMzAwdi0xMDBoLTMwMGwtMTAwIDEwMHYyMDBsMTAwIDEwMGgzMDB2LTEwMHoiIC8%2BCjxnbHlwaCB1bmljb2RlPSImI3hlMTk1OyIgZD0iTTYwMCAxMTkxcTEyMCAwIDIyOS41IC00N3QxODguNSAtMTI2dDEyNiAtMTg4LjV0NDcgLTIyOS41dC00NyAtMjI5LjV0LTEyNiAtMTg4LjV0LTE4OC41IC0xMjZ0LTIyOS41IC00N3QtMjI5LjUgNDd0LTE4OC41IDEyNnQtMTI2IDE4OC41dC00NyAyMjkuNXQ0NyAyMjkuNXQxMjYgMTg4LjV0MTg4LjUgMTI2dDIyOS41IDQ3ek02MDAgMTAyMXEtMTE0IDAgLTIxMSAtNTYuNXQtMTUzLjUgLTE1My41dC01Ni41IC0yMTF0NTYuNSAtMjExIHQxNTMuNSAtMTUzLjV0MjExIC01Ni41dDIxMSA1Ni41dDE1My41IDE1My41dDU2LjUgMjExdC01Ni41IDIxMXQtMTUzLjUgMTUzLjV0LTIxMSA1Ni41ek04MDAgNzAwdi0xMDBsLTUwIC01MGwxMDAgLTEwMHYtNTBoLTEwMGwtMTAwIDEwMGgtMTUwdi0xMDBoLTEwMHY0MDBoMzAwek01MDAgNzAwdi0xMDBoMjAwdjEwMGgtMjAweiIgLz4KPGdseXBoIHVuaWNvZGU9IiYjeGUxOTc7IiBkPSJNNTAzIDEwODlxMTEwIDAgMjAwLjUgLTU5LjV0MTM0LjUgLTE1Ni41cTQ0IDE0IDkwIDE0cTEyMCAwIDIwNSAtODYuNXQ4NSAtMjA3dC04NSAtMjA3dC0yMDUgLTg2LjVoLTEyOHYyNTBxMCAyMSAtMTQuNSAzNS41dC0zNS41IDE0LjVoLTMwMHEtMjEgMCAtMzUuNSAtMTQuNXQtMTQuNSAtMzUuNXYtMjUwaC0yMjJxLTgwIDAgLTEzNiA1Ny41dC01NiAxMzYuNXEwIDY5IDQzIDEyMi41dDEwOCA2Ny41cS0yIDE5IC0yIDM3cTAgMTAwIDQ5IDE4NSB0MTM0IDEzNHQxODUgNDl6TTUyNSA1MDBoMTUwcTEwIDAgMTcuNSAtNy41dDcuNSAtMTcuNXYtMjc1aDEzN3EyMSAwIDI2IC0xMS41dC04IC0yNy41bC0yMjMgLTI0NHEtMTMgLTE2IC0zMiAtMTZ0LTMyIDE2bC0yMjMgMjQ0cS0xMyAxNiAtOCAyNy41dDI2IDExLjVoMTM3djI3NXEwIDEwIDcuNSAxNy41dDE3LjUgNy41eiIgLz4KPGdseXBoIHVuaWNvZGU9IiYjeGUxOTg7IiBkPSJNNTAyIDEwODlxMTEwIDAgMjAxIC01OS41dDEzNSAtMTU2LjVxNDMgMTUgODkgMTVxMTIxIDAgMjA2IC04Ni41dDg2IC0yMDYuNXEwIC05OSAtNjAgLTE4MXQtMTUwIC0xMTBsLTM3OCAzNjBxLTEzIDE2IC0zMS41IDE2dC0zMS41IC0xNmwtMzgxIC0zNjVoLTlxLTc5IDAgLTEzNS41IDU3LjV0LTU2LjUgMTM2LjVxMCA2OSA0MyAxMjIuNXQxMDggNjcuNXEtMiAxOSAtMiAzOHEwIDEwMCA0OSAxODQuNXQxMzMuNSAxMzR0MTg0LjUgNDkuNXogTTYzMiA0NjdsMjIzIC0yMjhxMTMgLTE2IDggLTI3LjV0LTI2IC0xMS41aC0xMzd2LTI3NXEwIC0xMCAtNy41IC0xNy41dC0xNy41IC03LjVoLTE1MHEtMTAgMCAtMTcuNSA3LjV0LTcuNSAxNy41djI3NWgtMTM3cS0yMSAwIC0yNiAxMS41dDggMjcuNXExOTkgMjA0IDIyMyAyMjhxMTkgMTkgMzEuNSAxOXQzMi41IC0xOXoiIC8%2BCjxnbHlwaCB1bmljb2RlPSImI3hlMTk5OyIgZD0iTTcwMCAxMDB2MTAwaDQwMGwtMjcwIDMwMGgxNzBsLTI3MCAzMDBoMTcwbC0zMDAgMzMzbC0zMDAgLTMzM2gxNzBsLTI3MCAtMzAwaDE3MGwtMjcwIC0zMDBoNDAwdi0xMDBoLTUwcS0yMSAwIC0zNS41IC0xNC41dC0xNC41IC0zNS41di01MGg0MDB2NTBxMCAyMSAtMTQuNSAzNS41dC0zNS41IDE0LjVoLTUweiIgLz4KPGdseXBoIHVuaWNvZGU9IiYjeGUyMDA7IiBkPSJNNjAwIDExNzlxOTQgMCAxNjcuNSAtNTYuNXQ5OS41IC0xNDUuNXE4OSAtNiAxNTAuNSAtNzEuNXQ2MS41IC0xNTUuNXEwIC02MSAtMjkuNSAtMTEyLjV0LTc5LjUgLTgyLjVxOSAtMjkgOSAtNTVxMCAtNzQgLTUyLjUgLTEyNi41dC0xMjYuNSAtNTIuNXEtNTUgMCAtMTAwIDMwdi0yNTFxMjEgMCAzNS41IC0xNC41dDE0LjUgLTM1LjV2LTUwaC0zMDB2NTBxMCAyMSAxNC41IDM1LjV0MzUuNSAxNC41djI1MXEtNDUgLTMwIC0xMDAgLTMwIHEtNzQgMCAtMTI2LjUgNTIuNXQtNTIuNSAxMjYuNXEwIDE4IDQgMzhxLTQ3IDIxIC03NS41IDY1dC0yOC41IDk3cTAgNzQgNTIuNSAxMjYuNXQxMjYuNSA1Mi41cTUgMCAyMyAtMnEwIDIgLTEgMTB0LTEgMTNxMCAxMTYgODEuNSAxOTcuNXQxOTcuNSA4MS41eiIgLz4KPGdseXBoIHVuaWNvZGU9IiYjeGUyMDE7IiBkPSJNMTAxMCAxMDEwcTExMSAtMTExIDE1MC41IC0yNjAuNXQwIC0yOTl0LTE1MC41IC0yNjAuNXEtODMgLTgzIC0xOTEuNSAtMTI2LjV0LTIxOC41IC00My41dC0yMTguNSA0My41dC0xOTEuNSAxMjYuNXEtMTExIDExMSAtMTUwLjUgMjYwLjV0MCAyOTl0MTUwLjUgMjYwLjVxODMgODMgMTkxLjUgMTI2LjV0MjE4LjUgNDMuNXQyMTguNSAtNDMuNXQxOTEuNSAtMTI2LjV6TTQ3NiAxMDY1cS00IDAgLTggLTFxLTEyMSAtMzQgLTIwOS41IC0xMjIuNSB0LTEyMi41IC0yMDkuNXEtNCAtMTIgMi41IC0yM3QxOC41IC0xNGwzNiAtOXEzIC0xIDcgLTFxMjMgMCAyOSAyMnEyNyA5NiA5OCAxNjZxNzAgNzEgMTY2IDk4cTExIDMgMTcuNSAxMy41dDMuNSAyMi41bC05IDM1cS0zIDEzIC0xNCAxOXEtNyA0IC0xNSA0ek01MTIgOTIwcS00IDAgLTkgLTJxLTgwIC0yNCAtMTM4LjUgLTgyLjV0LTgyLjUgLTEzOC41cS00IC0xMyAyIC0yNHQxOSAtMTRsMzQgLTlxNCAtMSA4IC0xcTIyIDAgMjggMjEgcTE4IDU4IDU4LjUgOTguNXQ5Ny41IDU4LjVxMTIgMyAxOCAxMy41dDMgMjEuNWwtOSAzNXEtMyAxMiAtMTQgMTlxLTcgNCAtMTUgNHpNNzE5LjUgNzE5LjVxLTQ5LjUgNDkuNSAtMTE5LjUgNDkuNXQtMTE5LjUgLTQ5LjV0LTQ5LjUgLTExOS41dDQ5LjUgLTExOS41dDExOS41IC00OS41dDExOS41IDQ5LjV0NDkuNSAxMTkuNXQtNDkuNSAxMTkuNXpNODU1IDU1MXEtMjIgMCAtMjggLTIxcS0xOCAtNTggLTU4LjUgLTk4LjV0LTk4LjUgLTU3LjUgcS0xMSAtNCAtMTcgLTE0LjV0LTMgLTIxLjVsOSAtMzVxMyAtMTIgMTQgLTE5cTcgLTQgMTUgLTRxNCAwIDkgMnE4MCAyNCAxMzguNSA4Mi41dDgyLjUgMTM4LjVxNCAxMyAtMi41IDI0dC0xOC41IDE0bC0zNCA5cS00IDEgLTggMXpNMTAwMCA1MTVxLTIzIDAgLTI5IC0yMnEtMjcgLTk2IC05OCAtMTY2cS03MCAtNzEgLTE2NiAtOThxLTExIC0zIC0xNy41IC0xMy41dC0zLjUgLTIyLjVsOSAtMzVxMyAtMTMgMTQgLTE5cTcgLTQgMTUgLTQgcTQgMCA4IDFxMTIxIDM0IDIwOS41IDEyMi41dDEyMi41IDIwOS41cTQgMTIgLTIuNSAyM3QtMTguNSAxNGwtMzYgOXEtMyAxIC03IDF6IiAvPgo8Z2x5cGggdW5pY29kZT0iJiN4ZTIwMjsiIGQ9Ik03MDAgODAwaDMwMHYtMzgwaC0xODB2MjAwaC0zNDB2LTIwMGgtMzgwdjc1NXEwIDEwIDcuNSAxNy41dDE3LjUgNy41aDU3NXYtNDAwek0xMDAwIDkwMGgtMjAwdjIwMHpNNzAwIDMwMGgxNjJsLTIxMiAtMjEybC0yMTIgMjEyaDE2MnYyMDBoMTAwdi0yMDB6TTUyMCAwaC0zOTVxLTEwIDAgLTE3LjUgNy41dC03LjUgMTcuNXYzOTV6TTEwMDAgMjIwdi0xOTVxMCAtMTAgLTcuNSAtMTcuNXQtMTcuNSAtNy41aC0xOTV6IiAvPgo8Z2x5cGggdW5pY29kZT0iJiN4ZTIwMzsiIGQ9Ik03MDAgODAwaDMwMHYtNTIwbC0zNTAgMzUwbC01NTAgLTU1MHYxMDk1cTAgMTAgNy41IDE3LjV0MTcuNSA3LjVoNTc1di00MDB6TTEwMDAgOTAwaC0yMDB2MjAwek04NjIgMjAwaC0xNjJ2LTIwMGgtMTAwdjIwMGgtMTYybDIxMiAyMTJ6TTQ4MCAwaC0zNTVxLTEwIDAgLTE3LjUgNy41dC03LjUgMTcuNXY1NWgzODB2LTgwek0xMDAwIDgwdi01NXEwIC0xMCAtNy41IC0xNy41dC0xNy41IC03LjVoLTE1NXY4MGgxODB6IiAvPgo8Z2x5cGggdW5pY29kZT0iJiN4ZTIwNDsiIGQ9Ik0xMTYyIDgwMGgtMTYydi0yMDBoMTAwbDEwMCAtMTAwaC0zMDB2MzAwaC0xNjJsMjEyIDIxMnpNMjAwIDgwMGgyMDBxMjcgMCA0MCAtMnQyOS41IC0xMC41dDIzLjUgLTMwdDcgLTU3LjVoMzAwdi0xMDBoLTYwMGwtMjAwIC0zNTB2NDUwaDEwMHEwIDM2IDcgNTcuNXQyMy41IDMwdDI5LjUgMTAuNXQ0MCAyek04MDAgNDAwaDI0MGwtMjQwIC00MDBoLTgwMGwzMDAgNTAwaDUwMHYtMTAweiIgLz4KPGdseXBoIHVuaWNvZGU9IiYjeGUyMDU7IiBkPSJNNjUwIDExMDBoMTAwcTIxIDAgMzUuNSAtMTQuNXQxNC41IC0zNS41di01MGg1MHEyMSAwIDM1LjUgLTE0LjV0MTQuNSAtMzUuNXYtMTAwcTAgLTIxIC0xNC41IC0zNS41dC0zNS41IC0xNC41aC0zMDBxLTIxIDAgLTM1LjUgMTQuNXQtMTQuNSAzNS41djEwMHEwIDIxIDE0LjUgMzUuNXQzNS41IDE0LjVoNTB2NTBxMCAyMSAxNC41IDM1LjV0MzUuNSAxNC41ek0xMDAwIDg1MHYxNTBxNDEgMCA3MC41IC0yOS41dDI5LjUgLTcwLjV2LTgwMCBxMCAtNDEgLTI5LjUgLTcwLjV0LTcwLjUgLTI5LjVoLTYwMHEtMSAwIC0yMCA0bDI0NiAyNDZsLTMyNiAzMjZ2MzI0cTAgNDEgMjkuNSA3MC41dDcwLjUgMjkuNXYtMTUwcTAgLTYyIDQ0IC0xMDZ0MTA2IC00NGgzMDBxNjIgMCAxMDYgNDR0NDQgMTA2ek00MTIgMjUwbC0yMTIgLTIxMnYxNjJoLTIwMHYxMDBoMjAwdjE2MnoiIC8%2BCjxnbHlwaCB1bmljb2RlPSImI3hlMjA2OyIgZD0iTTQ1MCAxMTAwaDEwMHEyMSAwIDM1LjUgLTE0LjV0MTQuNSAtMzUuNXYtNTBoNTBxMjEgMCAzNS41IC0xNC41dDE0LjUgLTM1LjV2LTEwMHEwIC0yMSAtMTQuNSAtMzUuNXQtMzUuNSAtMTQuNWgtMzAwcS0yMSAwIC0zNS41IDE0LjV0LTE0LjUgMzUuNXYxMDBxMCAyMSAxNC41IDM1LjV0MzUuNSAxNC41aDUwdjUwcTAgMjEgMTQuNSAzNS41dDM1LjUgMTQuNXpNODAwIDg1MHYxNTBxNDEgMCA3MC41IC0yOS41dDI5LjUgLTcwLjV2LTUwMCBoLTIwMHYtMzAwaDIwMHEwIC0zNiAtNyAtNTcuNXQtMjMuNSAtMzB0LTI5LjUgLTEwLjV0LTQwIC0yaC02MDBxLTQxIDAgLTcwLjUgMjkuNXQtMjkuNSA3MC41djgwMHEwIDQxIDI5LjUgNzAuNXQ3MC41IDI5LjV2LTE1MHEwIC02MiA0NCAtMTA2dDEwNiAtNDRoMzAwcTYyIDAgMTA2IDQ0dDQ0IDEwNnpNMTIxMiAyNTBsLTIxMiAtMjEydjE2MmgtMjAwdjEwMGgyMDB2MTYyeiIgLz4KPGdseXBoIHVuaWNvZGU9IiYjeGUyMDk7IiBkPSJNNjU4IDExOTdsNjM3IC0xMTA0cTIzIC0zOCA3IC02NS41dC02MCAtMjcuNWgtMTI3NnEtNDQgMCAtNjAgMjcuNXQ3IDY1LjVsNjM3IDExMDRxMjIgMzkgNTQgMzl0NTQgLTM5ek03MDQgODAwaC0yMDhxLTIwIDAgLTMyIC0xNC41dC04IC0zNC41bDU4IC0zMDJxNCAtMjAgMjEuNSAtMzQuNXQzNy41IC0xNC41aDU0cTIwIDAgMzcuNSAxNC41dDIxLjUgMzQuNWw1OCAzMDJxNCAyMCAtOCAzNC41dC0zMiAxNC41ek01MDAgMzAwdi0xMDBoMjAwIHYxMDBoLTIwMHoiIC8%2BCjxnbHlwaCB1bmljb2RlPSImI3hlMjEwOyIgZD0iTTQyNSAxMTAwaDI1MHExMCAwIDE3LjUgLTcuNXQ3LjUgLTE3LjV2LTE1MHEwIC0xMCAtNy41IC0xNy41dC0xNy41IC03LjVoLTI1MHEtMTAgMCAtMTcuNSA3LjV0LTcuNSAxNy41djE1MHEwIDEwIDcuNSAxNy41dDE3LjUgNy41ek00MjUgODAwaDI1MHExMCAwIDE3LjUgLTcuNXQ3LjUgLTE3LjV2LTE1MHEwIC0xMCAtNy41IC0xNy41dC0xNy41IC03LjVoLTI1MHEtMTAgMCAtMTcuNSA3LjV0LTcuNSAxNy41djE1MHEwIDEwIDcuNSAxNy41IHQxNy41IDcuNXpNODI1IDgwMGgyNTBxMTAgMCAxNy41IC03LjV0Ny41IC0xNy41di0xNTBxMCAtMTAgLTcuNSAtMTcuNXQtMTcuNSAtNy41aC0yNTBxLTEwIDAgLTE3LjUgNy41dC03LjUgMTcuNXYxNTBxMCAxMCA3LjUgMTcuNXQxNy41IDcuNXpNMjUgNTAwaDI1MHExMCAwIDE3LjUgLTcuNXQ3LjUgLTE3LjV2LTE1MHEwIC0xMCAtNy41IC0xNy41dC0xNy41IC03LjVoLTI1MHEtMTAgMCAtMTcuNSA3LjV0LTcuNSAxNy41djE1MCBxMCAxMCA3LjUgMTcuNXQxNy41IDcuNXpNNDI1IDUwMGgyNTBxMTAgMCAxNy41IC03LjV0Ny41IC0xNy41di0xNTBxMCAtMTAgLTcuNSAtMTcuNXQtMTcuNSAtNy41aC0yNTBxLTEwIDAgLTE3LjUgNy41dC03LjUgMTcuNXYxNTBxMCAxMCA3LjUgMTcuNXQxNy41IDcuNXpNODI1IDUwMGgyNTBxMTAgMCAxNy41IC03LjV0Ny41IC0xNy41di0xNTBxMCAtMTAgLTcuNSAtMTcuNXQtMTcuNSAtNy41aC0yNTBxLTEwIDAgLTE3LjUgNy41dC03LjUgMTcuNSB2MTUwcTAgMTAgNy41IDE3LjV0MTcuNSA3LjV6TTI1IDIwMGgyNTBxMTAgMCAxNy41IC03LjV0Ny41IC0xNy41di0xNTBxMCAtMTAgLTcuNSAtMTcuNXQtMTcuNSAtNy41aC0yNTBxLTEwIDAgLTE3LjUgNy41dC03LjUgMTcuNXYxNTBxMCAxMCA3LjUgMTcuNXQxNy41IDcuNXpNNDI1IDIwMGgyNTBxMTAgMCAxNy41IC03LjV0Ny41IC0xNy41di0xNTBxMCAtMTAgLTcuNSAtMTcuNXQtMTcuNSAtNy41aC0yNTBxLTEwIDAgLTE3LjUgNy41IHQtNy41IDE3LjV2MTUwcTAgMTAgNy41IDE3LjV0MTcuNSA3LjV6TTgyNSAyMDBoMjUwcTEwIDAgMTcuNSAtNy41dDcuNSAtMTcuNXYtMTUwcTAgLTEwIC03LjUgLTE3LjV0LTE3LjUgLTcuNWgtMjUwcS0xMCAwIC0xNy41IDcuNXQtNy41IDE3LjV2MTUwcTAgMTAgNy41IDE3LjV0MTcuNSA3LjV6IiAvPgo8Z2x5cGggdW5pY29kZT0iJiN4ZTIxMTsiIGQ9Ik03MDAgMTIwMGgxMDB2LTIwMGgtMTAwdi0xMDBoMzUwcTYyIDAgODYuNSAtMzkuNXQtMy41IC05NC41bC02NiAtMTMycS00MSAtODMgLTgxIC0xMzRoLTc3MnEtNDAgNTEgLTgxIDEzNGwtNjYgMTMycS0yOCA1NSAtMy41IDk0LjV0ODYuNSAzOS41aDM1MHYxMDBoLTEwMHYyMDBoMTAwdjEwMGgyMDB2LTEwMHpNMjUwIDQwMGg3MDBxMjEgMCAzNS41IC0xNC41dDE0LjUgLTM1LjV0LTE0LjUgLTM1LjV0LTM1LjUgLTE0LjVoLTEybDEzNyAtMTAwIGgtOTUwbDEzOCAxMDBoLTEzcS0yMSAwIC0zNS41IDE0LjV0LTE0LjUgMzUuNXQxNC41IDM1LjV0MzUuNSAxNC41ek01MCAxMDBoMTEwMHEyMSAwIDM1LjUgLTE0LjV0MTQuNSAtMzUuNXYtNTBoLTEyMDB2NTBxMCAyMSAxNC41IDM1LjV0MzUuNSAxNC41eiIgLz4KPGdseXBoIHVuaWNvZGU9IiYjeGUyMTI7IiBkPSJNNjAwIDEzMDBxNDAgMCA2OC41IC0yOS41dDI4LjUgLTcwLjVoLTE5NHEwIDQxIDI4LjUgNzAuNXQ2OC41IDI5LjV6TTQ0MyAxMTAwaDMxNHExOCAtMzcgMTggLTc1cTAgLTggLTMgLTI1aDMyOHE0MSAwIDQ0LjUgLTE2LjV0LTMwLjUgLTM4LjVsLTE3NSAtMTQ1aC02NzhsLTE3OCAxNDVxLTM0IDIyIC0yOSAzOC41dDQ2IDE2LjVoMzI4cS0zIDE3IC0zIDI1cTAgMzggMTggNzV6TTI1MCA3MDBoNzAwcTIxIDAgMzUuNSAtMTQuNSB0MTQuNSAtMzUuNXQtMTQuNSAtMzUuNXQtMzUuNSAtMTQuNWgtMTUwdi0yMDBsMjc1IC0yMDBoLTk1MGwyNzUgMjAwdjIwMGgtMTUwcS0yMSAwIC0zNS41IDE0LjV0LTE0LjUgMzUuNXQxNC41IDM1LjV0MzUuNSAxNC41ek01MCAxMDBoMTEwMHEyMSAwIDM1LjUgLTE0LjV0MTQuNSAtMzUuNXYtNTBoLTEyMDB2NTBxMCAyMSAxNC41IDM1LjV0MzUuNSAxNC41eiIgLz4KPGdseXBoIHVuaWNvZGU9IiYjeGUyMTM7IiBkPSJNNjAwIDExODFxNzUgMCAxMjggLTUzdDUzIC0xMjh0LTUzIC0xMjh0LTEyOCAtNTN0LTEyOCA1M3QtNTMgMTI4dDUzIDEyOHQxMjggNTN6TTYwMiA3OThoNDZxMzQgMCA1NS41IC0yOC41dDIxLjUgLTg2LjVxMCAtNzYgMzkgLTE4M2gtMzI0cTM5IDEwNyAzOSAxODNxMCA1OCAyMS41IDg2LjV0NTYuNSAyOC41aDQ1ek0yNTAgNDAwaDcwMHEyMSAwIDM1LjUgLTE0LjV0MTQuNSAtMzUuNXQtMTQuNSAtMzUuNXQtMzUuNSAtMTQuNWgtMTMgbDEzOCAtMTAwaC05NTBsMTM3IDEwMGgtMTJxLTIxIDAgLTM1LjUgMTQuNXQtMTQuNSAzNS41dDE0LjUgMzUuNXQzNS41IDE0LjV6TTUwIDEwMGgxMTAwcTIxIDAgMzUuNSAtMTQuNXQxNC41IC0zNS41di01MGgtMTIwMHY1MHEwIDIxIDE0LjUgMzUuNXQzNS41IDE0LjV6IiAvPgo8Z2x5cGggdW5pY29kZT0iJiN4ZTIxNDsiIGQ9Ik02MDAgMTMwMHE0NyAwIDkyLjUgLTUzLjV0NzEgLTEyM3QyNS41IC0xMjMuNXEwIC03OCAtNTUuNSAtMTMzLjV0LTEzMy41IC01NS41dC0xMzMuNSA1NS41dC01NS41IDEzMy41cTAgNjIgMzQgMTQzbDE0NCAtMTQzbDExMSAxMTFsLTE2MyAxNjNxMzQgMjYgNjMgMjZ6TTYwMiA3OThoNDZxMzQgMCA1NS41IC0yOC41dDIxLjUgLTg2LjVxMCAtNzYgMzkgLTE4M2gtMzI0cTM5IDEwNyAzOSAxODNxMCA1OCAyMS41IDg2LjV0NTYuNSAyOC41aDQ1IHpNMjUwIDQwMGg3MDBxMjEgMCAzNS41IC0xNC41dDE0LjUgLTM1LjV0LTE0LjUgLTM1LjV0LTM1LjUgLTE0LjVoLTEzbDEzOCAtMTAwaC05NTBsMTM3IDEwMGgtMTJxLTIxIDAgLTM1LjUgMTQuNXQtMTQuNSAzNS41dDE0LjUgMzUuNXQzNS41IDE0LjV6TTUwIDEwMGgxMTAwcTIxIDAgMzUuNSAtMTQuNXQxNC41IC0zNS41di01MGgtMTIwMHY1MHEwIDIxIDE0LjUgMzUuNXQzNS41IDE0LjV6IiAvPgo8Z2x5cGggdW5pY29kZT0iJiN4ZTIxNTsiIGQ9Ik02MDAgMTIwMGwzMDAgLTE2MXYtMTM5aC0zMDBxMCAtNTcgMTguNSAtMTA4dDUwIC05MS41dDYzIC03MnQ3MCAtNjcuNXQ1Ny41IC02MWgtNTMwcS02MCA4MyAtOTAuNSAxNzcuNXQtMzAuNSAxNzguNXQzMyAxNjQuNXQ4Ny41IDEzOS41dDEyNiA5Ni41dDE0NS41IDQxLjV2LTk4ek0yNTAgNDAwaDcwMHEyMSAwIDM1LjUgLTE0LjV0MTQuNSAtMzUuNXQtMTQuNSAtMzUuNXQtMzUuNSAtMTQuNWgtMTNsMTM4IC0xMDBoLTk1MGwxMzcgMTAwIGgtMTJxLTIxIDAgLTM1LjUgMTQuNXQtMTQuNSAzNS41dDE0LjUgMzUuNXQzNS41IDE0LjV6TTUwIDEwMGgxMTAwcTIxIDAgMzUuNSAtMTQuNXQxNC41IC0zNS41di01MGgtMTIwMHY1MHEwIDIxIDE0LjUgMzUuNXQzNS41IDE0LjV6IiAvPgo8Z2x5cGggdW5pY29kZT0iJiN4ZTIxNjsiIGQ9Ik02MDAgMTMwMHE0MSAwIDcwLjUgLTI5LjV0MjkuNSAtNzAuNXYtNzhxNDYgLTI2IDczIC03MnQyNyAtMTAwdi01MGgtNDAwdjUwcTAgNTQgMjcgMTAwdDczIDcydjc4cTAgNDEgMjkuNSA3MC41dDcwLjUgMjkuNXpNNDAwIDgwMGg0MDBxNTQgMCAxMDAgLTI3dDcyIC03M2gtMTcydi0xMDBoMjAwdi0xMDBoLTIwMHYtMTAwaDIwMHYtMTAwaC0yMDB2LTEwMGgyMDBxMCAtODMgLTU4LjUgLTE0MS41dC0xNDEuNSAtNTguNWgtNDAwIHEtODMgMCAtMTQxLjUgNTguNXQtNTguNSAxNDEuNXY0MDBxMCA4MyA1OC41IDE0MS41dDE0MS41IDU4LjV6IiAvPgo8Z2x5cGggdW5pY29kZT0iJiN4ZTIxODsiIGQ9Ik0xNTAgMTEwMGg5MDBxMjEgMCAzNS41IC0xNC41dDE0LjUgLTM1LjV2LTUwMHEwIC0yMSAtMTQuNSAtMzUuNXQtMzUuNSAtMTQuNWgtOTAwcS0yMSAwIC0zNS41IDE0LjV0LTE0LjUgMzUuNXY1MDBxMCAyMSAxNC41IDM1LjV0MzUuNSAxNC41ek0xMjUgNDAwaDk1MHExMCAwIDE3LjUgLTcuNXQ3LjUgLTE3LjV2LTUwcTAgLTEwIC03LjUgLTE3LjV0LTE3LjUgLTcuNWgtMjgzbDIyNCAtMjI0cTEzIC0xMyAxMyAtMzEuNXQtMTMgLTMyIHQtMzEuNSAtMTMuNXQtMzEuNSAxM2wtODggODhoLTUyNGwtODcgLTg4cS0xMyAtMTMgLTMyIC0xM3QtMzIgMTMuNXQtMTMgMzJ0MTMgMzEuNWwyMjQgMjI0aC0yODlxLTEwIDAgLTE3LjUgNy41dC03LjUgMTcuNXY1MHEwIDEwIDcuNSAxNy41dDE3LjUgNy41ek01NDEgMzAwbC0xMDAgLTEwMGgzMjRsLTEwMCAxMDBoLTEyNHoiIC8%2BCjxnbHlwaCB1bmljb2RlPSImI3hlMjE5OyIgZD0iTTIwMCAxMTAwaDgwMHE4MyAwIDE0MS41IC01OC41dDU4LjUgLTE0MS41di0yMDBoLTEwMHEwIDQxIC0yOS41IDcwLjV0LTcwLjUgMjkuNWgtMjUwcS00MSAwIC03MC41IC0yOS41dC0yOS41IC03MC41aC0xMDBxMCA0MSAtMjkuNSA3MC41dC03MC41IDI5LjVoLTI1MHEtNDEgMCAtNzAuNSAtMjkuNXQtMjkuNSAtNzAuNWgtMTAwdjIwMHEwIDgzIDU4LjUgMTQxLjV0MTQxLjUgNTguNXpNMTAwIDYwMGgxMDAwcTQxIDAgNzAuNSAtMjkuNSB0MjkuNSAtNzAuNXYtMzAwaC0xMjAwdjMwMHEwIDQxIDI5LjUgNzAuNXQ3MC41IDI5LjV6TTMwMCAxMDB2LTUwcTAgLTIxIC0xNC41IC0zNS41dC0zNS41IC0xNC41aC0xMDBxLTIxIDAgLTM1LjUgMTQuNXQtMTQuNSAzNS41djUwaDIwMHpNMTEwMCAxMDB2LTUwcTAgLTIxIC0xNC41IC0zNS41dC0zNS41IC0xNC41aC0xMDBxLTIxIDAgLTM1LjUgMTQuNXQtMTQuNSAzNS41djUwaDIwMHoiIC8%2BCjxnbHlwaCB1bmljb2RlPSImI3hlMjIxOyIgZD0iTTQ4MCAxMTY1bDY4MiAtNjgzcTMxIC0zMSAzMSAtNzUuNXQtMzEgLTc1LjVsLTEzMSAtMTMxaC00ODFsLTUxNyA1MThxLTMyIDMxIC0zMiA3NS41dDMyIDc1LjVsMjk1IDI5NnEzMSAzMSA3NS41IDMxdDc2LjUgLTMxek0xMDggNzk0bDM0MiAtMzQybDMwMyAzMDRsLTM0MSAzNDF6TTI1MCAxMDBoODAwcTIxIDAgMzUuNSAtMTQuNXQxNC41IC0zNS41di01MGgtOTAwdjUwcTAgMjEgMTQuNSAzNS41dDM1LjUgMTQuNXoiIC8%2BCjxnbHlwaCB1bmljb2RlPSImI3hlMjIzOyIgZD0iTTEwNTcgNjQ3bC0xODkgNTA2cS04IDE5IC0yNy41IDMzdC00MC41IDE0aC00MDBxLTIxIDAgLTQwLjUgLTE0dC0yNy41IC0zM2wtMTg5IC01MDZxLTggLTE5IDEuNSAtMzN0MzAuNSAtMTRoNjI1di0xNTBxMCAtMjEgMTQuNSAtMzUuNXQzNS41IC0xNC41dDM1LjUgMTQuNXQxNC41IDM1LjV2MTUwaDEyNXEyMSAwIDMwLjUgMTR0MS41IDMzek04OTcgMGgtNTk1djUwcTAgMjEgMTQuNSAzNS41dDM1LjUgMTQuNWg1MHY1MCBxMCAyMSAxNC41IDM1LjV0MzUuNSAxNC41aDQ4djMwMGgyMDB2LTMwMGg0N3EyMSAwIDM1LjUgLTE0LjV0MTQuNSAtMzUuNXYtNTBoNTBxMjEgMCAzNS41IC0xNC41dDE0LjUgLTM1LjV2LTUweiIgLz4KPGdseXBoIHVuaWNvZGU9IiYjeGUyMjQ7IiBkPSJNOTAwIDgwMGgzMDB2LTU3NXEwIC0xMCAtNy41IC0xNy41dC0xNy41IC03LjVoLTM3NXY1OTFsLTMwMCAzMDB2ODRxMCAxMCA3LjUgMTcuNXQxNy41IDcuNWgzNzV2LTQwMHpNMTIwMCA5MDBoLTIwMHYyMDB6TTQwMCA2MDBoMzAwdi01NzVxMCAtMTAgLTcuNSAtMTcuNXQtMTcuNSAtNy41aC02NTBxLTEwIDAgLTE3LjUgNy41dC03LjUgMTcuNXY5NTBxMCAxMCA3LjUgMTcuNXQxNy41IDcuNWgzNzV2LTQwMHpNNzAwIDcwMGgtMjAwdjIwMHogIiAvPgo8Z2x5cGggdW5pY29kZT0iJiN4ZTIyNTsiIGQ9Ik00ODQgMTA5NWgxOTVxNzUgMCAxNDYgLTMyLjV0MTI0IC04NnQ4OS41IC0xMjIuNXQ0OC41IC0xNDJxMTggLTE0IDM1IC0yMHEzMSAtMTAgNjQuNSA2LjV0NDMuNSA0OC41cTEwIDM0IC0xNSA3MXEtMTkgMjcgLTkgNDNxNSA4IDEyLjUgMTF0MTkgLTF0MjMuNSAtMTZxNDEgLTQ0IDM5IC0xMDVxLTMgLTYzIC00NiAtMTA2LjV0LTEwNCAtNDMuNWgtNjJxLTcgLTU1IC0zNSAtMTE3dC01NiAtMTAwbC0zOSAtMjM0cS0zIC0yMCAtMjAgLTM0LjUgdC0zOCAtMTQuNWgtMTAwcS0yMSAwIC0zMyAxNC41dC05IDM0LjVsMTIgNzBxLTQ5IC0xNCAtOTEgLTE0aC0xOTVxLTI0IDAgLTY1IDhsLTExIC02NHEtMyAtMjAgLTIwIC0zNC41dC0zOCAtMTQuNWgtMTAwcS0yMSAwIC0zMyAxNC41dC05IDM0LjVsMjYgMTU3cS04NCA3NCAtMTI4IDE3NWwtMTU5IDUzcS0xOSA3IC0zMyAyNnQtMTQgNDB2NTBxMCAyMSAxNC41IDM1LjV0MzUuNSAxNC41aDEyNHExMSA4NyA1NiAxNjZsLTExMSA5NSBxLTE2IDE0IC0xMi41IDIzLjV0MjQuNSA5LjVoMjAzcTExNiAxMDEgMjUwIDEwMXpNNjc1IDEwMDBoLTI1MHEtMTAgMCAtMTcuNSAtNy41dC03LjUgLTE3LjV2LTUwcTAgLTEwIDcuNSAtMTcuNXQxNy41IC03LjVoMjUwcTEwIDAgMTcuNSA3LjV0Ny41IDE3LjV2NTBxMCAxMCAtNy41IDE3LjV0LTE3LjUgNy41eiIgLz4KPGdseXBoIHVuaWNvZGU9IiYjeGUyMjY7IiBkPSJNNjQxIDkwMGw0MjMgMjQ3cTE5IDggNDIgMi41dDM3IC0yMS41bDMyIC0zOHExNCAtMTUgMTIuNSAtMzZ0LTE3LjUgLTM0bC0xMzkgLTEyMGgtMzkwek01MCAxMTAwaDEwNnE2NyAwIDEwMyAtMTd0NjYgLTcxbDEwMiAtMjEyaDgyM3EyMSAwIDM1LjUgLTE0LjV0MTQuNSAtMzUuNXYtNTBxMCAtMjEgLTE0IC00MHQtMzMgLTI2bC03MzcgLTEzMnEtMjMgLTQgLTQwIDZ0LTI2IDI1cS00MiA2NyAtMTAwIDY3aC0zMDBxLTYyIDAgLTEwNiA0NCB0LTQ0IDEwNnYyMDBxMCA2MiA0NCAxMDZ0MTA2IDQ0ek0xNzMgOTI4aC04MHEtMTkgMCAtMjggLTE0dC05IC0zNXYtNTZxMCAtNTEgNDIgLTUxaDEzNHExNiAwIDIxLjUgOHQ1LjUgMjRxMCAxMSAtMTYgNDV0LTI3IDUxcS0xOCAyOCAtNDMgMjh6TTU1MCA3MjdxLTMyIDAgLTU0LjUgLTIyLjV0LTIyLjUgLTU0LjV0MjIuNSAtNTQuNXQ1NC41IC0yMi41dDU0LjUgMjIuNXQyMi41IDU0LjV0LTIyLjUgNTQuNXQtNTQuNSAyMi41ek0xMzAgMzg5IGwxNTIgMTMwcTE4IDE5IDM0IDI0dDMxIC0zLjV0MjQuNSAtMTcuNXQyNS41IC0yOHEyOCAtMzUgNTAuNSAtNTF0NDguNSAtMTNsNjMgNWw0OCAtMTc5cTEzIC02MSAtMy41IC05Ny41dC02Ny41IC03OS41bC04MCAtNjlxLTQ3IC00MCAtMTA5IC0zNS41dC0xMDMgNTEuNWwtMTMwIDE1MXEtNDAgNDcgLTM1LjUgMTA5LjV0NTEuNSAxMDIuNXpNMzgwIDM3N2wtMTAyIC04OHEtMzEgLTI3IDIgLTY1bDM3IC00M3ExMyAtMTUgMjcuNSAtMTkuNSB0MzEuNSA2LjVsNjEgNTNxMTkgMTYgMTQgNDlxLTIgMjAgLTEyIDU2dC0xNyA0NXEtMTEgMTIgLTE5IDE0dC0yMyAtOHoiIC8%2BCjxnbHlwaCB1bmljb2RlPSImI3hlMjI3OyIgZD0iTTYyNSAxMjAwaDE1MHExMCAwIDE3LjUgLTcuNXQ3LjUgLTE3LjV2LTEwOXE3OSAtMzMgMTMxIC04Ny41dDUzIC0xMjguNXExIC00NiAtMTUgLTg0LjV0LTM5IC02MXQtNDYgLTM4dC0zOSAtMjEuNWwtMTcgLTZxNiAwIDE1IC0xLjV0MzUgLTl0NTAgLTE3LjV0NTMgLTMwdDUwIC00NXQzNS41IC02NHQxNC41IC04NHEwIC01OSAtMTEuNSAtMTA1LjV0LTI4LjUgLTc2LjV0LTQ0IC01MXQtNDkuNSAtMzEuNXQtNTQuNSAtMTZ0LTQ5LjUgLTYuNSB0LTQzLjUgLTF2LTc1cTAgLTEwIC03LjUgLTE3LjV0LTE3LjUgLTcuNWgtMTUwcS0xMCAwIC0xNy41IDcuNXQtNy41IDE3LjV2NzVoLTEwMHYtNzVxMCAtMTAgLTcuNSAtMTcuNXQtMTcuNSAtNy41aC0xNTBxLTEwIDAgLTE3LjUgNy41dC03LjUgMTcuNXY3NWgtMTc1cS0xMCAwIC0xNy41IDcuNXQtNy41IDE3LjV2MTUwcTAgMTAgNy41IDE3LjV0MTcuNSA3LjVoNzV2NjAwaC03NXEtMTAgMCAtMTcuNSA3LjV0LTcuNSAxNy41djE1MCBxMCAxMCA3LjUgMTcuNXQxNy41IDcuNWgxNzV2NzVxMCAxMCA3LjUgMTcuNXQxNy41IDcuNWgxNTBxMTAgMCAxNy41IC03LjV0Ny41IC0xNy41di03NWgxMDB2NzVxMCAxMCA3LjUgMTcuNXQxNy41IDcuNXpNNDAwIDkwMHYtMjAwaDI2M3EyOCAwIDQ4LjUgMTAuNXQzMCAyNXQxNSAyOXQ1LjUgMjUuNWwxIDEwcTAgNCAtMC41IDExdC02IDI0dC0xNSAzMHQtMzAgMjR0LTQ4LjUgMTFoLTI2M3pNNDAwIDUwMHYtMjAwaDM2M3EyOCAwIDQ4LjUgMTAuNSB0MzAgMjV0MTUgMjl0NS41IDI1LjVsMSAxMHEwIDQgLTAuNSAxMXQtNiAyNHQtMTUgMzB0LTMwIDI0dC00OC41IDExaC0zNjN6IiAvPgo8Z2x5cGggdW5pY29kZT0iJiN4ZTIzMDsiIGQ9Ik0yMTIgMTE5OGg3ODBxODYgMCAxNDcgLTYxdDYxIC0xNDd2LTQxNnEwIC01MSAtMTggLTE0Mi41dC0zNiAtMTU3LjVsLTE4IC02NnEtMjkgLTg3IC05My41IC0xNDYuNXQtMTQ2LjUgLTU5LjVoLTU3MnEtODIgMCAtMTQ3IDU5dC05MyAxNDdxLTggMjggLTIwIDczdC0zMiAxNDMuNXQtMjAgMTQ5LjV2NDE2cTAgODYgNjEgMTQ3dDE0NyA2MXpNNjAwIDEwNDVxLTcwIDAgLTEzMi41IC0xMS41dC0xMDUuNSAtMzAuNXQtNzguNSAtNDEuNSB0LTU3IC00NXQtMzYgLTQxdC0yMC41IC0zMC41bC02IC0xMmwxNTYgLTI0M2g1NjBsMTU2IDI0M3EtMiA1IC02IDEyLjV0LTIwIDI5LjV0LTM2LjUgNDJ0LTU3IDQ0LjV0LTc5IDQydC0xMDUgMjkuNXQtMTMyLjUgMTJ6TTc2MiA3MDNoLTE1N2wxOTUgMjYxeiIgLz4KPGdseXBoIHVuaWNvZGU9IiYjeGUyMzE7IiBkPSJNNDc1IDEzMDBoMTUwcTEwMyAwIDE4OSAtODZ0ODYgLTE4OXYtNTAwcTAgLTQxIC00MiAtODN0LTgzIC00MmgtNDUwcS00MSAwIC04MyA0MnQtNDIgODN2NTAwcTAgMTAzIDg2IDE4OXQxODkgODZ6TTcwMCAzMDB2LTIyNXEwIC0yMSAtMjcgLTQ4dC00OCAtMjdoLTE1MHEtMjEgMCAtNDggMjd0LTI3IDQ4djIyNWgzMDB6IiAvPgo8Z2x5cGggdW5pY29kZT0iJiN4ZTIzMjsiIGQ9Ik00NzUgMTMwMGg5NnEwIC0xNTAgODkuNSAtMjM5LjV0MjM5LjUgLTg5LjV2LTQ0NnEwIC00MSAtNDIgLTgzdC04MyAtNDJoLTQ1MHEtNDEgMCAtODMgNDJ0LTQyIDgzdjUwMHEwIDEwMyA4NiAxODl0MTg5IDg2ek03MDAgMzAwdi0yMjVxMCAtMjEgLTI3IC00OHQtNDggLTI3aC0xNTBxLTIxIDAgLTQ4IDI3dC0yNyA0OHYyMjVoMzAweiIgLz4KPGdseXBoIHVuaWNvZGU9IiYjeGUyMzM7IiBkPSJNMTI5NCA3NjdsLTYzOCAtMjgzbC0zNzggMTcwbC03OCAtNjB2LTIyNGwxMDAgLTE1MHYtMTk5bC0xNTAgMTQ4bC0xNTAgLTE0OXYyMDBsMTAwIDE1MHYyNTBxMCA0IC0wLjUgMTAuNXQwIDkuNXQxIDh0MyA4dDYuNSA2bDQ3IDQwbC0xNDcgNjVsNjQyIDI4M3pNMTAwMCAzODBsLTM1MCAtMTY2bC0zNTAgMTY2djE0N2wzNTAgLTE2NWwzNTAgMTY1di0xNDd6IiAvPgo8Z2x5cGggdW5pY29kZT0iJiN4ZTIzNDsiIGQ9Ik0yNTAgODAwcTYyIDAgMTA2IC00NHQ0NCAtMTA2dC00NCAtMTA2dC0xMDYgLTQ0dC0xMDYgNDR0LTQ0IDEwNnQ0NCAxMDZ0MTA2IDQ0ek02NTAgODAwcTYyIDAgMTA2IC00NHQ0NCAtMTA2dC00NCAtMTA2dC0xMDYgLTQ0dC0xMDYgNDR0LTQ0IDEwNnQ0NCAxMDZ0MTA2IDQ0ek0xMDUwIDgwMHE2MiAwIDEwNiAtNDR0NDQgLTEwNnQtNDQgLTEwNnQtMTA2IC00NHQtMTA2IDQ0dC00NCAxMDZ0NDQgMTA2dDEwNiA0NHoiIC8%2BCjxnbHlwaCB1bmljb2RlPSImI3hlMjM1OyIgZD0iTTU1MCAxMTAwcTYyIDAgMTA2IC00NHQ0NCAtMTA2dC00NCAtMTA2dC0xMDYgLTQ0dC0xMDYgNDR0LTQ0IDEwNnQ0NCAxMDZ0MTA2IDQ0ek01NTAgNzAwcTYyIDAgMTA2IC00NHQ0NCAtMTA2dC00NCAtMTA2dC0xMDYgLTQ0dC0xMDYgNDR0LTQ0IDEwNnQ0NCAxMDZ0MTA2IDQ0ek01NTAgMzAwcTYyIDAgMTA2IC00NHQ0NCAtMTA2dC00NCAtMTA2dC0xMDYgLTQ0dC0xMDYgNDR0LTQ0IDEwNnQ0NCAxMDZ0MTA2IDQ0eiIgLz4KPGdseXBoIHVuaWNvZGU9IiYjeGUyMzY7IiBkPSJNMTI1IDExMDBoOTUwcTEwIDAgMTcuNSAtNy41dDcuNSAtMTcuNXYtMTUwcTAgLTEwIC03LjUgLTE3LjV0LTE3LjUgLTcuNWgtOTUwcS0xMCAwIC0xNy41IDcuNXQtNy41IDE3LjV2MTUwcTAgMTAgNy41IDE3LjV0MTcuNSA3LjV6TTEyNSA3MDBoOTUwcTEwIDAgMTcuNSAtNy41dDcuNSAtMTcuNXYtMTUwcTAgLTEwIC03LjUgLTE3LjV0LTE3LjUgLTcuNWgtOTUwcS0xMCAwIC0xNy41IDcuNXQtNy41IDE3LjV2MTUwcTAgMTAgNy41IDE3LjUgdDE3LjUgNy41ek0xMjUgMzAwaDk1MHExMCAwIDE3LjUgLTcuNXQ3LjUgLTE3LjV2LTE1MHEwIC0xMCAtNy41IC0xNy41dC0xNy41IC03LjVoLTk1MHEtMTAgMCAtMTcuNSA3LjV0LTcuNSAxNy41djE1MHEwIDEwIDcuNSAxNy41dDE3LjUgNy41eiIgLz4KPGdseXBoIHVuaWNvZGU9IiYjeGUyMzc7IiBkPSJNMzUwIDEyMDBoNTAwcTE2MiAwIDI1NiAtOTMuNXQ5NCAtMjU2LjV2LTUwMHEwIC0xNjUgLTkzLjUgLTI1Ny41dC0yNTYuNSAtOTIuNWgtNTAwcS0xNjUgMCAtMjU3LjUgOTIuNXQtOTIuNSAyNTcuNXY1MDBxMCAxNjUgOTIuNSAyNTcuNXQyNTcuNSA5Mi41ek05MDAgMTAwMGgtNjAwcS00MSAwIC03MC41IC0yOS41dC0yOS41IC03MC41di02MDBxMCAtNDEgMjkuNSAtNzAuNXQ3MC41IC0yOS41aDYwMHE0MSAwIDcwLjUgMjkuNSB0MjkuNSA3MC41djYwMHEwIDQxIC0yOS41IDcwLjV0LTcwLjUgMjkuNXpNMzUwIDkwMGg1MDBxMjEgMCAzNS41IC0xNC41dDE0LjUgLTM1LjV2LTMwMHEwIC0yMSAtMTQuNSAtMzUuNXQtMzUuNSAtMTQuNWgtNTAwcS0yMSAwIC0zNS41IDE0LjV0LTE0LjUgMzUuNXYzMDBxMCAyMSAxNC41IDM1LjV0MzUuNSAxNC41ek00MDAgODAwdi0yMDBoNDAwdjIwMGgtNDAweiIgLz4KPGdseXBoIHVuaWNvZGU9IiYjeGUyMzg7IiBkPSJNMTUwIDExMDBoMTAwMHEyMSAwIDM1LjUgLTE0LjV0MTQuNSAtMzUuNXQtMTQuNSAtMzUuNXQtMzUuNSAtMTQuNWgtNTB2LTIwMGg1MHEyMSAwIDM1LjUgLTE0LjV0MTQuNSAtMzUuNXQtMTQuNSAtMzUuNXQtMzUuNSAtMTQuNWgtNTB2LTIwMGg1MHEyMSAwIDM1LjUgLTE0LjV0MTQuNSAtMzUuNXQtMTQuNSAtMzUuNXQtMzUuNSAtMTQuNWgtNTB2LTIwMGg1MHEyMSAwIDM1LjUgLTE0LjV0MTQuNSAtMzUuNXQtMTQuNSAtMzUuNSB0LTM1LjUgLTE0LjVoLTEwMDBxLTIxIDAgLTM1LjUgMTQuNXQtMTQuNSAzNS41dDE0LjUgMzUuNXQzNS41IDE0LjVoNTB2MjAwaC01MHEtMjEgMCAtMzUuNSAxNC41dC0xNC41IDM1LjV0MTQuNSAzNS41dDM1LjUgMTQuNWg1MHYyMDBoLTUwcS0yMSAwIC0zNS41IDE0LjV0LTE0LjUgMzUuNXQxNC41IDM1LjV0MzUuNSAxNC41aDUwdjIwMGgtNTBxLTIxIDAgLTM1LjUgMTQuNXQtMTQuNSAzNS41dDE0LjUgMzUuNXQzNS41IDE0LjV6IiAvPgo8Z2x5cGggdW5pY29kZT0iJiN4ZTIzOTsiIGQ9Ik02NTAgMTE4N3E4NyAtNjcgMTE4LjUgLTE1NnQwIC0xNzh0LTExOC41IC0xNTVxLTg3IDY2IC0xMTguNSAxNTV0MCAxNzh0MTE4LjUgMTU2ek0zMDAgODAwcTEyNCAwIDIxMiAtODh0ODggLTIxMnEtMTI0IDAgLTIxMiA4OHQtODggMjEyek0xMDAwIDgwMHEwIC0xMjQgLTg4IC0yMTJ0LTIxMiAtODhxMCAxMjQgODggMjEydDIxMiA4OHpNMzAwIDUwMHExMjQgMCAyMTIgLTg4dDg4IC0yMTJxLTEyNCAwIC0yMTIgODh0LTg4IDIxMnogTTEwMDAgNTAwcTAgLTEyNCAtODggLTIxMnQtMjEyIC04OHEwIDEyNCA4OCAyMTJ0MjEyIDg4ek03MDAgMTk5di0xNDRxMCAtMjEgLTE0LjUgLTM1LjV0LTM1LjUgLTE0LjV0LTM1LjUgMTQuNXQtMTQuNSAzNS41djE0MnE0MCAtNCA0MyAtNHExNyAwIDU3IDZ6IiAvPgo8Z2x5cGggdW5pY29kZT0iJiN4ZTI0MDsiIGQ9Ik03NDUgODc4bDY5IDE5cTI1IDYgNDUgLTEybDI5OCAtMjk1cTExIC0xMSAxNSAtMjYuNXQtMiAtMzAuNXEtNSAtMTQgLTE4IC0yMy41dC0yOCAtOS41aC04cTEgMCAxIC0xM3EwIC0yOSAtMiAtNTZ0LTguNSAtNjJ0LTIwIC02M3QtMzMgLTUzdC01MSAtMzl0LTcyLjUgLTE0aC0xNDZxLTE4NCAwIC0xODQgMjg4cTAgMjQgMTAgNDdxLTIwIDQgLTYyIDR0LTYzIC00cTExIC0yNCAxMSAtNDdxMCAtMjg4IC0xODQgLTI4OGgtMTQyIHEtNDggMCAtODQuNSAyMXQtNTYgNTF0LTMyIDcxLjV0LTE2IDc1dC0zLjUgNjguNXEwIDEzIDIgMTNoLTdxLTE1IDAgLTI3LjUgOS41dC0xOC41IDIzLjVxLTYgMTUgLTIgMzAuNXQxNSAyNS41bDI5OCAyOTZxMjAgMTggNDYgMTFsNzYgLTE5cTIwIC01IDMwLjUgLTIyLjV0NS41IC0zNy41dC0yMi41IC0zMXQtMzcuNSAtNWwtNTEgMTJsLTE4MiAtMTkzaDg5MWwtMTgyIDE5M2wtNDQgLTEycS0yMCAtNSAtMzcuNSA2dC0yMi41IDMxdDYgMzcuNSB0MzEgMjIuNXoiIC8%2BCjxnbHlwaCB1bmljb2RlPSImI3hlMjQxOyIgZD0iTTEy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UwMCA0NTBoLTI1cTAgMTUgLTQgMjQuNXQtOSAxNC41dC0xNyA3LjV0LTIwIDN0LTI1IDAuNWgtMTAwdi00MjVxMCAtMTEgMTIuNSAtMTcuNXQyNS41IC03LjVoMTJ2LTUwaC0yMDB2NTBxNTAgMCA1MCAyNXY0MjVoLTEwMHEtMTcgMCAtMjUgLTAuNXQtMjAgLTN0LTE3IC03LjV0LTkgLTE0LjV0LTQgLTI0LjVoLTI1djE1MGg1MDB2LTE1MHoiIC8%2BCjxnbHlwaCB1bmljb2RlPSImI3hlMjQyOyIgZD0iTTEwMDAgMzAwdjUwcS0yNSAwIC01NSAzMnEtMTQgMTQgLTI1IDMxdC0xNiAyN2wtNCAxMWwtMjg5IDc0N2gtNjlsLTMwMCAtNzU0cS0xOCAtMzUgLTM5IC01NnEtOSAtOSAtMjQuNSAtMTguNXQtMjYuNSAtMTQuNWwtMTEgLTV2LTUwaDI3M3Y1MHEtNDkgMCAtNzguNSAyMS41dC0xMS41IDY3LjVsNjkgMTc2aDI5M2w2MSAtMTY2cTEzIC0zNCAtMy41IC02Ni41dC01NS41IC0zMi41di01MGgzMTJ6TTQxMiA2OTFsMTM0IDM0MmwxMjEgLTM0MiBoLTI1NXpNMTEwMCAxNTB2LTEwMHEwIC0yMSAtMTQuNSAtMzUuNXQtMzUuNSAtMTQuNWgtMTAwMHEtMjEgMCAtMzUuNSAxNC41dC0xNC41IDM1LjV2MTAwcTAgMjEgMTQuNSAzNS41dDM1LjUgMTQuNWgxMDAwcTIxIDAgMzUuNSAtMTQuNXQxNC41IC0zNS41eiIgLz4KPGdseXBoIHVuaWNvZGU9IiYjeGUyNDM7IiBkPSJNNTAgMTIwMGgxMTAwcTIxIDAgMzUuNSAtMTQuNXQxNC41IC0zNS41di0xMTAwcTAgLTIxIC0xNC41IC0zNS41dC0zNS41IC0xNC41aC0xMTAwcS0yMSAwIC0zNS41IDE0LjV0LTE0LjUgMzUuNXYxMTAwcTAgMjEgMTQuNSAzNS41dDM1LjUgMTQuNXpNNjExIDExMThoLTcwcS0xMyAwIC0xOCAtMTJsLTI5OSAtNzUzcS0xNyAtMzIgLTM1IC01MXEtMTggLTE4IC01NiAtMzRxLTEyIC01IC0xMiAtMTh2LTUwcTAgLTggNS41IC0xNHQxNC41IC02IGgyNzNxOCAwIDE0IDZ0NiAxNHY1MHEwIDggLTYgMTR0LTE0IDZxLTU1IDAgLTcxIDIzcS0xMCAxNCAwIDM5bDYzIDE2M2gyNjZsNTcgLTE1M3ExMSAtMzEgLTYgLTU1cS0xMiAtMTcgLTM2IC0xN3EtOCAwIC0xNCAtNnQtNiAtMTR2LTUwcTAgLTggNiAtMTR0MTQgLTZoMzEzcTggMCAxNCA2dDYgMTR2NTBxMCA3IC01LjUgMTN0LTEzLjUgN3EtMTcgMCAtNDIgMjVxLTI1IDI3IC00MCA2M2gtMWwtMjg4IDc0OHEtNSAxMiAtMTkgMTJ6TTYzOSA2MTEgaC0xOTdsMTAzIDI2NHoiIC8%2BCjxnbHlwaCB1bmljb2RlPSImI3hlMjQ0OyIgZD0iTTEyMDAgMTEwMGgtMTIwMHYxMDBoMTIwMHYtMTAwek01MCAxMDAwaDQwMHEyMSAwIDM1LjUgLTE0LjV0MTQuNSAtMzUuNXYtOTAwcTAgLTIxIC0xNC41IC0zNS41dC0zNS41IC0xNC41aC00MDBxLTIxIDAgLTM1LjUgMTQuNXQtMTQuNSAzNS41djkwMHEwIDIxIDE0LjUgMzUuNXQzNS41IDE0LjV6TTY1MCAxMDAwaDQwMHEyMSAwIDM1LjUgLTE0LjV0MTQuNSAtMzUuNXYtNDAwcTAgLTIxIC0xNC41IC0zNS41dC0zNS41IC0xNC41aC00MDAgcS0yMSAwIC0zNS41IDE0LjV0LTE0LjUgMzUuNXY0MDBxMCAyMSAxNC41IDM1LjV0MzUuNSAxNC41ek03MDAgOTAwdi0zMDBoMzAwdjMwMGgtMzAweiIgLz4KPGdseXBoIHVuaWNvZGU9IiYjeGUyNDU7IiBkPSJNNTAgMTIwMGg0MDBxMjEgMCAzNS41IC0xNC41dDE0LjUgLTM1LjV2LTkwMHEwIC0yMSAtMTQuNSAtMzUuNXQtMzUuNSAtMTQuNWgtNDAwcS0yMSAwIC0zNS41IDE0LjV0LTE0LjUgMzUuNXY5MDBxMCAyMSAxNC41IDM1LjV0MzUuNSAxNC41ek02NTAgNzAwaDQwMHEyMSAwIDM1LjUgLTE0LjV0MTQuNSAtMzUuNXYtNDAwcTAgLTIxIC0xNC41IC0zNS41dC0zNS41IC0xNC41aC00MDBxLTIxIDAgLTM1LjUgMTQuNXQtMTQuNSAzNS41djQwMCBxMCAyMSAxNC41IDM1LjV0MzUuNSAxNC41ek03MDAgNjAwdi0zMDBoMzAwdjMwMGgtMzAwek0xMjAwIDBoLTEyMDB2MTAwaDEyMDB2LTEwMHoiIC8%2BCjxnbHlwaCB1bmljb2RlPSImI3hlMjQ2OyIgZD0iTTUwIDEwMDBoNDAwcTIxIDAgMzUuNSAtMTQuNXQxNC41IC0zNS41di0zNTBoMTAwdjE1MHEwIDIxIDE0LjUgMzUuNXQzNS41IDE0LjVoNDAwcTIxIDAgMzUuNSAtMTQuNXQxNC41IC0zNS41di0xNTBoMTAwdi0xMDBoLTEwMHYtMTUwcTAgLTIxIC0xNC41IC0zNS41dC0zNS41IC0xNC41aC00MDBxLTIxIDAgLTM1LjUgMTQuNXQtMTQuNSAzNS41djE1MGgtMTAwdi0zNTBxMCAtMjEgLTE0LjUgLTM1LjV0LTM1LjUgLTE0LjVoLTQwMCBxLTIxIDAgLTM1LjUgMTQuNXQtMTQuNSAzNS41djgwMHEwIDIxIDE0LjUgMzUuNXQzNS41IDE0LjV6TTcwMCA3MDB2LTMwMGgzMDB2MzAwaC0zMDB6IiAvPgo8Z2x5cGggdW5pY29kZT0iJiN4ZTI0NzsiIGQ9Ik0xMDAgMGgtMTAwdjEyMDBoMTAwdi0xMjAwek0yNTAgMTEwMGg0MDBxMjEgMCAzNS41IC0xNC41dDE0LjUgLTM1LjV2LTQwMHEwIC0yMSAtMTQuNSAtMzUuNXQtMzUuNSAtMTQuNWgtNDAwcS0yMSAwIC0zNS41IDE0LjV0LTE0LjUgMzUuNXY0MDBxMCAyMSAxNC41IDM1LjV0MzUuNSAxNC41ek0zMDAgMTAwMHYtMzAwaDMwMHYzMDBoLTMwMHpNMjUwIDUwMGg5MDBxMjEgMCAzNS41IC0xNC41dDE0LjUgLTM1LjV2LTQwMCBxMCAtMjEgLTE0LjUgLTM1LjV0LTM1LjUgLTE0LjVoLTkwMHEtMjEgMCAtMzUuNSAxNC41dC0xNC41IDM1LjV2NDAwcTAgMjEgMTQuNSAzNS41dDM1LjUgMTQuNXoiIC8%2BCjxnbHlwaCB1bmljb2RlPSImI3hlMjQ4OyIgZD0iTTYwMCAxMTAwaDE1MHEyMSAwIDM1LjUgLTE0LjV0MTQuNSAtMzUuNXYtNDAwcTAgLTIxIC0xNC41IC0zNS41dC0zNS41IC0xNC41aC0xNTB2LTEwMGg0NTBxMjEgMCAzNS41IC0xNC41dDE0LjUgLTM1LjV2LTQwMHEwIC0yMSAtMTQuNSAtMzUuNXQtMzUuNSAtMTQuNWgtOTAwcS0yMSAwIC0zNS41IDE0LjV0LTE0LjUgMzUuNXY0MDBxMCAyMSAxNC41IDM1LjV0MzUuNSAxNC41aDM1MHYxMDBoLTE1MHEtMjEgMCAtMzUuNSAxNC41IHQtMTQuNSAzNS41djQwMHEwIDIxIDE0LjUgMzUuNXQzNS41IDE0LjVoMTUwdjEwMGgxMDB2LTEwMHpNNDAwIDEwMDB2LTMwMGgzMDB2MzAwaC0zMDB6IiAvPgo8Z2x5cGggdW5pY29kZT0iJiN4ZTI0OTsiIGQ9Ik0xMjAwIDBoLTEwMHYxMjAwaDEwMHYtMTIwMHpNNTUwIDExMDBoNDAwcTIxIDAgMzUuNSAtMTQuNXQxNC41IC0zNS41di00MDBxMCAtMjEgLTE0LjUgLTM1LjV0LTM1LjUgLTE0LjVoLTQwMHEtMjEgMCAtMzUuNSAxNC41dC0xNC41IDM1LjV2NDAwcTAgMjEgMTQuNSAzNS41dDM1LjUgMTQuNXpNNjAwIDEwMDB2LTMwMGgzMDB2MzAwaC0zMDB6TTUwIDUwMGg5MDBxMjEgMCAzNS41IC0xNC41dDE0LjUgLTM1LjV2LTQwMCBxMCAtMjEgLTE0LjUgLTM1LjV0LTM1LjUgLTE0LjVoLTkwMHEtMjEgMCAtMzUuNSAxNC41dC0xNC41IDM1LjV2NDAwcTAgMjEgMTQuNSAzNS41dDM1LjUgMTQuNXoiIC8%2BCjxnbHlwaCB1bmljb2RlPSImI3hlMjUwOyIgZD0iTTg2NSA1NjVsLTQ5NCAtNDk0cS0yMyAtMjMgLTQxIC0yM3EtMTQgMCAtMjIgMTMuNXQtOCAzOC41djEwMDBxMCAyNSA4IDM4LjV0MjIgMTMuNXExOCAwIDQxIC0yM2w0OTQgLTQ5NHExNCAtMTQgMTQgLTM1dC0xNCAtMzV6IiAvPgo8Z2x5cGggdW5pY29kZT0iJiN4ZTI1MTsiIGQ9Ik0zMzUgNjM1bDQ5NCA0OTRxMjkgMjkgNTAgMjAuNXQyMSAtNDkuNXYtMTAwMHEwIC00MSAtMjEgLTQ5LjV0LTUwIDIwLjVsLTQ5NCA0OTRxLTE0IDE0IC0xNCAzNXQxNCAzNXoiIC8%2BCjxnbHlwaCB1bmljb2RlPSImI3hlMjUyOyIgZD0iTTEwMCA5MDBoMTAwMHE0MSAwIDQ5LjUgLTIxdC0yMC41IC01MGwtNDk0IC00OTRxLTE0IC0xNCAtMzUgLTE0dC0zNSAxNGwtNDk0IDQ5NHEtMjkgMjkgLTIwLjUgNTB0NDkuNSAyMXoiIC8%2BCjxnbHlwaCB1bmljb2RlPSImI3hlMjUzOyIgZD0iTTYzNSA4NjVsNDk0IC00OTRxMjkgLTI5IDIwLjUgLTUwdC00OS41IC0yMWgtMTAwMHEtNDEgMCAtNDkuNSAyMXQyMC41IDUwbDQ5NCA0OTRxMTQgMTQgMzUgMTR0MzUgLTE0eiIgLz4KPGdseXBoIHVuaWNvZGU9IiYjeGUyNTQ7IiBkPSJNNzAwIDc0MXYtMTgybC02OTIgLTMyM3YyMjFsNDEzIDE5M2wtNDEzIDE5M3YyMjF6TTEyMDAgMGgtODAwdjIwMGg4MDB2LTIwMHoiIC8%2BCjxnbHlwaCB1bmljb2RlPSImI3hlMjU1OyIgZD0iTTEyMDAgOTAwaC0yMDB2LTEwMGgyMDB2LTEwMGgtMzAwdjMwMGgyMDB2MTAwaC0yMDB2MTAwaDMwMHYtMzAwek0wIDcwMGg1MHEwIDIxIDQgMzd0OS41IDI2LjV0MTggMTcuNXQyMiAxMXQyOC41IDUuNXQzMSAydDM3IDAuNWgxMDB2LTU1MHEwIC0yMiAtMjUgLTM0LjV0LTUwIC0xMy41bC0yNSAtMnYtMTAwaDQwMHYxMDBxLTQgMCAtMTEgMC41dC0yNCAzdC0zMCA3dC0yNCAxNXQtMTEgMjQuNXY1NTBoMTAwcTI1IDAgMzcgLTAuNXQzMSAtMiB0MjguNSAtNS41dDIyIC0xMXQxOCAtMTcuNXQ5LjUgLTI2LjV0NCAtMzdoNTB2MzAwaC04MDB2LTMwMHoiIC8%2BCjxnbHlwaCB1bmljb2RlPSImI3hlMjU2OyIgZD0iTTgwMCA3MDBoLTUwcTAgMjEgLTQgMzd0LTkuNSAyNi41dC0xOCAxNy41dC0yMiAxMXQtMjguNSA1LjV0LTMxIDJ0LTM3IDAuNWgtMTAwdi01NTBxMCAtMjIgMjUgLTM0LjV0NTAgLTE0LjVsMjUgLTF2LTEwMGgtNDAwdjEwMHE0IDAgMTEgMC41dDI0IDN0MzAgN3QyNCAxNXQxMSAyNC41djU1MGgtMTAwcS0yNSAwIC0zNyAtMC41dC0zMSAtMnQtMjguNSAtNS41dC0yMiAtMTF0LTE4IC0xNy41dC05LjUgLTI2LjV0LTQgLTM3aC01MHYzMDAgaDgwMHYtMzAwek0xMTAwIDIwMGgtMjAwdi0xMDBoMjAwdi0xMDBoLTMwMHYzMDBoMjAwdjEwMGgtMjAwdjEwMGgzMDB2LTMwMHoiIC8%2BCjxnbHlwaCB1bmljb2RlPSImI3hlMjU3OyIgZD0iTTcwMSAxMDk4aDE2MHExNiAwIDIxIC0xMXQtNyAtMjNsLTQ2NCAtNDY0bDQ2NCAtNDY0cTEyIC0xMiA3IC0yM3QtMjEgLTExaC0xNjBxLTEzIDAgLTIzIDlsLTQ3MSA0NzFxLTcgOCAtNyAxOHQ3IDE4bDQ3MSA0NzFxMTAgOSAyMyA5eiIgLz4KPGdseXBoIHVuaWNvZGU9IiYjeGUyNTg7IiBkPSJNMzM5IDEwOThoMTYwcTEzIDAgMjMgLTlsNDcxIC00NzFxNyAtOCA3IC0xOHQtNyAtMThsLTQ3MSAtNDcxcS0xMCAtOSAtMjMgLTloLTE2MHEtMTYgMCAtMjEgMTF0NyAyM2w0NjQgNDY0bC00NjQgNDY0cS0xMiAxMiAtNyAyM3QyMSAxMXoiIC8%2BCjxnbHlwaCB1bmljb2RlPSImI3hlMjU5OyIgZD0iTTEwODcgODgycTExIC01IDExIC0yMXYtMTYwcTAgLTEzIC05IC0yM2wtNDcxIC00NzFxLTggLTcgLTE4IC03dC0xOCA3bC00NzEgNDcxcS05IDEwIC05IDIzdjE2MHEwIDE2IDExIDIxdDIzIC03bDQ2NCAtNDY0bDQ2NCA0NjRxMTIgMTIgMjMgN3oiIC8%2BCjxnbHlwaCB1bmljb2RlPSImI3hlMjYwOyIgZD0iTTYxOCA5OTNsNDcxIC00NzFxOSAtMTAgOSAtMjN2LTE2MHEwIC0xNiAtMTEgLTIxdC0yMyA3bC00NjQgNDY0bC00NjQgLTQ2NHEtMTIgLTEyIC0yMyAtN3QtMTEgMjF2MTYwcTAgMTMgOSAyM2w0NzEgNDcxcTggNyAxOCA3dDE4IC03eiIgLz4KPGdseXBoIHVuaWNvZGU9IiYjeGY4ZmY7IiBkPSJNMTAwMCAxMjAwcTAgLTEyNCAtODggLTIxMnQtMjEyIC04OHEwIDEyNCA4OCAyMTJ0MjEyIDg4ek00NTAgMTAwMGgxMDBxMjEgMCA0MCAtMTR0MjYgLTMzbDc5IC0xOTRxNSAxIDE2IDNxMzQgNiA1NCA5LjV0NjAgN3Q2NS41IDF0NjEgLTEwdDU2LjUgLTIzdDQyLjUgLTQydDI5IC02NHQ1IC05MnQtMTkuNSAtMTIxLjVxLTEgLTcgLTMgLTE5LjV0LTExIC01MHQtMjAuNSAtNzN0LTMyLjUgLTgxLjV0LTQ2LjUgLTgzdC02NCAtNzAgdC04Mi41IC01MHEtMTMgLTUgLTQyIC01dC02NS41IDIuNXQtNDcuNSAyLjVxLTE0IDAgLTQ5LjUgLTMuNXQtNjMgLTMuNXQtNDMuNSA3cS01NyAyNSAtMTA0LjUgNzguNXQtNzUgMTExLjV0LTQ2LjUgMTEydC0yNiA5MGwtNyAzNXEtMTUgNjMgLTE4IDExNXQ0LjUgODguNXQyNiA2NHQzOS41IDQzLjV0NTIgMjUuNXQ1OC41IDEzdDYyLjUgMnQ1OS41IC00LjV0NTUuNSAtOGwtMTQ3IDE5MnEtMTIgMTggLTUuNSAzMHQyNy41IDEyeiIgLz4KPGdseXBoIHVuaWNvZGU9IiYjeDFmNTExOyIgZD0iTTI1MCAxMjAwaDYwMHEyMSAwIDM1LjUgLTE0LjV0MTQuNSAtMzUuNXYtNDAwcTAgLTIxIC0xNC41IC0zNS41dC0zNS41IC0xNC41aC0xNTB2LTUwMGwtMjU1IC0xNzhxLTE5IC05IC0zMiAtMXQtMTMgMjl2NjUwaC0xNTBxLTIxIDAgLTM1LjUgMTQuNXQtMTQuNSAzNS41djQwMHEwIDIxIDE0LjUgMzUuNXQzNS41IDE0LjV6TTQwMCAxMTAwdi0xMDBoMzAwdjEwMGgtMzAweiIgLz4KPGdseXBoIHVuaWNvZGU9IiYjeDFmNmFhOyIgZD0iTTI1MCAxMjAwaDc1MHEzOSAwIDY5LjUgLTQwLjV0MzAuNSAtODQuNXYtOTMzbC03MDAgLTExN3Y5NTBsNjAwIDEyNWgtNzAwdi0xMDAwaC0xMDB2MTAyNXEwIDIzIDE1LjUgNDl0MzQuNSAyNnpNNTAwIDUyNXYtMTAwbDEwMCAyMHYxMDB6IiAvPgo8L2ZvbnQ%2BCjwvZGVmcz48L3N2Zz4g%29%20format%28%27svg%27%29%7D%2Eglyphicon%7Bposition%3Arelative%3Btop%3A1px%3Bdisplay%3Ainline%2Dblock%3Bfont%2Dfamily%3A%27Glyphicons%20Halflings%27%3Bfont%2Dstyle%3Anormal%3Bfont%2Dweight%3Anormal%3Bline%2Dheight%3A1%3B%2Dwebkit%2Dfont%2Dsmoothing%3Aantialiased%3B%2Dmoz%2Dosx%2Dfont%2Dsmoothing%3Agrayscale%7D%2Eglyphicon%2Dasterisk%3Abefore%7Bcontent%3A%22%5C002a%22%7D%2Eglyphicon%2Dplus%3Abefore%7Bcontent%3A%22%5C002b%22%7D%2Eglyphicon%2Deuro%3Abefore%2C%2Eglyphicon%2Deur%3Abefore%7Bcontent%3A%22%5C20ac%22%7D%2Eglyphicon%2Dminus%3Abefore%7Bcontent%3A%22%5C2212%22%7D%2Eglyphicon%2Dcloud%3Abefore%7Bcontent%3A%22%5C2601%22%7D%2Eglyphicon%2Denvelope%3Abefore%7Bcontent%3A%22%5C2709%22%7D%2Eglyphicon%2Dpencil%3Abefore%7Bcontent%3A%22%5C270f%22%7D%2Eglyphicon%2Dglass%3Abefore%7Bcontent%3A%22%5Ce001%22%7D%2Eglyphicon%2Dmusic%3Abefore%7Bcontent%3A%22%5Ce002%22%7D%2Eglyphicon%2Dsearch%3Abefore%7Bcontent%3A%22%5Ce003%22%7D%2Eglyphicon%2Dheart%3Abefore%7Bcontent%3A%22%5Ce005%22%7D%2Eglyphicon%2Dstar%3Abefore%7Bcontent%3A%22%5Ce006%22%7D%2Eglyphicon%2Dstar%2Dempty%3Abefore%7Bcontent%3A%22%5Ce007%22%7D%2Eglyphicon%2Duser%3Abefore%7Bcontent%3A%22%5Ce008%22%7D%2Eglyphicon%2Dfilm%3Abefore%7Bcontent%3A%22%5Ce009%22%7D%2Eglyphicon%2Dth%2Dlarge%3Abefore%7Bcontent%3A%22%5Ce010%22%7D%2Eglyphicon%2Dth%3Abefore%7Bcontent%3A%22%5Ce011%22%7D%2Eglyphicon%2Dth%2Dlist%3Abefore%7Bcontent%3A%22%5Ce012%22%7D%2Eglyphicon%2Dok%3Abefore%7Bcontent%3A%22%5Ce013%22%7D%2Eglyphicon%2Dremove%3Abefore%7Bcontent%3A%22%5Ce014%22%7D%2Eglyphicon%2Dzoom%2Din%3Abefore%7Bcontent%3A%22%5Ce015%22%7D%2Eglyphicon%2Dzoom%2Dout%3Abefore%7Bcontent%3A%22%5Ce016%22%7D%2Eglyphicon%2Doff%3Abefore%7Bcontent%3A%22%5Ce017%22%7D%2Eglyphicon%2Dsignal%3Abefore%7Bcontent%3A%22%5Ce018%22%7D%2Eglyphicon%2Dcog%3Abefore%7Bcontent%3A%22%5Ce019%22%7D%2Eglyphicon%2Dtrash%3Abefore%7Bcontent%3A%22%5Ce020%22%7D%2Eglyphicon%2Dhome%3Abefore%7Bcontent%3A%22%5Ce021%22%7D%2Eglyphicon%2Dfile%3Abefore%7Bcontent%3A%22%5Ce022%22%7D%2Eglyphicon%2Dtime%3Abefore%7Bcontent%3A%22%5Ce023%22%7D%2Eglyphicon%2Droad%3Abefore%7Bcontent%3A%22%5Ce024%22%7D%2Eglyphicon%2Ddownload%2Dalt%3Abefore%7Bcontent%3A%22%5Ce025%22%7D%2Eglyphicon%2Ddownload%3Abefore%7Bcontent%3A%22%5Ce026%22%7D%2Eglyphicon%2Dupload%3Abefore%7Bcontent%3A%22%5Ce027%22%7D%2Eglyphicon%2Dinbox%3Abefore%7Bcontent%3A%22%5Ce028%22%7D%2Eglyphicon%2Dplay%2Dcircle%3Abefore%7Bcontent%3A%22%5Ce029%22%7D%2Eglyphicon%2Drepeat%3Abefore%7Bcontent%3A%22%5Ce030%22%7D%2Eglyphicon%2Drefresh%3Abefore%7Bcontent%3A%22%5Ce031%22%7D%2Eglyphicon%2Dlist%2Dalt%3Abefore%7Bcontent%3A%22%5Ce032%22%7D%2Eglyphicon%2Dlock%3Abefore%7Bcontent%3A%22%5Ce033%22%7D%2Eglyphicon%2Dflag%3Abefore%7Bcontent%3A%22%5Ce034%22%7D%2Eglyphicon%2Dheadphones%3Abefore%7Bcontent%3A%22%5Ce035%22%7D%2Eglyphicon%2Dvolume%2Doff%3Abefore%7Bcontent%3A%22%5Ce036%22%7D%2Eglyphicon%2Dvolume%2Ddown%3Abefore%7Bcontent%3A%22%5Ce037%22%7D%2Eglyphicon%2Dvolume%2Dup%3Abefore%7Bcontent%3A%22%5Ce038%22%7D%2Eglyphicon%2Dqrcode%3Abefore%7Bcontent%3A%22%5Ce039%22%7D%2Eglyphicon%2Dbarcode%3Abefore%7Bcontent%3A%22%5Ce040%22%7D%2Eglyphicon%2Dtag%3Abefore%7Bcontent%3A%22%5Ce041%22%7D%2Eglyphicon%2Dtags%3Abefore%7Bcontent%3A%22%5Ce042%22%7D%2Eglyphicon%2Dbook%3Abefore%7Bcontent%3A%22%5Ce043%22%7D%2Eglyphicon%2Dbookmark%3Abefore%7Bcontent%3A%22%5Ce044%22%7D%2Eglyphicon%2Dprint%3Abefore%7Bcontent%3A%22%5Ce045%22%7D%2Eglyphicon%2Dcamera%3Abefore%7Bcontent%3A%22%5Ce046%22%7D%2Eglyphicon%2Dfont%3Abefore%7Bcontent%3A%22%5Ce047%22%7D%2Eglyphicon%2Dbold%3Abefore%7Bcontent%3A%22%5Ce048%22%7D%2Eglyphicon%2Ditalic%3Abefore%7Bcontent%3A%22%5Ce049%22%7D%2Eglyphicon%2Dtext%2Dheight%3Abefore%7Bcontent%3A%22%5Ce050%22%7D%2Eglyphicon%2Dtext%2Dwidth%3Abefore%7Bcontent%3A%22%5Ce051%22%7D%2Eglyphicon%2Dalign%2Dleft%3Abefore%7Bcontent%3A%22%5Ce052%22%7D%2Eglyphicon%2Dalign%2Dcenter%3Abefore%7Bcontent%3A%22%5Ce053%22%7D%2Eglyphicon%2Dalign%2Dright%3Abefore%7Bcontent%3A%22%5Ce054%22%7D%2Eglyphicon%2Dalign%2Djustify%3Abefore%7Bcontent%3A%22%5Ce055%22%7D%2Eglyphicon%2Dlist%3Abefore%7Bcontent%3A%22%5Ce056%22%7D%2Eglyphicon%2Dindent%2Dleft%3Abefore%7Bcontent%3A%22%5Ce057%22%7D%2Eglyphicon%2Dindent%2Dright%3Abefore%7Bcontent%3A%22%5Ce058%22%7D%2Eglyphicon%2Dfacetime%2Dvideo%3Abefore%7Bcontent%3A%22%5Ce059%22%7D%2Eglyphicon%2Dpicture%3Abefore%7Bcontent%3A%22%5Ce060%22%7D%2Eglyphicon%2Dmap%2Dmarker%3Abefore%7Bcontent%3A%22%5Ce062%22%7D%2Eglyphicon%2Dadjust%3Abefore%7Bcontent%3A%22%5Ce063%22%7D%2Eglyphicon%2Dtint%3Abefore%7Bcontent%3A%22%5Ce064%22%7D%2Eglyphicon%2Dedit%3Abefore%7Bcontent%3A%22%5Ce065%22%7D%2Eglyphicon%2Dshare%3Abefore%7Bcontent%3A%22%5Ce066%22%7D%2Eglyphicon%2Dcheck%3Abefore%7Bcontent%3A%22%5Ce067%22%7D%2Eglyphicon%2Dmove%3Abefore%7Bcontent%3A%22%5Ce068%22%7D%2Eglyphicon%2Dstep%2Dbackward%3Abefore%7Bcontent%3A%22%5Ce069%22%7D%2Eglyphicon%2Dfast%2Dbackward%3Abefore%7Bcontent%3A%22%5Ce070%22%7D%2Eglyphicon%2Dbackward%3Abefore%7Bcontent%3A%22%5Ce071%22%7D%2Eglyphicon%2Dplay%3Abefore%7Bcontent%3A%22%5Ce072%22%7D%2Eglyphicon%2Dpause%3Abefore%7Bcontent%3A%22%5Ce073%22%7D%2Eglyphicon%2Dstop%3Abefore%7Bcontent%3A%22%5Ce074%22%7D%2Eglyphicon%2Dforward%3Abefore%7Bcontent%3A%22%5Ce075%22%7D%2Eglyphicon%2Dfast%2Dforward%3Abefore%7Bcontent%3A%22%5Ce076%22%7D%2Eglyphicon%2Dstep%2Dforward%3Abefore%7Bcontent%3A%22%5Ce077%22%7D%2Eglyphicon%2Deject%3Abefore%7Bcontent%3A%22%5Ce078%22%7D%2Eglyphicon%2Dchevron%2Dleft%3Abefore%7Bcontent%3A%22%5Ce079%22%7D%2Eglyphicon%2Dchevron%2Dright%3Abefore%7Bcontent%3A%22%5Ce080%22%7D%2Eglyphicon%2Dplus%2Dsign%3Abefore%7Bcontent%3A%22%5Ce081%22%7D%2Eglyphicon%2Dminus%2Dsign%3Abefore%7Bcontent%3A%22%5Ce082%22%7D%2Eglyphicon%2Dremove%2Dsign%3Abefore%7Bcontent%3A%22%5Ce083%22%7D%2Eglyphicon%2Dok%2Dsign%3Abefore%7Bcontent%3A%22%5Ce084%22%7D%2Eglyphicon%2Dquestion%2Dsign%3Abefore%7Bcontent%3A%22%5Ce085%22%7D%2Eglyphicon%2Dinfo%2Dsign%3Abefore%7Bcontent%3A%22%5Ce086%22%7D%2Eglyphicon%2Dscreenshot%3Abefore%7Bcontent%3A%22%5Ce087%22%7D%2Eglyphicon%2Dremove%2Dcircle%3Abefore%7Bcontent%3A%22%5Ce088%22%7D%2Eglyphicon%2Dok%2Dcircle%3Abefore%7Bcontent%3A%22%5Ce089%22%7D%2Eglyphicon%2Dban%2Dcircle%3Abefore%7Bcontent%3A%22%5Ce090%22%7D%2Eglyphicon%2Darrow%2Dleft%3Abefore%7Bcontent%3A%22%5Ce091%22%7D%2Eglyphicon%2Darrow%2Dright%3Abefore%7Bcontent%3A%22%5Ce092%22%7D%2Eglyphicon%2Darrow%2Dup%3Abefore%7Bcontent%3A%22%5Ce093%22%7D%2Eglyphicon%2Darrow%2Ddown%3Abefore%7Bcontent%3A%22%5Ce094%22%7D%2Eglyphicon%2Dshare%2Dalt%3Abefore%7Bcontent%3A%22%5Ce095%22%7D%2Eglyphicon%2Dresize%2Dfull%3Abefore%7Bcontent%3A%22%5Ce096%22%7D%2Eglyphicon%2Dresize%2Dsmall%3Abefore%7Bcontent%3A%22%5Ce097%22%7D%2Eglyphicon%2Dexclamation%2Dsign%3Abefore%7Bcontent%3A%22%5Ce101%22%7D%2Eglyphicon%2Dgift%3Abefore%7Bcontent%3A%22%5Ce102%22%7D%2Eglyphicon%2Dleaf%3Abefore%7Bcontent%3A%22%5Ce103%22%7D%2Eglyphicon%2Dfire%3Abefore%7Bcontent%3A%22%5Ce104%22%7D%2Eglyphicon%2Deye%2Dopen%3Abefore%7Bcontent%3A%22%5Ce105%22%7D%2Eglyphicon%2Deye%2Dclose%3Abefore%7Bcontent%3A%22%5Ce106%22%7D%2Eglyphicon%2Dwarning%2Dsign%3Abefore%7Bcontent%3A%22%5Ce107%22%7D%2Eglyphicon%2Dplane%3Abefore%7Bcontent%3A%22%5Ce108%22%7D%2Eglyphicon%2Dcalendar%3Abefore%7Bcontent%3A%22%5Ce109%22%7D%2Eglyphicon%2Drandom%3Abefore%7Bcontent%3A%22%5Ce110%22%7D%2Eglyphicon%2Dcomment%3Abefore%7Bcontent%3A%22%5Ce111%22%7D%2Eglyphicon%2Dmagnet%3Abefore%7Bcontent%3A%22%5Ce112%22%7D%2Eglyphicon%2Dchevron%2Dup%3Abefore%7Bcontent%3A%22%5Ce113%22%7D%2Eglyphicon%2Dchevron%2Ddown%3Abefore%7Bcontent%3A%22%5Ce114%22%7D%2Eglyphicon%2Dretweet%3Abefore%7Bcontent%3A%22%5Ce115%22%7D%2Eglyphicon%2Dshopping%2Dcart%3Abefore%7Bcontent%3A%22%5Ce116%22%7D%2Eglyphicon%2Dfolder%2Dclose%3Abefore%7Bcontent%3A%22%5Ce117%22%7D%2Eglyphicon%2Dfolder%2Dopen%3Abefore%7Bcontent%3A%22%5Ce118%22%7D%2Eglyphicon%2Dresize%2Dvertical%3Abefore%7Bcontent%3A%22%5Ce119%22%7D%2Eglyphicon%2Dresize%2Dhorizontal%3Abefore%7Bcontent%3A%22%5Ce120%22%7D%2Eglyphicon%2Dhdd%3Abefore%7Bcontent%3A%22%5Ce121%22%7D%2Eglyphicon%2Dbullhorn%3Abefore%7Bcontent%3A%22%5Ce122%22%7D%2Eglyphicon%2Dbell%3Abefore%7Bcontent%3A%22%5Ce123%22%7D%2Eglyphicon%2Dcertificate%3Abefore%7Bcontent%3A%22%5Ce124%22%7D%2Eglyphicon%2Dthumbs%2Dup%3Abefore%7Bcontent%3A%22%5Ce125%22%7D%2Eglyphicon%2Dthumbs%2Ddown%3Abefore%7Bcontent%3A%22%5Ce126%22%7D%2Eglyphicon%2Dhand%2Dright%3Abefore%7Bcontent%3A%22%5Ce127%22%7D%2Eglyphicon%2Dhand%2Dleft%3Abefore%7Bcontent%3A%22%5Ce128%22%7D%2Eglyphicon%2Dhand%2Dup%3Abefore%7Bcontent%3A%22%5Ce129%22%7D%2Eglyphicon%2Dhand%2Ddown%3Abefore%7Bcontent%3A%22%5Ce130%22%7D%2Eglyphicon%2Dcircle%2Darrow%2Dright%3Abefore%7Bcontent%3A%22%5Ce131%22%7D%2Eglyphicon%2Dcircle%2Darrow%2Dleft%3Abefore%7Bcontent%3A%22%5Ce132%22%7D%2Eglyphicon%2Dcircle%2Darrow%2Dup%3Abefore%7Bcontent%3A%22%5Ce133%22%7D%2Eglyphicon%2Dcircle%2Darrow%2Ddown%3Abefore%7Bcontent%3A%22%5Ce134%22%7D%2Eglyphicon%2Dglobe%3Abefore%7Bcontent%3A%22%5Ce135%22%7D%2Eglyphicon%2Dwrench%3Abefore%7Bcontent%3A%22%5Ce136%22%7D%2Eglyphicon%2Dtasks%3Abefore%7Bcontent%3A%22%5Ce137%22%7D%2Eglyphicon%2Dfilter%3Abefore%7Bcontent%3A%22%5Ce138%22%7D%2Eglyphicon%2Dbriefcase%3Abefore%7Bcontent%3A%22%5Ce139%22%7D%2Eglyphicon%2Dfullscreen%3Abefore%7Bcontent%3A%22%5Ce140%22%7D%2Eglyphicon%2Ddashboard%3Abefore%7Bcontent%3A%22%5Ce141%22%7D%2Eglyphicon%2Dpaperclip%3Abefore%7Bcontent%3A%22%5Ce142%22%7D%2Eglyphicon%2Dheart%2Dempty%3Abefore%7Bcontent%3A%22%5Ce143%22%7D%2Eglyphicon%2Dlink%3Abefore%7Bcontent%3A%22%5Ce144%22%7D%2Eglyphicon%2Dphone%3Abefore%7Bcontent%3A%22%5Ce145%22%7D%2Eglyphicon%2Dpushpin%3Abefore%7Bcontent%3A%22%5Ce146%22%7D%2Eglyphicon%2Dusd%3Abefore%7Bcontent%3A%22%5Ce148%22%7D%2Eglyphicon%2Dgbp%3Abefore%7Bcontent%3A%22%5Ce149%22%7D%2Eglyphicon%2Dsort%3Abefore%7Bcontent%3A%22%5Ce150%22%7D%2Eglyphicon%2Dsort%2Dby%2Dalphabet%3Abefore%7Bcontent%3A%22%5Ce151%22%7D%2Eglyphicon%2Dsort%2Dby%2Dalphabet%2Dalt%3Abefore%7Bcontent%3A%22%5Ce152%22%7D%2Eglyphicon%2Dsort%2Dby%2Dorder%3Abefore%7Bcontent%3A%22%5Ce153%22%7D%2Eglyphicon%2Dsort%2Dby%2Dorder%2Dalt%3Abefore%7Bcontent%3A%22%5Ce154%22%7D%2Eglyphicon%2Dsort%2Dby%2Dattributes%3Abefore%7Bcontent%3A%22%5Ce155%22%7D%2Eglyphicon%2Dsort%2Dby%2Dattributes%2Dalt%3Abefore%7Bcontent%3A%22%5Ce156%22%7D%2Eglyphicon%2Dunchecked%3Abefore%7Bcontent%3A%22%5Ce157%22%7D%2Eglyphicon%2Dexpand%3Abefore%7Bcontent%3A%22%5Ce158%22%7D%2Eglyphicon%2Dcollapse%2Ddown%3Abefore%7Bcontent%3A%22%5Ce159%22%7D%2Eglyphicon%2Dcollapse%2Dup%3Abefore%7Bcontent%3A%22%5Ce160%22%7D%2Eglyphicon%2Dlog%2Din%3Abefore%7Bcontent%3A%22%5Ce161%22%7D%2Eglyphicon%2Dflash%3Abefore%7Bcontent%3A%22%5Ce162%22%7D%2Eglyphicon%2Dlog%2Dout%3Abefore%7Bcontent%3A%22%5Ce163%22%7D%2Eglyphicon%2Dnew%2Dwindow%3Abefore%7Bcontent%3A%22%5Ce164%22%7D%2Eglyphicon%2Drecord%3Abefore%7Bcontent%3A%22%5Ce165%22%7D%2Eglyphicon%2Dsave%3Abefore%7Bcontent%3A%22%5Ce166%22%7D%2Eglyphicon%2Dopen%3Abefore%7Bcontent%3A%22%5Ce167%22%7D%2Eglyphicon%2Dsaved%3Abefore%7Bcontent%3A%22%5Ce168%22%7D%2Eglyphicon%2Dimport%3Abefore%7Bcontent%3A%22%5Ce169%22%7D%2Eglyphicon%2Dexport%3Abefore%7Bcontent%3A%22%5Ce170%22%7D%2Eglyphicon%2Dsend%3Abefore%7Bcontent%3A%22%5Ce171%22%7D%2Eglyphicon%2Dfloppy%2Ddisk%3Abefore%7Bcontent%3A%22%5Ce172%22%7D%2Eglyphicon%2Dfloppy%2Dsaved%3Abefore%7Bcontent%3A%22%5Ce173%22%7D%2Eglyphicon%2Dfloppy%2Dremove%3Abefore%7Bcontent%3A%22%5Ce174%22%7D%2Eglyphicon%2Dfloppy%2Dsave%3Abefore%7Bcontent%3A%22%5Ce175%22%7D%2Eglyphicon%2Dfloppy%2Dopen%3Abefore%7Bcontent%3A%22%5Ce176%22%7D%2Eglyphicon%2Dcredit%2Dcard%3Abefore%7Bcontent%3A%22%5Ce177%22%7D%2Eglyphicon%2Dtransfer%3Abefore%7Bcontent%3A%22%5Ce178%22%7D%2Eglyphicon%2Dcutlery%3Abefore%7Bcontent%3A%22%5Ce179%22%7D%2Eglyphicon%2Dheader%3Abefore%7Bcontent%3A%22%5Ce180%22%7D%2Eglyphicon%2Dcompressed%3Abefore%7Bcontent%3A%22%5Ce181%22%7D%2Eglyphicon%2Dearphone%3Abefore%7Bcontent%3A%22%5Ce182%22%7D%2Eglyphicon%2Dphone%2Dalt%3Abefore%7Bcontent%3A%22%5Ce183%22%7D%2Eglyphicon%2Dtower%3Abefore%7Bcontent%3A%22%5Ce184%22%7D%2Eglyphicon%2Dstats%3Abefore%7Bcontent%3A%22%5Ce185%22%7D%2Eglyphicon%2Dsd%2Dvideo%3Abefore%7Bcontent%3A%22%5Ce186%22%7D%2Eglyphicon%2Dhd%2Dvideo%3Abefore%7Bcontent%3A%22%5Ce187%22%7D%2Eglyphicon%2Dsubtitles%3Abefore%7Bcontent%3A%22%5Ce188%22%7D%2Eglyphicon%2Dsound%2Dstereo%3Abefore%7Bcontent%3A%22%5Ce189%22%7D%2Eglyphicon%2Dsound%2Ddolby%3Abefore%7Bcontent%3A%22%5Ce190%22%7D%2Eglyphicon%2Dsound%2D5%2D1%3Abefore%7Bcontent%3A%22%5Ce191%22%7D%2Eglyphicon%2Dsound%2D6%2D1%3Abefore%7Bcontent%3A%22%5Ce192%22%7D%2Eglyphicon%2Dsound%2D7%2D1%3Abefore%7Bcontent%3A%22%5Ce193%22%7D%2Eglyphicon%2Dcopyright%2Dmark%3Abefore%7Bcontent%3A%22%5Ce194%22%7D%2Eglyphicon%2Dregistration%2Dmark%3Abefore%7Bcontent%3A%22%5Ce195%22%7D%2Eglyphicon%2Dcloud%2Ddownload%3Abefore%7Bcontent%3A%22%5Ce197%22%7D%2Eglyphicon%2Dcloud%2Dupload%3Abefore%7Bcontent%3A%22%5Ce198%22%7D%2Eglyphicon%2Dtree%2Dconifer%3Abefore%7Bcontent%3A%22%5Ce199%22%7D%2Eglyphicon%2Dtree%2Ddeciduous%3Abefore%7Bcontent%3A%22%5Ce200%22%7D%2Eglyphicon%2Dcd%3Abefore%7Bcontent%3A%22%5Ce201%22%7D%2Eglyphicon%2Dsave%2Dfile%3Abefore%7Bcontent%3A%22%5Ce202%22%7D%2Eglyphicon%2Dopen%2Dfile%3Abefore%7Bcontent%3A%22%5Ce203%22%7D%2Eglyphicon%2Dlevel%2Dup%3Abefore%7Bcontent%3A%22%5Ce204%22%7D%2Eglyphicon%2Dcopy%3Abefore%7Bcontent%3A%22%5Ce205%22%7D%2Eglyphicon%2Dpaste%3Abefore%7Bcontent%3A%22%5Ce206%22%7D%2Eglyphicon%2Dalert%3Abefore%7Bcontent%3A%22%5Ce209%22%7D%2Eglyphicon%2Dequalizer%3Abefore%7Bcontent%3A%22%5Ce210%22%7D%2Eglyphicon%2Dking%3Abefore%7Bcontent%3A%22%5Ce211%22%7D%2Eglyphicon%2Dqueen%3Abefore%7Bcontent%3A%22%5Ce212%22%7D%2Eglyphicon%2Dpawn%3Abefore%7Bcontent%3A%22%5Ce213%22%7D%2Eglyphicon%2Dbishop%3Abefore%7Bcontent%3A%22%5Ce214%22%7D%2Eglyphicon%2Dknight%3Abefore%7Bcontent%3A%22%5Ce215%22%7D%2Eglyphicon%2Dbaby%2Dformula%3Abefore%7Bcontent%3A%22%5Ce216%22%7D%2Eglyphicon%2Dtent%3Abefore%7Bcontent%3A%22%5C26fa%22%7D%2Eglyphicon%2Dblackboard%3Abefore%7Bcontent%3A%22%5Ce218%22%7D%2Eglyphicon%2Dbed%3Abefore%7Bcontent%3A%22%5Ce219%22%7D%2Eglyphicon%2Dapple%3Abefore%7Bcontent%3A%22%5Cf8ff%22%7D%2Eglyphicon%2Derase%3Abefore%7Bcontent%3A%22%5Ce221%22%7D%2Eglyphicon%2Dhourglass%3Abefore%7Bcontent%3A%22%5C231b%22%7D%2Eglyphicon%2Dlamp%3Abefore%7Bcontent%3A%22%5Ce223%22%7D%2Eglyphicon%2Dduplicate%3Abefore%7Bcontent%3A%22%5Ce224%22%7D%2Eglyphicon%2Dpiggy%2Dbank%3Abefore%7Bcontent%3A%22%5Ce225%22%7D%2Eglyphicon%2Dscissors%3Abefore%7Bcontent%3A%22%5Ce226%22%7D%2Eglyphicon%2Dbitcoin%3Abefore%7Bcontent%3A%22%5Ce227%22%7D%2Eglyphicon%2Dbtc%3Abefore%7Bcontent%3A%22%5Ce227%22%7D%2Eglyphicon%2Dxbt%3Abefore%7Bcontent%3A%22%5Ce227%22%7D%2Eglyphicon%2Dyen%3Abefore%7Bcontent%3A%22%5C00a5%22%7D%2Eglyphicon%2Djpy%3Abefore%7Bcontent%3A%22%5C00a5%22%7D%2Eglyphicon%2Druble%3Abefore%7Bcontent%3A%22%5C20bd%22%7D%2Eglyphicon%2Drub%3Abefore%7Bcontent%3A%22%5C20bd%22%7D%2Eglyphicon%2Dscale%3Abefore%7Bcontent%3A%22%5Ce230%22%7D%2Eglyphicon%2Dice%2Dlolly%3Abefore%7Bcontent%3A%22%5Ce231%22%7D%2Eglyphicon%2Dice%2Dlolly%2Dtasted%3Abefore%7Bcontent%3A%22%5Ce232%22%7D%2Eglyphicon%2Deducation%3Abefore%7Bcontent%3A%22%5Ce233%22%7D%2Eglyphicon%2Doption%2Dhorizontal%3Abefore%7Bcontent%3A%22%5Ce234%22%7D%2Eglyphicon%2Doption%2Dvertical%3Abefore%7Bcontent%3A%22%5Ce235%22%7D%2Eglyphicon%2Dmenu%2Dhamburger%3Abefore%7Bcontent%3A%22%5Ce236%22%7D%2Eglyphicon%2Dmodal%2Dwindow%3Abefore%7Bcontent%3A%22%5Ce237%22%7D%2Eglyphicon%2Doil%3Abefore%7Bcontent%3A%22%5Ce238%22%7D%2Eglyphicon%2Dgrain%3Abefore%7Bcontent%3A%22%5Ce239%22%7D%2Eglyphicon%2Dsunglasses%3Abefore%7Bcontent%3A%22%5Ce240%22%7D%2Eglyphicon%2Dtext%2Dsize%3Abefore%7Bcontent%3A%22%5Ce241%22%7D%2Eglyphicon%2Dtext%2Dcolor%3Abefore%7Bcontent%3A%22%5Ce242%22%7D%2Eglyphicon%2Dtext%2Dbackground%3Abefore%7Bcontent%3A%22%5Ce243%22%7D%2Eglyphicon%2Dobject%2Dalign%2Dtop%3Abefore%7Bcontent%3A%22%5Ce244%22%7D%2Eglyphicon%2Dobject%2Dalign%2Dbottom%3Abefore%7Bcontent%3A%22%5Ce245%22%7D%2Eglyphicon%2Dobject%2Dalign%2Dhorizontal%3Abefore%7Bcontent%3A%22%5Ce246%22%7D%2Eglyphicon%2Dobject%2Dalign%2Dleft%3Abefore%7Bcontent%3A%22%5Ce247%22%7D%2Eglyphicon%2Dobject%2Dalign%2Dvertical%3Abefore%7Bcontent%3A%22%5Ce248%22%7D%2Eglyphicon%2Dobject%2Dalign%2Dright%3Abefore%7Bcontent%3A%22%5Ce249%22%7D%2Eglyphicon%2Dtriangle%2Dright%3Abefore%7Bcontent%3A%22%5Ce250%22%7D%2Eglyphicon%2Dtriangle%2Dleft%3Abefore%7Bcontent%3A%22%5Ce251%22%7D%2Eglyphicon%2Dtriangle%2Dbottom%3Abefore%7Bcontent%3A%22%5Ce252%22%7D%2Eglyphicon%2Dtriangle%2Dtop%3Abefore%7Bcontent%3A%22%5Ce253%22%7D%2Eglyphicon%2Dconsole%3Abefore%7Bcontent%3A%22%5Ce254%22%7D%2Eglyphicon%2Dsuperscript%3Abefore%7Bcontent%3A%22%5Ce255%22%7D%2Eglyphicon%2Dsubscript%3Abefore%7Bcontent%3A%22%5Ce256%22%7D%2Eglyphicon%2Dmenu%2Dleft%3Abefore%7Bcontent%3A%22%5Ce257%22%7D%2Eglyphicon%2Dmenu%2Dright%3Abefore%7Bcontent%3A%22%5Ce258%22%7D%2Eglyphicon%2Dmenu%2Ddown%3Abefore%7Bcontent%3A%22%5Ce259%22%7D%2Eglyphicon%2Dmenu%2Dup%3Abefore%7Bcontent%3A%22%5Ce260%22%7D%2A%7B%2Dwebkit%2Dbox%2Dsizing%3Aborder%2Dbox%3B%2Dmoz%2Dbox%2Dsizing%3Aborder%2Dbox%3Bbox%2Dsizing%3Aborder%2Dbox%7D%2A%3Abefore%2C%2A%3Aafter%7B%2Dwebkit%2Dbox%2Dsizing%3Aborder%2Dbox%3B%2Dmoz%2Dbox%2Dsizing%3Aborder%2Dbox%3Bbox%2Dsizing%3Aborder%2Dbox%7Dhtml%7Bfont%2Dsize%3A10px%3B%2Dwebkit%2Dtap%2Dhighlight%2Dcolor%3Argba%280%2C0%2C0%2C0%29%7Dbody%7Bfont%2Dfamily%3A%22Open%20Sans%22%2C%22Helvetica%20Neue%22%2CHelvetica%2CArial%2Csans%2Dserif%3Bfont%2Dsize%3A13px%3Bline%2Dheight%3A1%2E42857143%3Bcolor%3A%23777777%3Bbackground%2Dcolor%3A%23fcfcfc%7Dinput%2Cbutton%2Cselect%2Ctextarea%7Bfont%2Dfamily%3Ainherit%3Bfont%2Dsize%3Ainherit%3Bline%2Dheight%3Ainherit%7Da%7Bcolor%3A%23d9230f%3Btext%2Ddecoration%3Anone%7Da%3Ahover%2Ca%3Afocus%7Bcolor%3A%2391170a%3Btext%2Ddecoration%3Aunderline%7Da%3Afocus%7Boutline%3Athin%20dotted%3Boutline%3A5px%20auto%20%2Dwebkit%2Dfocus%2Dring%2Dcolor%3Boutline%2Doffset%3A%2D2px%7Dfigure%7Bmargin%3A0%7Dimg%7Bvertical%2Dalign%3Amiddle%7D%2Eimg%2Dresponsive%2C%2Ethumbnail%3Eimg%2C%2Ethumbnail%20a%3Eimg%2C%2Ecarousel%2Dinner%3E%2Eitem%3Eimg%2C%2Ecarousel%2Dinner%3E%2Eitem%3Ea%3Eimg%7Bdisplay%3Ablock%3Bmax%2Dwidth%3A100%25%3Bheight%3Aauto%7D%2Eimg%2Drounded%7Bborder%2Dradius%3A6px%7D%2Eimg%2Dthumbnail%7Bpadding%3A4px%3Bline%2Dheight%3A1%2E42857143%3Bbackground%2Dcolor%3A%23fcfcfc%3Bborder%3A1px%20solid%20%23dddddd%3Bborder%2Dradius%3A4px%3B%2Dwebkit%2Dtransition%3Aall%20%2E2s%20ease%2Din%2Dout%3B%2Do%2Dtransition%3Aall%20%2E2s%20ease%2Din%2Dout%3Btransition%3Aall%20%2E2s%20ease%2Din%2Dout%3Bdisplay%3Ainline%2Dblock%3Bmax%2Dwidth%3A100%25%3Bheight%3Aauto%7D%2Eimg%2Dcircle%7Bborder%2Dradius%3A50%25%7Dhr%7Bmargin%2Dtop%3A18px%3Bmargin%2Dbottom%3A18px%3Bborder%3A0%3Bborder%2Dtop%3A1px%20solid%20%23dddddd%7D%2Esr%2Donly%7Bposition%3Aabsolute%3Bwidth%3A1px%3Bheight%3A1px%3Bmargin%3A%2D1px%3Bpadding%3A0%3Boverflow%3Ahidden%3Bclip%3Arect%280%2C%200%2C%200%2C%200%29%3Bborder%3A0%7D%2Esr%2Donly%2Dfocusable%3Aactive%2C%2Esr%2Donly%2Dfocusable%3Afocus%7Bposition%3Astatic%3Bwidth%3Aauto%3Bheight%3Aauto%3Bmargin%3A0%3Boverflow%3Avisible%3Bclip%3Aauto%7D%5Brole%3D%22button%22%5D%7Bcursor%3Apointer%7Dh1%2Ch2%2Ch3%2Ch4%2Ch5%2Ch6%2C%2Eh1%2C%2Eh2%2C%2Eh3%2C%2Eh4%2C%2Eh5%2C%2Eh6%7Bfont%2Dfamily%3A%22Open%20Sans%22%2C%22Helvetica%20Neue%22%2CHelvetica%2CArial%2Csans%2Dserif%3Bfont%2Dweight%3A300%3Bline%2Dheight%3A1%2E1%3Bcolor%3A%23444444%7Dh1%20small%2Ch2%20small%2Ch3%20small%2Ch4%20small%2Ch5%20small%2Ch6%20small%2C%2Eh1%20small%2C%2Eh2%20small%2C%2Eh3%20small%2C%2Eh4%20small%2C%2Eh5%20small%2C%2Eh6%20small%2Ch1%20%2Esmall%2Ch2%20%2Esmall%2Ch3%20%2Esmall%2Ch4%20%2Esmall%2Ch5%20%2Esmall%2Ch6%20%2Esmall%2C%2Eh1%20%2Esmall%2C%2Eh2%20%2Esmall%2C%2Eh3%20%2Esmall%2C%2Eh4%20%2Esmall%2C%2Eh5%20%2Esmall%2C%2Eh6%20%2Esmall%7Bfont%2Dweight%3Anormal%3Bline%2Dheight%3A1%3Bcolor%3A%23808080%7Dh1%2C%2Eh1%2Ch2%2C%2Eh2%2Ch3%2C%2Eh3%7Bmargin%2Dtop%3A18px%3Bmargin%2Dbottom%3A9px%7Dh1%20small%2C%2Eh1%20small%2Ch2%20small%2C%2Eh2%20small%2Ch3%20small%2C%2Eh3%20small%2Ch1%20%2Esmall%2C%2Eh1%20%2Esmall%2Ch2%20%2Esmall%2C%2Eh2%20%2Esmall%2Ch3%20%2Esmall%2C%2Eh3%20%2Esmall%7Bfont%2Dsize%3A65%25%7Dh4%2C%2Eh4%2Ch5%2C%2Eh5%2Ch6%2C%2Eh6%7Bmargin%2Dtop%3A9px%3Bmargin%2Dbottom%3A9px%7Dh4%20small%2C%2Eh4%20small%2Ch5%20small%2C%2Eh5%20small%2Ch6%20small%2C%2Eh6%20small%2Ch4%20%2Esmall%2C%2Eh4%20%2Esmall%2Ch5%20%2Esmall%2C%2Eh5%20%2Esmall%2Ch6%20%2Esmall%2C%2Eh6%20%2Esmall%7Bfont%2Dsize%3A75%25%7Dh1%2C%2Eh1%7Bfont%2Dsize%3A33px%7Dh2%2C%2Eh2%7Bfont%2Dsize%3A27px%7Dh3%2C%2Eh3%7Bfont%2Dsize%3A23px%7Dh4%2C%2Eh4%7Bfont%2Dsize%3A17px%7Dh5%2C%2Eh5%7Bfont%2Dsize%3A13px%7Dh6%2C%2Eh6%7Bfont%2Dsize%3A12px%7Dp%7Bmargin%3A0%200%209px%7D%2Elead%7Bmargin%2Dbottom%3A18px%3Bfont%2Dsize%3A14px%3Bfont%2Dweight%3A300%3Bline%2Dheight%3A1%2E4%7D%40media%20%28min%2Dwidth%3A768px%29%7B%2Elead%7Bfont%2Dsize%3A19%2E5px%7D%7Dsmall%2C%2Esmall%7Bfont%2Dsize%3A92%25%7Dmark%2C%2Emark%7Bbackground%2Dcolor%3A%23fcf8e3%3Bpadding%3A%2E2em%7D%2Etext%2Dleft%7Btext%2Dalign%3Aleft%7D%2Etext%2Dright%7Btext%2Dalign%3Aright%7D%2Etext%2Dcenter%7Btext%2Dalign%3Acenter%7D%2Etext%2Djustify%7Btext%2Dalign%3Ajustify%7D%2Etext%2Dnowrap%7Bwhite%2Dspace%3Anowrap%7D%2Etext%2Dlowercase%7Btext%2Dtransform%3Alowercase%7D%2Etext%2Duppercase%7Btext%2Dtransform%3Auppercase%7D%2Etext%2Dcapitalize%7Btext%2Dtransform%3Acapitalize%7D%2Etext%2Dmuted%7Bcolor%3A%23808080%7D%2Etext%2Dprimary%7Bcolor%3A%23d9230f%7Da%2Etext%2Dprimary%3Ahover%2Ca%2Etext%2Dprimary%3Afocus%7Bcolor%3A%23a91b0c%7D%2Etext%2Dsuccess%7Bcolor%3A%23468847%7Da%2Etext%2Dsuccess%3Ahover%2Ca%2Etext%2Dsuccess%3Afocus%7Bcolor%3A%23356635%7D%2Etext%2Dinfo%7Bcolor%3A%233a87ad%7Da%2Etext%2Dinfo%3Ahover%2Ca%2Etext%2Dinfo%3Afocus%7Bcolor%3A%232d6987%7D%2Etext%2Dwarning%7Bcolor%3A%23c09853%7Da%2Etext%2Dwarning%3Ahover%2Ca%2Etext%2Dwarning%3Afocus%7Bcolor%3A%23a47e3c%7D%2Etext%2Ddanger%7Bcolor%3A%23b94a48%7Da%2Etext%2Ddanger%3Ahover%2Ca%2Etext%2Ddanger%3Afocus%7Bcolor%3A%23953b39%7D%2Ebg%2Dprimary%7Bcolor%3A%23fff%3Bbackground%2Dcolor%3A%23d9230f%7Da%2Ebg%2Dprimary%3Ahover%2Ca%2Ebg%2Dprimary%3Afocus%7Bbackground%2Dcolor%3A%23a91b0c%7D%2Ebg%2Dsuccess%7Bbackground%2Dcolor%3A%23dff0d8%7Da%2Ebg%2Dsuccess%3Ahover%2Ca%2Ebg%2Dsuccess%3Afocus%7Bbackground%2Dcolor%3A%23c1e2b3%7D%2Ebg%2Dinfo%7Bbackground%2Dcolor%3A%23d9edf7%7Da%2Ebg%2Dinfo%3Ahover%2Ca%2Ebg%2Dinfo%3Afocus%7Bbackground%2Dcolor%3A%23afd9ee%7D%2Ebg%2Dwarning%7Bbackground%2Dcolor%3A%23fcf8e3%7Da%2Ebg%2Dwarning%3Ahover%2Ca%2Ebg%2Dwarning%3Afocus%7Bbackground%2Dcolor%3A%23f7ecb5%7D%2Ebg%2Ddanger%7Bbackground%2Dcolor%3A%23f2dede%7Da%2Ebg%2Ddanger%3Ahover%2Ca%2Ebg%2Ddanger%3Afocus%7Bbackground%2Dcolor%3A%23e4b9b9%7D%2Epage%2Dheader%7Bpadding%2Dbottom%3A8px%3Bmargin%3A36px%200%2018px%3Bborder%2Dbottom%3A1px%20solid%20%23dddddd%7Dul%2Col%7Bmargin%2Dtop%3A0%3Bmargin%2Dbottom%3A9px%7Dul%20ul%2Col%20ul%2Cul%20ol%2Col%20ol%7Bmargin%2Dbottom%3A0%7D%2Elist%2Dunstyled%7Bpadding%2Dleft%3A0%3Blist%2Dstyle%3Anone%7D%2Elist%2Dinline%7Bpadding%2Dleft%3A0%3Blist%2Dstyle%3Anone%3Bmargin%2Dleft%3A%2D5px%7D%2Elist%2Dinline%3Eli%7Bdisplay%3Ainline%2Dblock%3Bpadding%2Dleft%3A5px%3Bpadding%2Dright%3A5px%7Ddl%7Bmargin%2Dtop%3A0%3Bmargin%2Dbottom%3A18px%7Ddt%2Cdd%7Bline%2Dheight%3A1%2E42857143%7Ddt%7Bfont%2Dweight%3Abold%7Ddd%7Bmargin%2Dleft%3A0%7D%40media%20%28min%2Dwidth%3A768px%29%7B%2Edl%2Dhorizontal%20dt%7Bfloat%3Aleft%3Bwidth%3A160px%3Bclear%3Aleft%3Btext%2Dalign%3Aright%3Boverflow%3Ahidden%3Btext%2Doverflow%3Aellipsis%3Bwhite%2Dspace%3Anowrap%7D%2Edl%2Dhorizontal%20dd%7Bmargin%2Dleft%3A180px%7D%7Dabbr%5Btitle%5D%2Cabbr%5Bdata%2Doriginal%2Dtitle%5D%7Bcursor%3Ahelp%3Bborder%2Dbottom%3A1px%20dotted%20%23808080%7D%2Einitialism%7Bfont%2Dsize%3A90%25%3Btext%2Dtransform%3Auppercase%7Dblockquote%7Bpadding%3A9px%2018px%3Bmargin%3A0%200%2018px%3Bfont%2Dsize%3A16%2E25px%3Bborder%2Dleft%3A5px%20solid%20%23dddddd%7Dblockquote%20p%3Alast%2Dchild%2Cblockquote%20ul%3Alast%2Dchild%2Cblockquote%20ol%3Alast%2Dchild%7Bmargin%2Dbottom%3A0%7Dblockquote%20footer%2Cblockquote%20small%2Cblockquote%20%2Esmall%7Bdisplay%3Ablock%3Bfont%2Dsize%3A80%25%3Bline%2Dheight%3A1%2E42857143%3Bcolor%3A%23808080%7Dblockquote%20footer%3Abefore%2Cblockquote%20small%3Abefore%2Cblockquote%20%2Esmall%3Abefore%7Bcontent%3A%27%5C2014%20%5C00A0%27%7D%2Eblockquote%2Dreverse%2Cblockquote%2Epull%2Dright%7Bpadding%2Dright%3A15px%3Bpadding%2Dleft%3A0%3Bborder%2Dright%3A5px%20solid%20%23dddddd%3Bborder%2Dleft%3A0%3Btext%2Dalign%3Aright%7D%2Eblockquote%2Dreverse%20footer%3Abefore%2Cblockquote%2Epull%2Dright%20footer%3Abefore%2C%2Eblockquote%2Dreverse%20small%3Abefore%2Cblockquote%2Epull%2Dright%20small%3Abefore%2C%2Eblockquote%2Dreverse%20%2Esmall%3Abefore%2Cblockquote%2Epull%2Dright%20%2Esmall%3Abefore%7Bcontent%3A%27%27%7D%2Eblockquote%2Dreverse%20footer%3Aafter%2Cblockquote%2Epull%2Dright%20footer%3Aafter%2C%2Eblockquote%2Dreverse%20small%3Aafter%2Cblockquote%2Epull%2Dright%20small%3Aafter%2C%2Eblockquote%2Dreverse%20%2Esmall%3Aafter%2Cblockquote%2Epull%2Dright%20%2Esmall%3Aafter%7Bcontent%3A%27%5C00A0%20%5C2014%27%7Daddress%7Bmargin%2Dbottom%3A18px%3Bfont%2Dstyle%3Anormal%3Bline%2Dheight%3A1%2E42857143%7Dcode%2Ckbd%2Cpre%2Csamp%7Bfont%2Dfamily%3Amonospace%7Dcode%7Bpadding%3A2px%204px%3Bfont%2Dsize%3A90%25%3Bcolor%3A%23c7254e%3Bbackground%2Dcolor%3A%23f9f2f4%3Bborder%2Dradius%3A4px%7Dkbd%7Bpadding%3A2px%204px%3Bfont%2Dsize%3A90%25%3Bcolor%3A%23ffffff%3Bbackground%2Dcolor%3A%23333333%3Bborder%2Dradius%3A3px%3B%2Dwebkit%2Dbox%2Dshadow%3Ainset%200%20%2D1px%200%20rgba%280%2C0%2C0%2C0%2E25%29%3Bbox%2Dshadow%3Ainset%200%20%2D1px%200%20rgba%280%2C0%2C0%2C0%2E25%29%7Dkbd%20kbd%7Bpadding%3A0%3Bfont%2Dsize%3A100%25%3Bfont%2Dweight%3Abold%3B%2Dwebkit%2Dbox%2Dshadow%3Anone%3Bbox%2Dshadow%3Anone%7Dpre%7Bdisplay%3Ablock%3Bpadding%3A8%2E5px%3Bmargin%3A0%200%209px%3Bfont%2Dsize%3A12px%3Bline%2Dheight%3A1%2E42857143%3Bword%2Dbreak%3Abreak%2Dall%3Bword%2Dwrap%3Abreak%2Dword%3Bcolor%3A%23444444%3Bbackground%2Dcolor%3A%23f5f5f5%3Bborder%3A1px%20solid%20%23cccccc%3Bborder%2Dradius%3A4px%7Dpre%20code%7Bpadding%3A0%3Bfont%2Dsize%3Ainherit%3Bcolor%3Ainherit%3Bwhite%2Dspace%3Apre%2Dwrap%3Bbackground%2Dcolor%3Atransparent%3Bborder%2Dradius%3A0%7D%2Epre%2Dscrollable%7Bmax%2Dheight%3A340px%3Boverflow%2Dy%3Ascroll%7D%2Econtainer%7Bmargin%2Dright%3Aauto%3Bmargin%2Dleft%3Aauto%3Bpadding%2Dleft%3A15px%3Bpadding%2Dright%3A15px%7D%40media%20%28min%2Dwidth%3A768px%29%7B%2Econtainer%7Bwidth%3A750px%7D%7D%40media%20%28min%2Dwidth%3A992px%29%7B%2Econtainer%7Bwidth%3A970px%7D%7D%40media%20%28min%2Dwidth%3A1200px%29%7B%2Econtainer%7Bwidth%3A1170px%7D%7D%2Econtainer%2Dfluid%7Bmargin%2Dright%3Aauto%3Bmargin%2Dleft%3Aauto%3Bpadding%2Dleft%3A15px%3Bpadding%2Dright%3A15px%7D%2Erow%7Bmargin%2Dleft%3A%2D15px%3Bmargin%2Dright%3A%2D15px%7D%2Ecol%2Dxs%2D1%2C%2Ecol%2Dsm%2D1%2C%2Ecol%2Dmd%2D1%2C%2Ecol%2Dlg%2D1%2C%2Ecol%2Dxs%2D2%2C%2Ecol%2Dsm%2D2%2C%2Ecol%2Dmd%2D2%2C%2Ecol%2Dlg%2D2%2C%2Ecol%2Dxs%2D3%2C%2Ecol%2Dsm%2D3%2C%2Ecol%2Dmd%2D3%2C%2Ecol%2Dlg%2D3%2C%2Ecol%2Dxs%2D4%2C%2Ecol%2Dsm%2D4%2C%2Ecol%2Dmd%2D4%2C%2Ecol%2Dlg%2D4%2C%2Ecol%2Dxs%2D5%2C%2Ecol%2Dsm%2D5%2C%2Ecol%2Dmd%2D5%2C%2Ecol%2Dlg%2D5%2C%2Ecol%2Dxs%2D6%2C%2Ecol%2Dsm%2D6%2C%2Ecol%2Dmd%2D6%2C%2Ecol%2Dlg%2D6%2C%2Ecol%2Dxs%2D7%2C%2Ecol%2Dsm%2D7%2C%2Ecol%2Dmd%2D7%2C%2Ecol%2Dlg%2D7%2C%2Ecol%2Dxs%2D8%2C%2Ecol%2Dsm%2D8%2C%2Ecol%2Dmd%2D8%2C%2Ecol%2Dlg%2D8%2C%2Ecol%2Dxs%2D9%2C%2Ecol%2Dsm%2D9%2C%2Ecol%2Dmd%2D9%2C%2Ecol%2Dlg%2D9%2C%2Ecol%2Dxs%2D10%2C%2Ecol%2Dsm%2D10%2C%2Ecol%2Dmd%2D10%2C%2Ecol%2Dlg%2D10%2C%2Ecol%2Dxs%2D11%2C%2Ecol%2Dsm%2D11%2C%2Ecol%2Dmd%2D11%2C%2Ecol%2Dlg%2D11%2C%2Ecol%2Dxs%2D12%2C%2Ecol%2Dsm%2D12%2C%2Ecol%2Dmd%2D12%2C%2Ecol%2Dlg%2D12%7Bposition%3Arelative%3Bmin%2Dheight%3A1px%3Bpadding%2Dleft%3A15px%3Bpadding%2Dright%3A15px%7D%2Ecol%2Dxs%2D1%2C%2Ecol%2Dxs%2D2%2C%2Ecol%2Dxs%2D3%2C%2Ecol%2Dxs%2D4%2C%2Ecol%2Dxs%2D5%2C%2Ecol%2Dxs%2D6%2C%2Ecol%2Dxs%2D7%2C%2Ecol%2Dxs%2D8%2C%2Ecol%2Dxs%2D9%2C%2Ecol%2Dxs%2D10%2C%2Ecol%2Dxs%2D11%2C%2Ecol%2Dxs%2D12%7Bfloat%3Aleft%7D%2Ecol%2Dxs%2D12%7Bwidth%3A100%25%7D%2Ecol%2Dxs%2D11%7Bwidth%3A91%2E66666667%25%7D%2Ecol%2Dxs%2D10%7Bwidth%3A83%2E33333333%25%7D%2Ecol%2Dxs%2D9%7Bwidth%3A75%25%7D%2Ecol%2Dxs%2D8%7Bwidth%3A66%2E66666667%25%7D%2Ecol%2Dxs%2D7%7Bwidth%3A58%2E33333333%25%7D%2Ecol%2Dxs%2D6%7Bwidth%3A50%25%7D%2Ecol%2Dxs%2D5%7Bwidth%3A41%2E66666667%25%7D%2Ecol%2Dxs%2D4%7Bwidth%3A33%2E33333333%25%7D%2Ecol%2Dxs%2D3%7Bwidth%3A25%25%7D%2Ecol%2Dxs%2D2%7Bwidth%3A16%2E66666667%25%7D%2Ecol%2Dxs%2D1%7Bwidth%3A8%2E33333333%25%7D%2Ecol%2Dxs%2Dpull%2D12%7Bright%3A100%25%7D%2Ecol%2Dxs%2Dpull%2D11%7Bright%3A91%2E66666667%25%7D%2Ecol%2Dxs%2Dpull%2D10%7Bright%3A83%2E33333333%25%7D%2Ecol%2Dxs%2Dpull%2D9%7Bright%3A75%25%7D%2Ecol%2Dxs%2Dpull%2D8%7Bright%3A66%2E66666667%25%7D%2Ecol%2Dxs%2Dpull%2D7%7Bright%3A58%2E33333333%25%7D%2Ecol%2Dxs%2Dpull%2D6%7Bright%3A50%25%7D%2Ecol%2Dxs%2Dpull%2D5%7Bright%3A41%2E66666667%25%7D%2Ecol%2Dxs%2Dpull%2D4%7Bright%3A33%2E33333333%25%7D%2Ecol%2Dxs%2Dpull%2D3%7Bright%3A25%25%7D%2Ecol%2Dxs%2Dpull%2D2%7Bright%3A16%2E66666667%25%7D%2Ecol%2Dxs%2Dpull%2D1%7Bright%3A8%2E33333333%25%7D%2Ecol%2Dxs%2Dpull%2D0%7Bright%3Aauto%7D%2Ecol%2Dxs%2Dpush%2D12%7Bleft%3A100%25%7D%2Ecol%2Dxs%2Dpush%2D11%7Bleft%3A91%2E66666667%25%7D%2Ecol%2Dxs%2Dpush%2D10%7Bleft%3A83%2E33333333%25%7D%2Ecol%2Dxs%2Dpush%2D9%7Bleft%3A75%25%7D%2Ecol%2Dxs%2Dpush%2D8%7Bleft%3A66%2E66666667%25%7D%2Ecol%2Dxs%2Dpush%2D7%7Bleft%3A58%2E33333333%25%7D%2Ecol%2Dxs%2Dpush%2D6%7Bleft%3A50%25%7D%2Ecol%2Dxs%2Dpush%2D5%7Bleft%3A41%2E66666667%25%7D%2Ecol%2Dxs%2Dpush%2D4%7Bleft%3A33%2E33333333%25%7D%2Ecol%2Dxs%2Dpush%2D3%7Bleft%3A25%25%7D%2Ecol%2Dxs%2Dpush%2D2%7Bleft%3A16%2E66666667%25%7D%2Ecol%2Dxs%2Dpush%2D1%7Bleft%3A8%2E33333333%25%7D%2Ecol%2Dxs%2Dpush%2D0%7Bleft%3Aauto%7D%2Ecol%2Dxs%2Doffset%2D12%7Bmargin%2Dleft%3A100%25%7D%2Ecol%2Dxs%2Doffset%2D11%7Bmargin%2Dleft%3A91%2E66666667%25%7D%2Ecol%2Dxs%2Doffset%2D10%7Bmargin%2Dleft%3A83%2E33333333%25%7D%2Ecol%2Dxs%2Doffset%2D9%7Bmargin%2Dleft%3A75%25%7D%2Ecol%2Dxs%2Doffset%2D8%7Bmargin%2Dleft%3A66%2E66666667%25%7D%2Ecol%2Dxs%2Doffset%2D7%7Bmargin%2Dleft%3A58%2E33333333%25%7D%2Ecol%2Dxs%2Doffset%2D6%7Bmargin%2Dleft%3A50%25%7D%2Ecol%2Dxs%2Doffset%2D5%7Bmargin%2Dleft%3A41%2E66666667%25%7D%2Ecol%2Dxs%2Doffset%2D4%7Bmargin%2Dleft%3A33%2E33333333%25%7D%2Ecol%2Dxs%2Doffset%2D3%7Bmargin%2Dleft%3A25%25%7D%2Ecol%2Dxs%2Doffset%2D2%7Bmargin%2Dleft%3A16%2E66666667%25%7D%2Ecol%2Dxs%2Doffset%2D1%7Bmargin%2Dleft%3A8%2E33333333%25%7D%2Ecol%2Dxs%2Doffset%2D0%7Bmargin%2Dleft%3A0%25%7D%40media%20%28min%2Dwidth%3A768px%29%7B%2Ecol%2Dsm%2D1%2C%2Ecol%2Dsm%2D2%2C%2Ecol%2Dsm%2D3%2C%2Ecol%2Dsm%2D4%2C%2Ecol%2Dsm%2D5%2C%2Ecol%2Dsm%2D6%2C%2Ecol%2Dsm%2D7%2C%2Ecol%2Dsm%2D8%2C%2Ecol%2Dsm%2D9%2C%2Ecol%2Dsm%2D10%2C%2Ecol%2Dsm%2D11%2C%2Ecol%2Dsm%2D12%7Bfloat%3Aleft%7D%2Ecol%2Dsm%2D12%7Bwidth%3A100%25%7D%2Ecol%2Dsm%2D11%7Bwidth%3A91%2E66666667%25%7D%2Ecol%2Dsm%2D10%7Bwidth%3A83%2E33333333%25%7D%2Ecol%2Dsm%2D9%7Bwidth%3A75%25%7D%2Ecol%2Dsm%2D8%7Bwidth%3A66%2E66666667%25%7D%2Ecol%2Dsm%2D7%7Bwidth%3A58%2E33333333%25%7D%2Ecol%2Dsm%2D6%7Bwidth%3A50%25%7D%2Ecol%2Dsm%2D5%7Bwidth%3A41%2E66666667%25%7D%2Ecol%2Dsm%2D4%7Bwidth%3A33%2E33333333%25%7D%2Ecol%2Dsm%2D3%7Bwidth%3A25%25%7D%2Ecol%2Dsm%2D2%7Bwidth%3A16%2E66666667%25%7D%2Ecol%2Dsm%2D1%7Bwidth%3A8%2E33333333%25%7D%2Ecol%2Dsm%2Dpull%2D12%7Bright%3A100%25%7D%2Ecol%2Dsm%2Dpull%2D11%7Bright%3A91%2E66666667%25%7D%2Ecol%2Dsm%2Dpull%2D10%7Bright%3A83%2E33333333%25%7D%2Ecol%2Dsm%2Dpull%2D9%7Bright%3A75%25%7D%2Ecol%2Dsm%2Dpull%2D8%7Bright%3A66%2E66666667%25%7D%2Ecol%2Dsm%2Dpull%2D7%7Bright%3A58%2E33333333%25%7D%2Ecol%2Dsm%2Dpull%2D6%7Bright%3A50%25%7D%2Ecol%2Dsm%2Dpull%2D5%7Bright%3A41%2E66666667%25%7D%2Ecol%2Dsm%2Dpull%2D4%7Bright%3A33%2E33333333%25%7D%2Ecol%2Dsm%2Dpull%2D3%7Bright%3A25%25%7D%2Ecol%2Dsm%2Dpull%2D2%7Bright%3A16%2E66666667%25%7D%2Ecol%2Dsm%2Dpull%2D1%7Bright%3A8%2E33333333%25%7D%2Ecol%2Dsm%2Dpull%2D0%7Bright%3Aauto%7D%2Ecol%2Dsm%2Dpush%2D12%7Bleft%3A100%25%7D%2Ecol%2Dsm%2Dpush%2D11%7Bleft%3A91%2E66666667%25%7D%2Ecol%2Dsm%2Dpush%2D10%7Bleft%3A83%2E33333333%25%7D%2Ecol%2Dsm%2Dpush%2D9%7Bleft%3A75%25%7D%2Ecol%2Dsm%2Dpush%2D8%7Bleft%3A66%2E66666667%25%7D%2Ecol%2Dsm%2Dpush%2D7%7Bleft%3A58%2E33333333%25%7D%2Ecol%2Dsm%2Dpush%2D6%7Bleft%3A50%25%7D%2Ecol%2Dsm%2Dpush%2D5%7Bleft%3A41%2E66666667%25%7D%2Ecol%2Dsm%2Dpush%2D4%7Bleft%3A33%2E33333333%25%7D%2Ecol%2Dsm%2Dpush%2D3%7Bleft%3A25%25%7D%2Ecol%2Dsm%2Dpush%2D2%7Bleft%3A16%2E66666667%25%7D%2Ecol%2Dsm%2Dpush%2D1%7Bleft%3A8%2E33333333%25%7D%2Ecol%2Dsm%2Dpush%2D0%7Bleft%3Aauto%7D%2Ecol%2Dsm%2Doffset%2D12%7Bmargin%2Dleft%3A100%25%7D%2Ecol%2Dsm%2Doffset%2D11%7Bmargin%2Dleft%3A91%2E66666667%25%7D%2Ecol%2Dsm%2Doffset%2D10%7Bmargin%2Dleft%3A83%2E33333333%25%7D%2Ecol%2Dsm%2Doffset%2D9%7Bmargin%2Dleft%3A75%25%7D%2Ecol%2Dsm%2Doffset%2D8%7Bmargin%2Dleft%3A66%2E66666667%25%7D%2Ecol%2Dsm%2Doffset%2D7%7Bmargin%2Dleft%3A58%2E33333333%25%7D%2Ecol%2Dsm%2Doffset%2D6%7Bmargin%2Dleft%3A50%25%7D%2Ecol%2Dsm%2Doffset%2D5%7Bmargin%2Dleft%3A41%2E66666667%25%7D%2Ecol%2Dsm%2Doffset%2D4%7Bmargin%2Dleft%3A33%2E33333333%25%7D%2Ecol%2Dsm%2Doffset%2D3%7Bmargin%2Dleft%3A25%25%7D%2Ecol%2Dsm%2Doffset%2D2%7Bmargin%2Dleft%3A16%2E66666667%25%7D%2Ecol%2Dsm%2Doffset%2D1%7Bmargin%2Dleft%3A8%2E33333333%25%7D%2Ecol%2Dsm%2Doffset%2D0%7Bmargin%2Dleft%3A0%25%7D%7D%40media%20%28min%2Dwidth%3A992px%29%7B%2Ecol%2Dmd%2D1%2C%2Ecol%2Dmd%2D2%2C%2Ecol%2Dmd%2D3%2C%2Ecol%2Dmd%2D4%2C%2Ecol%2Dmd%2D5%2C%2Ecol%2Dmd%2D6%2C%2Ecol%2Dmd%2D7%2C%2Ecol%2Dmd%2D8%2C%2Ecol%2Dmd%2D9%2C%2Ecol%2Dmd%2D10%2C%2Ecol%2Dmd%2D11%2C%2Ecol%2Dmd%2D12%7Bfloat%3Aleft%7D%2Ecol%2Dmd%2D12%7Bwidth%3A100%25%7D%2Ecol%2Dmd%2D11%7Bwidth%3A91%2E66666667%25%7D%2Ecol%2Dmd%2D10%7Bwidth%3A83%2E33333333%25%7D%2Ecol%2Dmd%2D9%7Bwidth%3A75%25%7D%2Ecol%2Dmd%2D8%7Bwidth%3A66%2E66666667%25%7D%2Ecol%2Dmd%2D7%7Bwidth%3A58%2E33333333%25%7D%2Ecol%2Dmd%2D6%7Bwidth%3A50%25%7D%2Ecol%2Dmd%2D5%7Bwidth%3A41%2E66666667%25%7D%2Ecol%2Dmd%2D4%7Bwidth%3A33%2E33333333%25%7D%2Ecol%2Dmd%2D3%7Bwidth%3A25%25%7D%2Ecol%2Dmd%2D2%7Bwidth%3A16%2E66666667%25%7D%2Ecol%2Dmd%2D1%7Bwidth%3A8%2E33333333%25%7D%2Ecol%2Dmd%2Dpull%2D12%7Bright%3A100%25%7D%2Ecol%2Dmd%2Dpull%2D11%7Bright%3A91%2E66666667%25%7D%2Ecol%2Dmd%2Dpull%2D10%7Bright%3A83%2E33333333%25%7D%2Ecol%2Dmd%2Dpull%2D9%7Bright%3A75%25%7D%2Ecol%2Dmd%2Dpull%2D8%7Bright%3A66%2E66666667%25%7D%2Ecol%2Dmd%2Dpull%2D7%7Bright%3A58%2E33333333%25%7D%2Ecol%2Dmd%2Dpull%2D6%7Bright%3A50%25%7D%2Ecol%2Dmd%2Dpull%2D5%7Bright%3A41%2E66666667%25%7D%2Ecol%2Dmd%2Dpull%2D4%7Bright%3A33%2E33333333%25%7D%2Ecol%2Dmd%2Dpull%2D3%7Bright%3A25%25%7D%2Ecol%2Dmd%2Dpull%2D2%7Bright%3A16%2E66666667%25%7D%2Ecol%2Dmd%2Dpull%2D1%7Bright%3A8%2E33333333%25%7D%2Ecol%2Dmd%2Dpull%2D0%7Bright%3Aauto%7D%2Ecol%2Dmd%2Dpush%2D12%7Bleft%3A100%25%7D%2Ecol%2Dmd%2Dpush%2D11%7Bleft%3A91%2E66666667%25%7D%2Ecol%2Dmd%2Dpush%2D10%7Bleft%3A83%2E33333333%25%7D%2Ecol%2Dmd%2Dpush%2D9%7Bleft%3A75%25%7D%2Ecol%2Dmd%2Dpush%2D8%7Bleft%3A66%2E66666667%25%7D%2Ecol%2Dmd%2Dpush%2D7%7Bleft%3A58%2E33333333%25%7D%2Ecol%2Dmd%2Dpush%2D6%7Bleft%3A50%25%7D%2Ecol%2Dmd%2Dpush%2D5%7Bleft%3A41%2E66666667%25%7D%2Ecol%2Dmd%2Dpush%2D4%7Bleft%3A33%2E33333333%25%7D%2Ecol%2Dmd%2Dpush%2D3%7Bleft%3A25%25%7D%2Ecol%2Dmd%2Dpush%2D2%7Bleft%3A16%2E66666667%25%7D%2Ecol%2Dmd%2Dpush%2D1%7Bleft%3A8%2E33333333%25%7D%2Ecol%2Dmd%2Dpush%2D0%7Bleft%3Aauto%7D%2Ecol%2Dmd%2Doffset%2D12%7Bmargin%2Dleft%3A100%25%7D%2Ecol%2Dmd%2Doffset%2D11%7Bmargin%2Dleft%3A91%2E66666667%25%7D%2Ecol%2Dmd%2Doffset%2D10%7Bmargin%2Dleft%3A83%2E33333333%25%7D%2Ecol%2Dmd%2Doffset%2D9%7Bmargin%2Dleft%3A75%25%7D%2Ecol%2Dmd%2Doffset%2D8%7Bmargin%2Dleft%3A66%2E66666667%25%7D%2Ecol%2Dmd%2Doffset%2D7%7Bmargin%2Dleft%3A58%2E33333333%25%7D%2Ecol%2Dmd%2Doffset%2D6%7Bmargin%2Dleft%3A50%25%7D%2Ecol%2Dmd%2Doffset%2D5%7Bmargin%2Dleft%3A41%2E66666667%25%7D%2Ecol%2Dmd%2Doffset%2D4%7Bmargin%2Dleft%3A33%2E33333333%25%7D%2Ecol%2Dmd%2Doffset%2D3%7Bmargin%2Dleft%3A25%25%7D%2Ecol%2Dmd%2Doffset%2D2%7Bmargin%2Dleft%3A16%2E66666667%25%7D%2Ecol%2Dmd%2Doffset%2D1%7Bmargin%2Dleft%3A8%2E33333333%25%7D%2Ecol%2Dmd%2Doffset%2D0%7Bmargin%2Dleft%3A0%25%7D%7D%40media%20%28min%2Dwidth%3A1200px%29%7B%2Ecol%2Dlg%2D1%2C%2Ecol%2Dlg%2D2%2C%2Ecol%2Dlg%2D3%2C%2Ecol%2Dlg%2D4%2C%2Ecol%2Dlg%2D5%2C%2Ecol%2Dlg%2D6%2C%2Ecol%2Dlg%2D7%2C%2Ecol%2Dlg%2D8%2C%2Ecol%2Dlg%2D9%2C%2Ecol%2Dlg%2D10%2C%2Ecol%2Dlg%2D11%2C%2Ecol%2Dlg%2D12%7Bfloat%3Aleft%7D%2Ecol%2Dlg%2D12%7Bwidth%3A100%25%7D%2Ecol%2Dlg%2D11%7Bwidth%3A91%2E66666667%25%7D%2Ecol%2Dlg%2D10%7Bwidth%3A83%2E33333333%25%7D%2Ecol%2Dlg%2D9%7Bwidth%3A75%25%7D%2Ecol%2Dlg%2D8%7Bwidth%3A66%2E66666667%25%7D%2Ecol%2Dlg%2D7%7Bwidth%3A58%2E33333333%25%7D%2Ecol%2Dlg%2D6%7Bwidth%3A50%25%7D%2Ecol%2Dlg%2D5%7Bwidth%3A41%2E66666667%25%7D%2Ecol%2Dlg%2D4%7Bwidth%3A33%2E33333333%25%7D%2Ecol%2Dlg%2D3%7Bwidth%3A25%25%7D%2Ecol%2Dlg%2D2%7Bwidth%3A16%2E66666667%25%7D%2Ecol%2Dlg%2D1%7Bwidth%3A8%2E33333333%25%7D%2Ecol%2Dlg%2Dpull%2D12%7Bright%3A100%25%7D%2Ecol%2Dlg%2Dpull%2D11%7Bright%3A91%2E66666667%25%7D%2Ecol%2Dlg%2Dpull%2D10%7Bright%3A83%2E33333333%25%7D%2Ecol%2Dlg%2Dpull%2D9%7Bright%3A75%25%7D%2Ecol%2Dlg%2Dpull%2D8%7Bright%3A66%2E66666667%25%7D%2Ecol%2Dlg%2Dpull%2D7%7Bright%3A58%2E33333333%25%7D%2Ecol%2Dlg%2Dpull%2D6%7Bright%3A50%25%7D%2Ecol%2Dlg%2Dpull%2D5%7Bright%3A41%2E66666667%25%7D%2Ecol%2Dlg%2Dpull%2D4%7Bright%3A33%2E33333333%25%7D%2Ecol%2Dlg%2Dpull%2D3%7Bright%3A25%25%7D%2Ecol%2Dlg%2Dpull%2D2%7Bright%3A16%2E66666667%25%7D%2Ecol%2Dlg%2Dpull%2D1%7Bright%3A8%2E33333333%25%7D%2Ecol%2Dlg%2Dpull%2D0%7Bright%3Aauto%7D%2Ecol%2Dlg%2Dpush%2D12%7Bleft%3A100%25%7D%2Ecol%2Dlg%2Dpush%2D11%7Bleft%3A91%2E66666667%25%7D%2Ecol%2Dlg%2Dpush%2D10%7Bleft%3A83%2E33333333%25%7D%2Ecol%2Dlg%2Dpush%2D9%7Bleft%3A75%25%7D%2Ecol%2Dlg%2Dpush%2D8%7Bleft%3A66%2E66666667%25%7D%2Ecol%2Dlg%2Dpush%2D7%7Bleft%3A58%2E33333333%25%7D%2Ecol%2Dlg%2Dpush%2D6%7Bleft%3A50%25%7D%2Ecol%2Dlg%2Dpush%2D5%7Bleft%3A41%2E66666667%25%7D%2Ecol%2Dlg%2Dpush%2D4%7Bleft%3A33%2E33333333%25%7D%2Ecol%2Dlg%2Dpush%2D3%7Bleft%3A25%25%7D%2Ecol%2Dlg%2Dpush%2D2%7Bleft%3A16%2E66666667%25%7D%2Ecol%2Dlg%2Dpush%2D1%7Bleft%3A8%2E33333333%25%7D%2Ecol%2Dlg%2Dpush%2D0%7Bleft%3Aauto%7D%2Ecol%2Dlg%2Doffset%2D12%7Bmargin%2Dleft%3A100%25%7D%2Ecol%2Dlg%2Doffset%2D11%7Bmargin%2Dleft%3A91%2E66666667%25%7D%2Ecol%2Dlg%2Doffset%2D10%7Bmargin%2Dleft%3A83%2E33333333%25%7D%2Ecol%2Dlg%2Doffset%2D9%7Bmargin%2Dleft%3A75%25%7D%2Ecol%2Dlg%2Doffset%2D8%7Bmargin%2Dleft%3A66%2E66666667%25%7D%2Ecol%2Dlg%2Doffset%2D7%7Bmargin%2Dleft%3A58%2E33333333%25%7D%2Ecol%2Dlg%2Doffset%2D6%7Bmargin%2Dleft%3A50%25%7D%2Ecol%2Dlg%2Doffset%2D5%7Bmargin%2Dleft%3A41%2E66666667%25%7D%2Ecol%2Dlg%2Doffset%2D4%7Bmargin%2Dleft%3A33%2E33333333%25%7D%2Ecol%2Dlg%2Doffset%2D3%7Bmargin%2Dleft%3A25%25%7D%2Ecol%2Dlg%2Doffset%2D2%7Bmargin%2Dleft%3A16%2E66666667%25%7D%2Ecol%2Dlg%2Doffset%2D1%7Bmargin%2Dleft%3A8%2E33333333%25%7D%2Ecol%2Dlg%2Doffset%2D0%7Bmargin%2Dleft%3A0%25%7D%7Dtable%7Bbackground%2Dcolor%3Atransparent%7Dcaption%7Bpadding%2Dtop%3A8px%3Bpadding%2Dbottom%3A8px%3Bcolor%3A%23808080%3Btext%2Dalign%3Aleft%7Dth%7B%7D%2Etable%7Bwidth%3A100%25%3Bmax%2Dwidth%3A100%25%3Bmargin%2Dbottom%3A18px%7D%2Etable%3Ethead%3Etr%3Eth%2C%2Etable%3Etbody%3Etr%3Eth%2C%2Etable%3Etfoot%3Etr%3Eth%2C%2Etable%3Ethead%3Etr%3Etd%2C%2Etable%3Etbody%3Etr%3Etd%2C%2Etable%3Etfoot%3Etr%3Etd%7Bpadding%3A8px%3Bline%2Dheight%3A1%2E42857143%3Bvertical%2Dalign%3Atop%3Bborder%2Dtop%3A1px%20solid%20%23dddddd%7D%2Etable%3Ethead%3Etr%3Eth%7Bvertical%2Dalign%3Abottom%3Bborder%2Dbottom%3A2px%20solid%20%23dddddd%7D%2Etable%3Ecaption%2Bthead%3Etr%3Afirst%2Dchild%3Eth%2C%2Etable%3Ecolgroup%2Bthead%3Etr%3Afirst%2Dchild%3Eth%2C%2Etable%3Ethead%3Afirst%2Dchild%3Etr%3Afirst%2Dchild%3Eth%2C%2Etable%3Ecaption%2Bthead%3Etr%3Afirst%2Dchild%3Etd%2C%2Etable%3Ecolgroup%2Bthead%3Etr%3Afirst%2Dchild%3Etd%2C%2Etable%3Ethead%3Afirst%2Dchild%3Etr%3Afirst%2Dchild%3Etd%7Bborder%2Dtop%3A0%7D%2Etable%3Etbody%2Btbody%7Bborder%2Dtop%3A2px%20solid%20%23dddddd%7D%2Etable%20%2Etable%7Bbackground%2Dcolor%3A%23fcfcfc%7D%2Etable%2Dcondensed%3Ethead%3Etr%3Eth%2C%2Etable%2Dcondensed%3Etbody%3Etr%3Eth%2C%2Etable%2Dcondensed%3Etfoot%3Etr%3Eth%2C%2Etable%2Dcondensed%3Ethead%3Etr%3Etd%2C%2Etable%2Dcondensed%3Etbody%3Etr%3Etd%2C%2Etable%2Dcondensed%3Etfoot%3Etr%3Etd%7Bpadding%3A5px%7D%2Etable%2Dbordered%7Bborder%3A1px%20solid%20%23dddddd%7D%2Etable%2Dbordered%3Ethead%3Etr%3Eth%2C%2Etable%2Dbordered%3Etbody%3Etr%3Eth%2C%2Etable%2Dbordered%3Etfoot%3Etr%3Eth%2C%2Etable%2Dbordered%3Ethead%3Etr%3Etd%2C%2Etable%2Dbordered%3Etbody%3Etr%3Etd%2C%2Etable%2Dbordered%3Etfoot%3Etr%3Etd%7Bborder%3A1px%20solid%20%23dddddd%7D%2Etable%2Dbordered%3Ethead%3Etr%3Eth%2C%2Etable%2Dbordered%3Ethead%3Etr%3Etd%7Bborder%2Dbottom%2Dwidth%3A2px%7D%2Etable%2Dstriped%3Etbody%3Etr%3Anth%2Dof%2Dtype%28odd%29%7Bbackground%2Dcolor%3A%23f9f9f9%7D%2Etable%2Dhover%3Etbody%3Etr%3Ahover%7Bbackground%2Dcolor%3A%23f5f5f5%7Dtable%20col%5Bclass%2A%3D%22col%2D%22%5D%7Bposition%3Astatic%3Bfloat%3Anone%3Bdisplay%3Atable%2Dcolumn%7Dtable%20td%5Bclass%2A%3D%22col%2D%22%5D%2Ctable%20th%5Bclass%2A%3D%22col%2D%22%5D%7Bposition%3Astatic%3Bfloat%3Anone%3Bdisplay%3Atable%2Dcell%7D%2Etable%3Ethead%3Etr%3Etd%2Eactive%2C%2Etable%3Etbody%3Etr%3Etd%2Eactive%2C%2Etable%3Etfoot%3Etr%3Etd%2Eactive%2C%2Etable%3Ethead%3Etr%3Eth%2Eactive%2C%2Etable%3Etbody%3Etr%3Eth%2Eactive%2C%2Etable%3Etfoot%3Etr%3Eth%2Eactive%2C%2Etable%3Ethead%3Etr%2Eactive%3Etd%2C%2Etable%3Etbody%3Etr%2Eactive%3Etd%2C%2Etable%3Etfoot%3Etr%2Eactive%3Etd%2C%2Etable%3Ethead%3Etr%2Eactive%3Eth%2C%2Etable%3Etbody%3Etr%2Eactive%3Eth%2C%2Etable%3Etfoot%3Etr%2Eactive%3Eth%7Bbackground%2Dcolor%3A%23f5f5f5%7D%2Etable%2Dhover%3Etbody%3Etr%3Etd%2Eactive%3Ahover%2C%2Etable%2Dhover%3Etbody%3Etr%3Eth%2Eactive%3Ahover%2C%2Etable%2Dhover%3Etbody%3Etr%2Eactive%3Ahover%3Etd%2C%2Etable%2Dhover%3Etbody%3Etr%3Ahover%3E%2Eactive%2C%2Etable%2Dhover%3Etbody%3Etr%2Eactive%3Ahover%3Eth%7Bbackground%2Dcolor%3A%23e8e8e8%7D%2Etable%3Ethead%3Etr%3Etd%2Esuccess%2C%2Etable%3Etbody%3Etr%3Etd%2Esuccess%2C%2Etable%3Etfoot%3Etr%3Etd%2Esuccess%2C%2Etable%3Ethead%3Etr%3Eth%2Esuccess%2C%2Etable%3Etbody%3Etr%3Eth%2Esuccess%2C%2Etable%3Etfoot%3Etr%3Eth%2Esuccess%2C%2Etable%3Ethead%3Etr%2Esuccess%3Etd%2C%2Etable%3Etbody%3Etr%2Esuccess%3Etd%2C%2Etable%3Etfoot%3Etr%2Esuccess%3Etd%2C%2Etable%3Ethead%3Etr%2Esuccess%3Eth%2C%2Etable%3Etbody%3Etr%2Esuccess%3Eth%2C%2Etable%3Etfoot%3Etr%2Esuccess%3Eth%7Bbackground%2Dcolor%3A%23dff0d8%7D%2Etable%2Dhover%3Etbody%3Etr%3Etd%2Esuccess%3Ahover%2C%2Etable%2Dhover%3Etbody%3Etr%3Eth%2Esuccess%3Ahover%2C%2Etable%2Dhover%3Etbody%3Etr%2Esuccess%3Ahover%3Etd%2C%2Etable%2Dhover%3Etbody%3Etr%3Ahover%3E%2Esuccess%2C%2Etable%2Dhover%3Etbody%3Etr%2Esuccess%3Ahover%3Eth%7Bbackground%2Dcolor%3A%23d0e9c6%7D%2Etable%3Ethead%3Etr%3Etd%2Einfo%2C%2Etable%3Etbody%3Etr%3Etd%2Einfo%2C%2Etable%3Etfoot%3Etr%3Etd%2Einfo%2C%2Etable%3Ethead%3Etr%3Eth%2Einfo%2C%2Etable%3Etbody%3Etr%3Eth%2Einfo%2C%2Etable%3Etfoot%3Etr%3Eth%2Einfo%2C%2Etable%3Ethead%3Etr%2Einfo%3Etd%2C%2Etable%3Etbody%3Etr%2Einfo%3Etd%2C%2Etable%3Etfoot%3Etr%2Einfo%3Etd%2C%2Etable%3Ethead%3Etr%2Einfo%3Eth%2C%2Etable%3Etbody%3Etr%2Einfo%3Eth%2C%2Etable%3Etfoot%3Etr%2Einfo%3Eth%7Bbackground%2Dcolor%3A%23d9edf7%7D%2Etable%2Dhover%3Etbody%3Etr%3Etd%2Einfo%3Ahover%2C%2Etable%2Dhover%3Etbody%3Etr%3Eth%2Einfo%3Ahover%2C%2Etable%2Dhover%3Etbody%3Etr%2Einfo%3Ahover%3Etd%2C%2Etable%2Dhover%3Etbody%3Etr%3Ahover%3E%2Einfo%2C%2Etable%2Dhover%3Etbody%3Etr%2Einfo%3Ahover%3Eth%7Bbackground%2Dcolor%3A%23c4e3f3%7D%2Etable%3Ethead%3Etr%3Etd%2Ewarning%2C%2Etable%3Etbody%3Etr%3Etd%2Ewarning%2C%2Etable%3Etfoot%3Etr%3Etd%2Ewarning%2C%2Etable%3Ethead%3Etr%3Eth%2Ewarning%2C%2Etable%3Etbody%3Etr%3Eth%2Ewarning%2C%2Etable%3Etfoot%3Etr%3Eth%2Ewarning%2C%2Etable%3Ethead%3Etr%2Ewarning%3Etd%2C%2Etable%3Etbody%3Etr%2Ewarning%3Etd%2C%2Etable%3Etfoot%3Etr%2Ewarning%3Etd%2C%2Etable%3Ethead%3Etr%2Ewarning%3Eth%2C%2Etable%3Etbody%3Etr%2Ewarning%3Eth%2C%2Etable%3Etfoot%3Etr%2Ewarning%3Eth%7Bbackground%2Dcolor%3A%23fcf8e3%7D%2Etable%2Dhover%3Etbody%3Etr%3Etd%2Ewarning%3Ahover%2C%2Etable%2Dhover%3Etbody%3Etr%3Eth%2Ewarning%3Ahover%2C%2Etable%2Dhover%3Etbody%3Etr%2Ewarning%3Ahover%3Etd%2C%2Etable%2Dhover%3Etbody%3Etr%3Ahover%3E%2Ewarning%2C%2Etable%2Dhover%3Etbody%3Etr%2Ewarning%3Ahover%3Eth%7Bbackground%2Dcolor%3A%23faf2cc%7D%2Etable%3Ethead%3Etr%3Etd%2Edanger%2C%2Etable%3Etbody%3Etr%3Etd%2Edanger%2C%2Etable%3Etfoot%3Etr%3Etd%2Edanger%2C%2Etable%3Ethead%3Etr%3Eth%2Edanger%2C%2Etable%3Etbody%3Etr%3Eth%2Edanger%2C%2Etable%3Etfoot%3Etr%3Eth%2Edanger%2C%2Etable%3Ethead%3Etr%2Edanger%3Etd%2C%2Etable%3Etbody%3Etr%2Edanger%3Etd%2C%2Etable%3Etfoot%3Etr%2Edanger%3Etd%2C%2Etable%3Ethead%3Etr%2Edanger%3Eth%2C%2Etable%3Etbody%3Etr%2Edanger%3Eth%2C%2Etable%3Etfoot%3Etr%2Edanger%3Eth%7Bbackground%2Dcolor%3A%23f2dede%7D%2Etable%2Dhover%3Etbody%3Etr%3Etd%2Edanger%3Ahover%2C%2Etable%2Dhover%3Etbody%3Etr%3Eth%2Edanger%3Ahover%2C%2Etable%2Dhover%3Etbody%3Etr%2Edanger%3Ahover%3Etd%2C%2Etable%2Dhover%3Etbody%3Etr%3Ahover%3E%2Edanger%2C%2Etable%2Dhover%3Etbody%3Etr%2Edanger%3Ahover%3Eth%7Bbackground%2Dcolor%3A%23ebcccc%7D%2Etable%2Dresponsive%7Boverflow%2Dx%3Aauto%3Bmin%2Dheight%3A0%2E01%25%7D%40media%20screen%20and%20%28max%2Dwidth%3A767px%29%7B%2Etable%2Dresponsive%7Bwidth%3A100%25%3Bmargin%2Dbottom%3A13%2E5px%3Boverflow%2Dy%3Ahidden%3B%2Dms%2Doverflow%2Dstyle%3A%2Dms%2Dautohiding%2Dscrollbar%3Bborder%3A1px%20solid%20%23dddddd%7D%2Etable%2Dresponsive%3E%2Etable%7Bmargin%2Dbottom%3A0%7D%2Etable%2Dresponsive%3E%2Etable%3Ethead%3Etr%3Eth%2C%2Etable%2Dresponsive%3E%2Etable%3Etbody%3Etr%3Eth%2C%2Etable%2Dresponsive%3E%2Etable%3Etfoot%3Etr%3Eth%2C%2Etable%2Dresponsive%3E%2Etable%3Ethead%3Etr%3Etd%2C%2Etable%2Dresponsive%3E%2Etable%3Etbody%3Etr%3Etd%2C%2Etable%2Dresponsive%3E%2Etable%3Etfoot%3Etr%3Etd%7Bwhite%2Dspace%3Anowrap%7D%2Etable%2Dresponsive%3E%2Etable%2Dbordered%7Bborder%3A0%7D%2Etable%2Dresponsive%3E%2Etable%2Dbordered%3Ethead%3Etr%3Eth%3Afirst%2Dchild%2C%2Etable%2Dresponsive%3E%2Etable%2Dbordered%3Etbody%3Etr%3Eth%3Afirst%2Dchild%2C%2Etable%2Dresponsive%3E%2Etable%2Dbordered%3Etfoot%3Etr%3Eth%3Afirst%2Dchild%2C%2Etable%2Dresponsive%3E%2Etable%2Dbordered%3Ethead%3Etr%3Etd%3Afirst%2Dchild%2C%2Etable%2Dresponsive%3E%2Etable%2Dbordered%3Etbody%3Etr%3Etd%3Afirst%2Dchild%2C%2Etable%2Dresponsive%3E%2Etable%2Dbordered%3Etfoot%3Etr%3Etd%3Afirst%2Dchild%7Bborder%2Dleft%3A0%7D%2Etable%2Dresponsive%3E%2Etable%2Dbordered%3Ethead%3Etr%3Eth%3Alast%2Dchild%2C%2Etable%2Dresponsive%3E%2Etable%2Dbordered%3Etbody%3Etr%3Eth%3Alast%2Dchild%2C%2Etable%2Dresponsive%3E%2Etable%2Dbordered%3Etfoot%3Etr%3Eth%3Alast%2Dchild%2C%2Etable%2Dresponsive%3E%2Etable%2Dbordered%3Ethead%3Etr%3Etd%3Alast%2Dchild%2C%2Etable%2Dresponsive%3E%2Etable%2Dbordered%3Etbody%3Etr%3Etd%3Alast%2Dchild%2C%2Etable%2Dresponsive%3E%2Etable%2Dbordered%3Etfoot%3Etr%3Etd%3Alast%2Dchild%7Bborder%2Dright%3A0%7D%2Etable%2Dresponsive%3E%2Etable%2Dbordered%3Etbody%3Etr%3Alast%2Dchild%3Eth%2C%2Etable%2Dresponsive%3E%2Etable%2Dbordered%3Etfoot%3Etr%3Alast%2Dchild%3Eth%2C%2Etable%2Dresponsive%3E%2Etable%2Dbordered%3Etbody%3Etr%3Alast%2Dchild%3Etd%2C%2Etable%2Dresponsive%3E%2Etable%2Dbordered%3Etfoot%3Etr%3Alast%2Dchild%3Etd%7Bborder%2Dbottom%3A0%7D%7Dfieldset%7Bpadding%3A0%3Bmargin%3A0%3Bborder%3A0%3Bmin%2Dwidth%3A0%7Dlegend%7Bdisplay%3Ablock%3Bwidth%3A100%25%3Bpadding%3A0%3Bmargin%2Dbottom%3A18px%3Bfont%2Dsize%3A19%2E5px%3Bline%2Dheight%3Ainherit%3Bcolor%3A%23777777%3Bborder%3A0%3Bborder%2Dbottom%3A1px%20solid%20%23e5e5e5%7Dlabel%7Bdisplay%3Ainline%2Dblock%3Bmax%2Dwidth%3A100%25%3Bmargin%2Dbottom%3A5px%3Bfont%2Dweight%3Abold%7Dinput%5Btype%3D%22search%22%5D%7B%2Dwebkit%2Dbox%2Dsizing%3Aborder%2Dbox%3B%2Dmoz%2Dbox%2Dsizing%3Aborder%2Dbox%3Bbox%2Dsizing%3Aborder%2Dbox%7Dinput%5Btype%3D%22radio%22%5D%2Cinput%5Btype%3D%22checkbox%22%5D%7Bmargin%3A4px%200%200%3Bmargin%2Dtop%3A1px%20%5C9%3Bline%2Dheight%3Anormal%7Dinput%5Btype%3D%22file%22%5D%7Bdisplay%3Ablock%7Dinput%5Btype%3D%22range%22%5D%7Bdisplay%3Ablock%3Bwidth%3A100%25%7Dselect%5Bmultiple%5D%2Cselect%5Bsize%5D%7Bheight%3Aauto%7Dinput%5Btype%3D%22file%22%5D%3Afocus%2Cinput%5Btype%3D%22radio%22%5D%3Afocus%2Cinput%5Btype%3D%22checkbox%22%5D%3Afocus%7Boutline%3Athin%20dotted%3Boutline%3A5px%20auto%20%2Dwebkit%2Dfocus%2Dring%2Dcolor%3Boutline%2Doffset%3A%2D2px%7Doutput%7Bdisplay%3Ablock%3Bpadding%2Dtop%3A9px%3Bfont%2Dsize%3A13px%3Bline%2Dheight%3A1%2E42857143%3Bcolor%3A%23777777%7D%2Eform%2Dcontrol%7Bdisplay%3Ablock%3Bwidth%3A100%25%3Bheight%3A36px%3Bpadding%3A8px%2012px%3Bfont%2Dsize%3A13px%3Bline%2Dheight%3A1%2E42857143%3Bcolor%3A%23777777%3Bbackground%2Dcolor%3A%23ffffff%3Bbackground%2Dimage%3Anone%3Bborder%3A1px%20solid%20%23dddddd%3Bborder%2Dradius%3A4px%3B%2Dwebkit%2Dbox%2Dshadow%3Ainset%200%201px%201px%20rgba%280%2C0%2C0%2C0%2E075%29%3Bbox%2Dshadow%3Ainset%200%201px%201px%20rgba%280%2C0%2C0%2C0%2E075%29%3B%2Dwebkit%2Dtransition%3Aborder%2Dcolor%20ease%2Din%2Dout%20%2E15s%2C%2Dwebkit%2Dbox%2Dshadow%20ease%2Din%2Dout%20%2E15s%3B%2Do%2Dtransition%3Aborder%2Dcolor%20ease%2Din%2Dout%20%2E15s%2Cbox%2Dshadow%20ease%2Din%2Dout%20%2E15s%3Btransition%3Aborder%2Dcolor%20ease%2Din%2Dout%20%2E15s%2Cbox%2Dshadow%20ease%2Din%2Dout%20%2E15s%7D%2Eform%2Dcontrol%3Afocus%7Bborder%2Dcolor%3A%2366afe9%3Boutline%3A0%3B%2Dwebkit%2Dbox%2Dshadow%3Ainset%200%201px%201px%20rgba%280%2C0%2C0%2C0%2E075%29%2C0%200%208px%20rgba%28102%2C175%2C233%2C0%2E6%29%3Bbox%2Dshadow%3Ainset%200%201px%201px%20rgba%280%2C0%2C0%2C0%2E075%29%2C0%200%208px%20rgba%28102%2C175%2C233%2C0%2E6%29%7D%2Eform%2Dcontrol%3A%3A%2Dmoz%2Dplaceholder%7Bcolor%3A%23dddddd%3Bopacity%3A1%7D%2Eform%2Dcontrol%3A%2Dms%2Dinput%2Dplaceholder%7Bcolor%3A%23dddddd%7D%2Eform%2Dcontrol%3A%3A%2Dwebkit%2Dinput%2Dplaceholder%7Bcolor%3A%23dddddd%7D%2Eform%2Dcontrol%3A%3A%2Dms%2Dexpand%7Bborder%3A0%3Bbackground%2Dcolor%3Atransparent%7D%2Eform%2Dcontrol%5Bdisabled%5D%2C%2Eform%2Dcontrol%5Breadonly%5D%2Cfieldset%5Bdisabled%5D%20%2Eform%2Dcontrol%7Bbackground%2Dcolor%3A%23dddddd%3Bopacity%3A1%7D%2Eform%2Dcontrol%5Bdisabled%5D%2Cfieldset%5Bdisabled%5D%20%2Eform%2Dcontrol%7Bcursor%3Anot%2Dallowed%7Dtextarea%2Eform%2Dcontrol%7Bheight%3Aauto%7Dinput%5Btype%3D%22search%22%5D%7B%2Dwebkit%2Dappearance%3Anone%7D%40media%20screen%20and%20%28%2Dwebkit%2Dmin%2Ddevice%2Dpixel%2Dratio%3A0%29%7Binput%5Btype%3D%22date%22%5D%2Eform%2Dcontrol%2Cinput%5Btype%3D%22time%22%5D%2Eform%2Dcontrol%2Cinput%5Btype%3D%22datetime%2Dlocal%22%5D%2Eform%2Dcontrol%2Cinput%5Btype%3D%22month%22%5D%2Eform%2Dcontrol%7Bline%2Dheight%3A36px%7Dinput%5Btype%3D%22date%22%5D%2Einput%2Dsm%2Cinput%5Btype%3D%22time%22%5D%2Einput%2Dsm%2Cinput%5Btype%3D%22datetime%2Dlocal%22%5D%2Einput%2Dsm%2Cinput%5Btype%3D%22month%22%5D%2Einput%2Dsm%2C%2Einput%2Dgroup%2Dsm%20input%5Btype%3D%22date%22%5D%2C%2Einput%2Dgroup%2Dsm%20input%5Btype%3D%22time%22%5D%2C%2Einput%2Dgroup%2Dsm%20input%5Btype%3D%22datetime%2Dlocal%22%5D%2C%2Einput%2Dgroup%2Dsm%20input%5Btype%3D%22month%22%5D%7Bline%2Dheight%3A30px%7Dinput%5Btype%3D%22date%22%5D%2Einput%2Dlg%2Cinput%5Btype%3D%22time%22%5D%2Einput%2Dlg%2Cinput%5Btype%3D%22datetime%2Dlocal%22%5D%2Einput%2Dlg%2Cinput%5Btype%3D%22month%22%5D%2Einput%2Dlg%2C%2Einput%2Dgroup%2Dlg%20input%5Btype%3D%22date%22%5D%2C%2Einput%2Dgroup%2Dlg%20input%5Btype%3D%22time%22%5D%2C%2Einput%2Dgroup%2Dlg%20input%5Btype%3D%22datetime%2Dlocal%22%5D%2C%2Einput%2Dgroup%2Dlg%20input%5Btype%3D%22month%22%5D%7Bline%2Dheight%3A53px%7D%7D%2Eform%2Dgroup%7Bmargin%2Dbottom%3A15px%7D%2Eradio%2C%2Echeckbox%7Bposition%3Arelative%3Bdisplay%3Ablock%3Bmargin%2Dtop%3A10px%3Bmargin%2Dbottom%3A10px%7D%2Eradio%20label%2C%2Echeckbox%20label%7Bmin%2Dheight%3A18px%3Bpadding%2Dleft%3A20px%3Bmargin%2Dbottom%3A0%3Bfont%2Dweight%3Anormal%3Bcursor%3Apointer%7D%2Eradio%20input%5Btype%3D%22radio%22%5D%2C%2Eradio%2Dinline%20input%5Btype%3D%22radio%22%5D%2C%2Echeckbox%20input%5Btype%3D%22checkbox%22%5D%2C%2Echeckbox%2Dinline%20input%5Btype%3D%22checkbox%22%5D%7Bposition%3Aabsolute%3Bmargin%2Dleft%3A%2D20px%3Bmargin%2Dtop%3A4px%20%5C9%7D%2Eradio%2B%2Eradio%2C%2Echeckbox%2B%2Echeckbox%7Bmargin%2Dtop%3A%2D5px%7D%2Eradio%2Dinline%2C%2Echeckbox%2Dinline%7Bposition%3Arelative%3Bdisplay%3Ainline%2Dblock%3Bpadding%2Dleft%3A20px%3Bmargin%2Dbottom%3A0%3Bvertical%2Dalign%3Amiddle%3Bfont%2Dweight%3Anormal%3Bcursor%3Apointer%7D%2Eradio%2Dinline%2B%2Eradio%2Dinline%2C%2Echeckbox%2Dinline%2B%2Echeckbox%2Dinline%7Bmargin%2Dtop%3A0%3Bmargin%2Dleft%3A10px%7Dinput%5Btype%3D%22radio%22%5D%5Bdisabled%5D%2Cinput%5Btype%3D%22checkbox%22%5D%5Bdisabled%5D%2Cinput%5Btype%3D%22radio%22%5D%2Edisabled%2Cinput%5Btype%3D%22checkbox%22%5D%2Edisabled%2Cfieldset%5Bdisabled%5D%20input%5Btype%3D%22radio%22%5D%2Cfieldset%5Bdisabled%5D%20input%5Btype%3D%22checkbox%22%5D%7Bcursor%3Anot%2Dallowed%7D%2Eradio%2Dinline%2Edisabled%2C%2Echeckbox%2Dinline%2Edisabled%2Cfieldset%5Bdisabled%5D%20%2Eradio%2Dinline%2Cfieldset%5Bdisabled%5D%20%2Echeckbox%2Dinline%7Bcursor%3Anot%2Dallowed%7D%2Eradio%2Edisabled%20label%2C%2Echeckbox%2Edisabled%20label%2Cfieldset%5Bdisabled%5D%20%2Eradio%20label%2Cfieldset%5Bdisabled%5D%20%2Echeckbox%20label%7Bcursor%3Anot%2Dallowed%7D%2Eform%2Dcontrol%2Dstatic%7Bpadding%2Dtop%3A9px%3Bpadding%2Dbottom%3A9px%3Bmargin%2Dbottom%3A0%3Bmin%2Dheight%3A31px%7D%2Eform%2Dcontrol%2Dstatic%2Einput%2Dlg%2C%2Eform%2Dcontrol%2Dstatic%2Einput%2Dsm%7Bpadding%2Dleft%3A0%3Bpadding%2Dright%3A0%7D%2Einput%2Dsm%7Bheight%3A30px%3Bpadding%3A5px%2010px%3Bfont%2Dsize%3A12px%3Bline%2Dheight%3A1%2E5%3Bborder%2Dradius%3A3px%7Dselect%2Einput%2Dsm%7Bheight%3A30px%3Bline%2Dheight%3A30px%7Dtextarea%2Einput%2Dsm%2Cselect%5Bmultiple%5D%2Einput%2Dsm%7Bheight%3Aauto%7D%2Eform%2Dgroup%2Dsm%20%2Eform%2Dcontrol%7Bheight%3A30px%3Bpadding%3A5px%2010px%3Bfont%2Dsize%3A12px%3Bline%2Dheight%3A1%2E5%3Bborder%2Dradius%3A3px%7D%2Eform%2Dgroup%2Dsm%20select%2Eform%2Dcontrol%7Bheight%3A30px%3Bline%2Dheight%3A30px%7D%2Eform%2Dgroup%2Dsm%20textarea%2Eform%2Dcontrol%2C%2Eform%2Dgroup%2Dsm%20select%5Bmultiple%5D%2Eform%2Dcontrol%7Bheight%3Aauto%7D%2Eform%2Dgroup%2Dsm%20%2Eform%2Dcontrol%2Dstatic%7Bheight%3A30px%3Bmin%2Dheight%3A30px%3Bpadding%3A6px%2010px%3Bfont%2Dsize%3A12px%3Bline%2Dheight%3A1%2E5%7D%2Einput%2Dlg%7Bheight%3A53px%3Bpadding%3A14px%2016px%3Bfont%2Dsize%3A17px%3Bline%2Dheight%3A1%2E3333333%3Bborder%2Dradius%3A6px%7Dselect%2Einput%2Dlg%7Bheight%3A53px%3Bline%2Dheight%3A53px%7Dtextarea%2Einput%2Dlg%2Cselect%5Bmultiple%5D%2Einput%2Dlg%7Bheight%3Aauto%7D%2Eform%2Dgroup%2Dlg%20%2Eform%2Dcontrol%7Bheight%3A53px%3Bpadding%3A14px%2016px%3Bfont%2Dsize%3A17px%3Bline%2Dheight%3A1%2E3333333%3Bborder%2Dradius%3A6px%7D%2Eform%2Dgroup%2Dlg%20select%2Eform%2Dcontrol%7Bheight%3A53px%3Bline%2Dheight%3A53px%7D%2Eform%2Dgroup%2Dlg%20textarea%2Eform%2Dcontrol%2C%2Eform%2Dgroup%2Dlg%20select%5Bmultiple%5D%2Eform%2Dcontrol%7Bheight%3Aauto%7D%2Eform%2Dgroup%2Dlg%20%2Eform%2Dcontrol%2Dstatic%7Bheight%3A53px%3Bmin%2Dheight%3A35px%3Bpadding%3A15px%2016px%3Bfont%2Dsize%3A17px%3Bline%2Dheight%3A1%2E3333333%7D%2Ehas%2Dfeedback%7Bposition%3Arelative%7D%2Ehas%2Dfeedback%20%2Eform%2Dcontrol%7Bpadding%2Dright%3A45px%7D%2Eform%2Dcontrol%2Dfeedback%7Bposition%3Aabsolute%3Btop%3A0%3Bright%3A0%3Bz%2Dindex%3A2%3Bdisplay%3Ablock%3Bwidth%3A36px%3Bheight%3A36px%3Bline%2Dheight%3A36px%3Btext%2Dalign%3Acenter%3Bpointer%2Devents%3Anone%7D%2Einput%2Dlg%2B%2Eform%2Dcontrol%2Dfeedback%2C%2Einput%2Dgroup%2Dlg%2B%2Eform%2Dcontrol%2Dfeedback%2C%2Eform%2Dgroup%2Dlg%20%2Eform%2Dcontrol%2B%2Eform%2Dcontrol%2Dfeedback%7Bwidth%3A53px%3Bheight%3A53px%3Bline%2Dheight%3A53px%7D%2Einput%2Dsm%2B%2Eform%2Dcontrol%2Dfeedback%2C%2Einput%2Dgroup%2Dsm%2B%2Eform%2Dcontrol%2Dfeedback%2C%2Eform%2Dgroup%2Dsm%20%2Eform%2Dcontrol%2B%2Eform%2Dcontrol%2Dfeedback%7Bwidth%3A30px%3Bheight%3A30px%3Bline%2Dheight%3A30px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7Bcolor%3A%23468847%7D%2Ehas%2Dsuccess%20%2Eform%2Dcontrol%7Bborder%2Dcolor%3A%23468847%3B%2Dwebkit%2Dbox%2Dshadow%3Ainset%200%201px%201px%20rgba%280%2C0%2C0%2C0%2E075%29%3Bbox%2Dshadow%3Ainset%200%201px%201px%20rgba%280%2C0%2C0%2C0%2E075%29%7D%2Ehas%2Dsuccess%20%2Eform%2Dcontrol%3Afocus%7Bborder%2Dcolor%3A%23356635%3B%2Dwebkit%2Dbox%2Dshadow%3Ainset%200%201px%201px%20rgba%280%2C0%2C0%2C0%2E075%29%2C0%200%206px%20%237aba7b%3Bbox%2Dshadow%3Ainset%200%201px%201px%20rgba%280%2C0%2C0%2C0%2E075%29%2C0%200%206px%20%237aba7b%7D%2Ehas%2Dsuccess%20%2Einput%2Dgroup%2Daddon%7Bcolor%3A%23468847%3Bborder%2Dcolor%3A%23468847%3Bbackground%2Dcolor%3A%23dff0d8%7D%2Ehas%2Dsuccess%20%2Eform%2Dcontrol%2Dfeedback%7Bcolor%3A%23468847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7Bcolor%3A%23c09853%7D%2Ehas%2Dwarning%20%2Eform%2Dcontrol%7Bborder%2Dcolor%3A%23c09853%3B%2Dwebkit%2Dbox%2Dshadow%3Ainset%200%201px%201px%20rgba%280%2C0%2C0%2C0%2E075%29%3Bbox%2Dshadow%3Ainset%200%201px%201px%20rgba%280%2C0%2C0%2C0%2E075%29%7D%2Ehas%2Dwarning%20%2Eform%2Dcontrol%3Afocus%7Bborder%2Dcolor%3A%23a47e3c%3B%2Dwebkit%2Dbox%2Dshadow%3Ainset%200%201px%201px%20rgba%280%2C0%2C0%2C0%2E075%29%2C0%200%206px%20%23dbc59e%3Bbox%2Dshadow%3Ainset%200%201px%201px%20rgba%280%2C0%2C0%2C0%2E075%29%2C0%200%206px%20%23dbc59e%7D%2Ehas%2Dwarning%20%2Einput%2Dgroup%2Daddon%7Bcolor%3A%23c09853%3Bborder%2Dcolor%3A%23c09853%3Bbackground%2Dcolor%3A%23fcf8e3%7D%2Ehas%2Dwarning%20%2Eform%2Dcontrol%2Dfeedback%7Bcolor%3A%23c09853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7Bcolor%3A%23b94a48%7D%2Ehas%2Derror%20%2Eform%2Dcontrol%7Bborder%2Dcolor%3A%23b94a48%3B%2Dwebkit%2Dbox%2Dshadow%3Ainset%200%201px%201px%20rgba%280%2C0%2C0%2C0%2E075%29%3Bbox%2Dshadow%3Ainset%200%201px%201px%20rgba%280%2C0%2C0%2C0%2E075%29%7D%2Ehas%2Derror%20%2Eform%2Dcontrol%3Afocus%7Bborder%2Dcolor%3A%23953b39%3B%2Dwebkit%2Dbox%2Dshadow%3Ainset%200%201px%201px%20rgba%280%2C0%2C0%2C0%2E075%29%2C0%200%206px%20%23d59392%3Bbox%2Dshadow%3Ainset%200%201px%201px%20rgba%280%2C0%2C0%2C0%2E075%29%2C0%200%206px%20%23d59392%7D%2Ehas%2Derror%20%2Einput%2Dgroup%2Daddon%7Bcolor%3A%23b94a48%3Bborder%2Dcolor%3A%23b94a48%3Bbackground%2Dcolor%3A%23f2dede%7D%2Ehas%2Derror%20%2Eform%2Dcontrol%2Dfeedback%7Bcolor%3A%23b94a48%7D%2Ehas%2Dfeedback%20label%7E%2Eform%2Dcontrol%2Dfeedback%7Btop%3A23px%7D%2Ehas%2Dfeedback%20label%2Esr%2Donly%7E%2Eform%2Dcontrol%2Dfeedback%7Btop%3A0%7D%2Ehelp%2Dblock%7Bdisplay%3Ablock%3Bmargin%2Dtop%3A5px%3Bmargin%2Dbottom%3A10px%3Bcolor%3A%23b7b7b7%7D%40media%20%28min%2Dwidth%3A768px%29%7B%2Eform%2Dinline%20%2Eform%2Dgroup%7Bdisplay%3Ainline%2Dblock%3Bmargin%2Dbottom%3A0%3Bvertical%2Dalign%3Amiddle%7D%2Eform%2Dinline%20%2Eform%2Dcontrol%7Bdisplay%3Ainline%2Dblock%3Bwidth%3Aauto%3Bvertical%2Dalign%3Amiddle%7D%2Eform%2Dinline%20%2Eform%2Dcontrol%2Dstatic%7Bdisplay%3Ainline%2Dblock%7D%2Eform%2Dinline%20%2Einput%2Dgroup%7Bdisplay%3Ainline%2Dtable%3Bvertical%2Dalign%3Amiddle%7D%2Eform%2Dinline%20%2Einput%2Dgroup%20%2Einput%2Dgroup%2Daddon%2C%2Eform%2Dinline%20%2Einput%2Dgroup%20%2Einput%2Dgroup%2Dbtn%2C%2Eform%2Dinline%20%2Einput%2Dgroup%20%2Eform%2Dcontrol%7Bwidth%3Aauto%7D%2Eform%2Dinline%20%2Einput%2Dgroup%3E%2Eform%2Dcontrol%7Bwidth%3A100%25%7D%2Eform%2Dinline%20%2Econtrol%2Dlabel%7Bmargin%2Dbottom%3A0%3Bvertical%2Dalign%3Amiddle%7D%2Eform%2Dinline%20%2Eradio%2C%2Eform%2Dinline%20%2Echeckbox%7Bdisplay%3Ainline%2Dblock%3Bmargin%2Dtop%3A0%3Bmargin%2Dbottom%3A0%3Bvertical%2Dalign%3Amiddle%7D%2Eform%2Dinline%20%2Eradio%20label%2C%2Eform%2Dinline%20%2Echeckbox%20label%7Bpadding%2Dleft%3A0%7D%2Eform%2Dinline%20%2Eradio%20input%5Btype%3D%22radio%22%5D%2C%2Eform%2Dinline%20%2Echeckbox%20input%5Btype%3D%22checkbox%22%5D%7Bposition%3Arelative%3Bmargin%2Dleft%3A0%7D%2Eform%2Dinline%20%2Ehas%2Dfeedback%20%2Eform%2Dcontrol%2Dfeedback%7Btop%3A0%7D%7D%2Eform%2Dhorizontal%20%2Eradio%2C%2Eform%2Dhorizontal%20%2Echeckbox%2C%2Eform%2Dhorizontal%20%2Eradio%2Dinline%2C%2Eform%2Dhorizontal%20%2Echeckbox%2Dinline%7Bmargin%2Dtop%3A0%3Bmargin%2Dbottom%3A0%3Bpadding%2Dtop%3A9px%7D%2Eform%2Dhorizontal%20%2Eradio%2C%2Eform%2Dhorizontal%20%2Echeckbox%7Bmin%2Dheight%3A27px%7D%2Eform%2Dhorizontal%20%2Eform%2Dgroup%7Bmargin%2Dleft%3A%2D15px%3Bmargin%2Dright%3A%2D15px%7D%40media%20%28min%2Dwidth%3A768px%29%7B%2Eform%2Dhorizontal%20%2Econtrol%2Dlabel%7Btext%2Dalign%3Aright%3Bmargin%2Dbottom%3A0%3Bpadding%2Dtop%3A9px%7D%7D%2Eform%2Dhorizontal%20%2Ehas%2Dfeedback%20%2Eform%2Dcontrol%2Dfeedback%7Bright%3A15px%7D%40media%20%28min%2Dwidth%3A768px%29%7B%2Eform%2Dhorizontal%20%2Eform%2Dgroup%2Dlg%20%2Econtrol%2Dlabel%7Bpadding%2Dtop%3A15px%3Bfont%2Dsize%3A17px%7D%7D%40media%20%28min%2Dwidth%3A768px%29%7B%2Eform%2Dhorizontal%20%2Eform%2Dgroup%2Dsm%20%2Econtrol%2Dlabel%7Bpadding%2Dtop%3A6px%3Bfont%2Dsize%3A12px%7D%7D%2Ebtn%7Bdisplay%3Ainline%2Dblock%3Bmargin%2Dbottom%3A0%3Bfont%2Dweight%3Anormal%3Btext%2Dalign%3Acenter%3Bvertical%2Dalign%3Amiddle%3B%2Dms%2Dtouch%2Daction%3Amanipulation%3Btouch%2Daction%3Amanipulation%3Bcursor%3Apointer%3Bbackground%2Dimage%3Anone%3Bborder%3A1px%20solid%20transparent%3Bwhite%2Dspace%3Anowrap%3Bpadding%3A8px%2012px%3Bfont%2Dsize%3A13px%3Bline%2Dheight%3A1%2E42857143%3Bborder%2Dradius%3A4px%3B%2Dwebkit%2Duser%2Dselect%3Anone%3B%2Dmoz%2Duser%2Dselect%3Anone%3B%2Dms%2Duser%2Dselect%3Anone%3Buser%2Dselect%3Anone%7D%2Ebtn%3Afocus%2C%2Ebtn%3Aactive%3Afocus%2C%2Ebtn%2Eactive%3Afocus%2C%2Ebtn%2Efocus%2C%2Ebtn%3Aactive%2Efocus%2C%2Ebtn%2Eactive%2Efocus%7Boutline%3Athin%20dotted%3Boutline%3A5px%20auto%20%2Dwebkit%2Dfocus%2Dring%2Dcolor%3Boutline%2Doffset%3A%2D2px%7D%2Ebtn%3Ahover%2C%2Ebtn%3Afocus%2C%2Ebtn%2Efocus%7Bcolor%3A%23ffffff%3Btext%2Ddecoration%3Anone%7D%2Ebtn%3Aactive%2C%2Ebtn%2Eactive%7Boutline%3A0%3Bbackground%2Dimage%3Anone%3B%2Dwebkit%2Dbox%2Dshadow%3Ainset%200%203px%205px%20rgba%280%2C0%2C0%2C0%2E125%29%3Bbox%2Dshadow%3Ainset%200%203px%205px%20rgba%280%2C0%2C0%2C0%2E125%29%7D%2Ebtn%2Edisabled%2C%2Ebtn%5Bdisabled%5D%2Cfieldset%5Bdisabled%5D%20%2Ebtn%7Bcursor%3Anot%2Dallowed%3Bopacity%3A0%2E65%3Bfilter%3Aalpha%28opacity%3D65%29%3B%2Dwebkit%2Dbox%2Dshadow%3Anone%3Bbox%2Dshadow%3Anone%7Da%2Ebtn%2Edisabled%2Cfieldset%5Bdisabled%5D%20a%2Ebtn%7Bpointer%2Devents%3Anone%7D%2Ebtn%2Ddefault%7Bcolor%3A%23ffffff%3Bbackground%2Dcolor%3A%23474949%3Bborder%2Dcolor%3A%23474949%7D%2Ebtn%2Ddefault%3Afocus%2C%2Ebtn%2Ddefault%2Efocus%7Bcolor%3A%23ffffff%3Bbackground%2Dcolor%3A%232e2f2f%3Bborder%2Dcolor%3A%23080808%7D%2Ebtn%2Ddefault%3Ahover%7Bcolor%3A%23ffffff%3Bbackground%2Dcolor%3A%232e2f2f%3Bborder%2Dcolor%3A%23292a2a%7D%2Ebtn%2Ddefault%3Aactive%2C%2Ebtn%2Ddefault%2Eactive%2C%2Eopen%3E%2Edropdown%2Dtoggle%2Ebtn%2Ddefault%7Bcolor%3A%23ffffff%3Bbackground%2Dcolor%3A%232e2f2f%3Bborder%2Dcolor%3A%23292a2a%7D%2Ebtn%2Ddefault%3Aactive%3Ahover%2C%2Ebtn%2Ddefault%2Eactive%3Ahover%2C%2Eopen%3E%2Edropdown%2Dtoggle%2Ebtn%2Ddefault%3Ahover%2C%2Ebtn%2Ddefault%3Aactive%3Afocus%2C%2Ebtn%2Ddefault%2Eactive%3Afocus%2C%2Eopen%3E%2Edropdown%2Dtoggle%2Ebtn%2Ddefault%3Afocus%2C%2Ebtn%2Ddefault%3Aactive%2Efocus%2C%2Ebtn%2Ddefault%2Eactive%2Efocus%2C%2Eopen%3E%2Edropdown%2Dtoggle%2Ebtn%2Ddefault%2Efocus%7Bcolor%3A%23ffffff%3Bbackground%2Dcolor%3A%231c1d1d%3Bborder%2Dcolor%3A%23080808%7D%2Ebtn%2Ddefault%3Aactive%2C%2Ebtn%2Ddefault%2Eactive%2C%2Eopen%3E%2Edropdown%2Dtoggle%2Ebtn%2Ddefault%7Bbackground%2Dimage%3Anone%7D%2Ebtn%2Ddefault%2Edisabled%3Ahover%2C%2Ebtn%2Ddefault%5Bdisabled%5D%3Ahover%2Cfieldset%5Bdisabled%5D%20%2Ebtn%2Ddefault%3Ahover%2C%2Ebtn%2Ddefault%2Edisabled%3Afocus%2C%2Ebtn%2Ddefault%5Bdisabled%5D%3Afocus%2Cfieldset%5Bdisabled%5D%20%2Ebtn%2Ddefault%3Afocus%2C%2Ebtn%2Ddefault%2Edisabled%2Efocus%2C%2Ebtn%2Ddefault%5Bdisabled%5D%2Efocus%2Cfieldset%5Bdisabled%5D%20%2Ebtn%2Ddefault%2Efocus%7Bbackground%2Dcolor%3A%23474949%3Bborder%2Dcolor%3A%23474949%7D%2Ebtn%2Ddefault%20%2Ebadge%7Bcolor%3A%23474949%3Bbackground%2Dcolor%3A%23ffffff%7D%2Ebtn%2Dprimary%7Bcolor%3A%23ffffff%3Bbackground%2Dcolor%3A%23d9230f%3Bborder%2Dcolor%3A%23d9230f%7D%2Ebtn%2Dprimary%3Afocus%2C%2Ebtn%2Dprimary%2Efocus%7Bcolor%3A%23ffffff%3Bbackground%2Dcolor%3A%23a91b0c%3Bborder%2Dcolor%3A%23621007%7D%2Ebtn%2Dprimary%3Ahover%7Bcolor%3A%23ffffff%3Bbackground%2Dcolor%3A%23a91b0c%3Bborder%2Dcolor%3A%23a01a0b%7D%2Ebtn%2Dprimary%3Aactive%2C%2Ebtn%2Dprimary%2Eactive%2C%2Eopen%3E%2Edropdown%2Dtoggle%2Ebtn%2Dprimary%7Bcolor%3A%23ffffff%3Bbackground%2Dcolor%3A%23a91b0c%3Bborder%2Dcolor%3A%23a01a0b%7D%2Ebtn%2Dprimary%3Aactive%3Ahover%2C%2Ebtn%2Dprimary%2Eactive%3Ahover%2C%2Eopen%3E%2Edropdown%2Dtoggle%2Ebtn%2Dprimary%3Ahover%2C%2Ebtn%2Dprimary%3Aactive%3Afocus%2C%2Ebtn%2Dprimary%2Eactive%3Afocus%2C%2Eopen%3E%2Edropdown%2Dtoggle%2Ebtn%2Dprimary%3Afocus%2C%2Ebtn%2Dprimary%3Aactive%2Efocus%2C%2Ebtn%2Dprimary%2Eactive%2Efocus%2C%2Eopen%3E%2Edropdown%2Dtoggle%2Ebtn%2Dprimary%2Efocus%7Bcolor%3A%23ffffff%3Bbackground%2Dcolor%3A%23881609%3Bborder%2Dcolor%3A%23621007%7D%2Ebtn%2Dprimary%3Aactive%2C%2Ebtn%2Dprimary%2Eactive%2C%2Eopen%3E%2Edropdown%2Dtoggle%2Ebtn%2Dprimary%7Bbackground%2Dimage%3Anone%7D%2Ebtn%2Dprimary%2Edisabled%3Ahover%2C%2Ebtn%2Dprimary%5Bdisabled%5D%3Ahover%2Cfieldset%5Bdisabled%5D%20%2Ebtn%2Dprimary%3Ahover%2C%2Ebtn%2Dprimary%2Edisabled%3Afocus%2C%2Ebtn%2Dprimary%5Bdisabled%5D%3Afocus%2Cfieldset%5Bdisabled%5D%20%2Ebtn%2Dprimary%3Afocus%2C%2Ebtn%2Dprimary%2Edisabled%2Efocus%2C%2Ebtn%2Dprimary%5Bdisabled%5D%2Efocus%2Cfieldset%5Bdisabled%5D%20%2Ebtn%2Dprimary%2Efocus%7Bbackground%2Dcolor%3A%23d9230f%3Bborder%2Dcolor%3A%23d9230f%7D%2Ebtn%2Dprimary%20%2Ebadge%7Bcolor%3A%23d9230f%3Bbackground%2Dcolor%3A%23ffffff%7D%2Ebtn%2Dsuccess%7Bcolor%3A%23ffffff%3Bbackground%2Dcolor%3A%23469408%3Bborder%2Dcolor%3A%23469408%7D%2Ebtn%2Dsuccess%3Afocus%2C%2Ebtn%2Dsuccess%2Efocus%7Bcolor%3A%23ffffff%3Bbackground%2Dcolor%3A%232f6405%3Bborder%2Dcolor%3A%230d1b01%7D%2Ebtn%2Dsuccess%3Ahover%7Bcolor%3A%23ffffff%3Bbackground%2Dcolor%3A%232f6405%3Bborder%2Dcolor%3A%232b5a05%7D%2Ebtn%2Dsuccess%3Aactive%2C%2Ebtn%2Dsuccess%2Eactive%2C%2Eopen%3E%2Edropdown%2Dtoggle%2Ebtn%2Dsuccess%7Bcolor%3A%23ffffff%3Bbackground%2Dcolor%3A%232f6405%3Bborder%2Dcolor%3A%232b5a05%7D%2Ebtn%2Dsuccess%3Aactive%3Ahover%2C%2Ebtn%2Dsuccess%2Eactive%3Ahover%2C%2Eopen%3E%2Edropdown%2Dtoggle%2Ebtn%2Dsuccess%3Ahover%2C%2Ebtn%2Dsuccess%3Aactive%3Afocus%2C%2Ebtn%2Dsuccess%2Eactive%3Afocus%2C%2Eopen%3E%2Edropdown%2Dtoggle%2Ebtn%2Dsuccess%3Afocus%2C%2Ebtn%2Dsuccess%3Aactive%2Efocus%2C%2Ebtn%2Dsuccess%2Eactive%2Efocus%2C%2Eopen%3E%2Edropdown%2Dtoggle%2Ebtn%2Dsuccess%2Efocus%7Bcolor%3A%23ffffff%3Bbackground%2Dcolor%3A%231f4204%3Bborder%2Dcolor%3A%230d1b01%7D%2Ebtn%2Dsuccess%3Aactive%2C%2Ebtn%2Dsuccess%2Eactive%2C%2Eopen%3E%2Edropdown%2Dtoggle%2Ebtn%2Dsuccess%7Bbackground%2Dimage%3Anone%7D%2Ebtn%2Dsuccess%2Edisabled%3Ahover%2C%2Ebtn%2Dsuccess%5Bdisabled%5D%3Ahover%2Cfieldset%5Bdisabled%5D%20%2Ebtn%2Dsuccess%3Ahover%2C%2Ebtn%2Dsuccess%2Edisabled%3Afocus%2C%2Ebtn%2Dsuccess%5Bdisabled%5D%3Afocus%2Cfieldset%5Bdisabled%5D%20%2Ebtn%2Dsuccess%3Afocus%2C%2Ebtn%2Dsuccess%2Edisabled%2Efocus%2C%2Ebtn%2Dsuccess%5Bdisabled%5D%2Efocus%2Cfieldset%5Bdisabled%5D%20%2Ebtn%2Dsuccess%2Efocus%7Bbackground%2Dcolor%3A%23469408%3Bborder%2Dcolor%3A%23469408%7D%2Ebtn%2Dsuccess%20%2Ebadge%7Bcolor%3A%23469408%3Bbackground%2Dcolor%3A%23ffffff%7D%2Ebtn%2Dinfo%7Bcolor%3A%23ffffff%3Bbackground%2Dcolor%3A%23029acf%3Bborder%2Dcolor%3A%23029acf%7D%2Ebtn%2Dinfo%3Afocus%2C%2Ebtn%2Dinfo%2Efocus%7Bcolor%3A%23ffffff%3Bbackground%2Dcolor%3A%2302749c%3Bborder%2Dcolor%3A%23013c51%7D%2Ebtn%2Dinfo%3Ahover%7Bcolor%3A%23ffffff%3Bbackground%2Dcolor%3A%2302749c%3Bborder%2Dcolor%3A%23016d92%7D%2Ebtn%2Dinfo%3Aactive%2C%2Ebtn%2Dinfo%2Eactive%2C%2Eopen%3E%2Edropdown%2Dtoggle%2Ebtn%2Dinfo%7Bcolor%3A%23ffffff%3Bbackground%2Dcolor%3A%2302749c%3Bborder%2Dcolor%3A%23016d92%7D%2Ebtn%2Dinfo%3Aactive%3Ahover%2C%2Ebtn%2Dinfo%2Eactive%3Ahover%2C%2Eopen%3E%2Edropdown%2Dtoggle%2Ebtn%2Dinfo%3Ahover%2C%2Ebtn%2Dinfo%3Aactive%3Afocus%2C%2Ebtn%2Dinfo%2Eactive%3Afocus%2C%2Eopen%3E%2Edropdown%2Dtoggle%2Ebtn%2Dinfo%3Afocus%2C%2Ebtn%2Dinfo%3Aactive%2Efocus%2C%2Ebtn%2Dinfo%2Eactive%2Efocus%2C%2Eopen%3E%2Edropdown%2Dtoggle%2Ebtn%2Dinfo%2Efocus%7Bcolor%3A%23ffffff%3Bbackground%2Dcolor%3A%23015a79%3Bborder%2Dcolor%3A%23013c51%7D%2Ebtn%2Dinfo%3Aactive%2C%2Ebtn%2Dinfo%2Eactive%2C%2Eopen%3E%2Edropdown%2Dtoggle%2Ebtn%2Dinfo%7Bbackground%2Dimage%3Anone%7D%2Ebtn%2Dinfo%2Edisabled%3Ahover%2C%2Ebtn%2Dinfo%5Bdisabled%5D%3Ahover%2Cfieldset%5Bdisabled%5D%20%2Ebtn%2Dinfo%3Ahover%2C%2Ebtn%2Dinfo%2Edisabled%3Afocus%2C%2Ebtn%2Dinfo%5Bdisabled%5D%3Afocus%2Cfieldset%5Bdisabled%5D%20%2Ebtn%2Dinfo%3Afocus%2C%2Ebtn%2Dinfo%2Edisabled%2Efocus%2C%2Ebtn%2Dinfo%5Bdisabled%5D%2Efocus%2Cfieldset%5Bdisabled%5D%20%2Ebtn%2Dinfo%2Efocus%7Bbackground%2Dcolor%3A%23029acf%3Bborder%2Dcolor%3A%23029acf%7D%2Ebtn%2Dinfo%20%2Ebadge%7Bcolor%3A%23029acf%3Bbackground%2Dcolor%3A%23ffffff%7D%2Ebtn%2Dwarning%7Bcolor%3A%23ffffff%3Bbackground%2Dcolor%3A%239b479f%3Bborder%2Dcolor%3A%239b479f%7D%2Ebtn%2Dwarning%3Afocus%2C%2Ebtn%2Dwarning%2Efocus%7Bcolor%3A%23ffffff%3Bbackground%2Dcolor%3A%2379377c%3Bborder%2Dcolor%3A%23452047%7D%2Ebtn%2Dwarning%3Ahover%7Bcolor%3A%23ffffff%3Bbackground%2Dcolor%3A%2379377c%3Bborder%2Dcolor%3A%23723475%7D%2Ebtn%2Dwarning%3Aactive%2C%2Ebtn%2Dwarning%2Eactive%2C%2Eopen%3E%2Edropdown%2Dtoggle%2Ebtn%2Dwarning%7Bcolor%3A%23ffffff%3Bbackground%2Dcolor%3A%2379377c%3Bborder%2Dcolor%3A%23723475%7D%2Ebtn%2Dwarning%3Aactive%3Ahover%2C%2Ebtn%2Dwarning%2Eactive%3Ahover%2C%2Eopen%3E%2Edropdown%2Dtoggle%2Ebtn%2Dwarning%3Ahover%2C%2Ebtn%2Dwarning%3Aactive%3Afocus%2C%2Ebtn%2Dwarning%2Eactive%3Afocus%2C%2Eopen%3E%2Edropdown%2Dtoggle%2Ebtn%2Dwarning%3Afocus%2C%2Ebtn%2Dwarning%3Aactive%2Efocus%2C%2Ebtn%2Dwarning%2Eactive%2Efocus%2C%2Eopen%3E%2Edropdown%2Dtoggle%2Ebtn%2Dwarning%2Efocus%7Bcolor%3A%23ffffff%3Bbackground%2Dcolor%3A%23612c63%3Bborder%2Dcolor%3A%23452047%7D%2Ebtn%2Dwarning%3Aactive%2C%2Ebtn%2Dwarning%2Eactive%2C%2Eopen%3E%2Edropdown%2Dtoggle%2Ebtn%2Dwarning%7Bbackground%2Dimage%3Anone%7D%2Ebtn%2Dwarning%2Edisabled%3Ahover%2C%2Ebtn%2Dwarning%5Bdisabled%5D%3Ahover%2Cfieldset%5Bdisabled%5D%20%2Ebtn%2Dwarning%3Ahover%2C%2Ebtn%2Dwarning%2Edisabled%3Afocus%2C%2Ebtn%2Dwarning%5Bdisabled%5D%3Afocus%2Cfieldset%5Bdisabled%5D%20%2Ebtn%2Dwarning%3Afocus%2C%2Ebtn%2Dwarning%2Edisabled%2Efocus%2C%2Ebtn%2Dwarning%5Bdisabled%5D%2Efocus%2Cfieldset%5Bdisabled%5D%20%2Ebtn%2Dwarning%2Efocus%7Bbackground%2Dcolor%3A%239b479f%3Bborder%2Dcolor%3A%239b479f%7D%2Ebtn%2Dwarning%20%2Ebadge%7Bcolor%3A%239b479f%3Bbackground%2Dcolor%3A%23ffffff%7D%2Ebtn%2Ddanger%7Bcolor%3A%23ffffff%3Bbackground%2Dcolor%3A%23d9831f%3Bborder%2Dcolor%3A%23d9831f%7D%2Ebtn%2Ddanger%3Afocus%2C%2Ebtn%2Ddanger%2Efocus%7Bcolor%3A%23ffffff%3Bbackground%2Dcolor%3A%23ac6819%3Bborder%2Dcolor%3A%2369400f%7D%2Ebtn%2Ddanger%3Ahover%7Bcolor%3A%23ffffff%3Bbackground%2Dcolor%3A%23ac6819%3Bborder%2Dcolor%3A%23a36317%7D%2Ebtn%2Ddanger%3Aactive%2C%2Ebtn%2Ddanger%2Eactive%2C%2Eopen%3E%2Edropdown%2Dtoggle%2Ebtn%2Ddanger%7Bcolor%3A%23ffffff%3Bbackground%2Dcolor%3A%23ac6819%3Bborder%2Dcolor%3A%23a36317%7D%2Ebtn%2Ddanger%3Aactive%3Ahover%2C%2Ebtn%2Ddanger%2Eactive%3Ahover%2C%2Eopen%3E%2Edropdown%2Dtoggle%2Ebtn%2Ddanger%3Ahover%2C%2Ebtn%2Ddanger%3Aactive%3Afocus%2C%2Ebtn%2Ddanger%2Eactive%3Afocus%2C%2Eopen%3E%2Edropdown%2Dtoggle%2Ebtn%2Ddanger%3Afocus%2C%2Ebtn%2Ddanger%3Aactive%2Efocus%2C%2Ebtn%2Ddanger%2Eactive%2Efocus%2C%2Eopen%3E%2Edropdown%2Dtoggle%2Ebtn%2Ddanger%2Efocus%7Bcolor%3A%23ffffff%3Bbackground%2Dcolor%3A%238d5514%3Bborder%2Dcolor%3A%2369400f%7D%2Ebtn%2Ddanger%3Aactive%2C%2Ebtn%2Ddanger%2Eactive%2C%2Eopen%3E%2Edropdown%2Dtoggle%2Ebtn%2Ddanger%7Bbackground%2Dimage%3Anone%7D%2Ebtn%2Ddanger%2Edisabled%3Ahover%2C%2Ebtn%2Ddanger%5Bdisabled%5D%3Ahover%2Cfieldset%5Bdisabled%5D%20%2Ebtn%2Ddanger%3Ahover%2C%2Ebtn%2Ddanger%2Edisabled%3Afocus%2C%2Ebtn%2Ddanger%5Bdisabled%5D%3Afocus%2Cfieldset%5Bdisabled%5D%20%2Ebtn%2Ddanger%3Afocus%2C%2Ebtn%2Ddanger%2Edisabled%2Efocus%2C%2Ebtn%2Ddanger%5Bdisabled%5D%2Efocus%2Cfieldset%5Bdisabled%5D%20%2Ebtn%2Ddanger%2Efocus%7Bbackground%2Dcolor%3A%23d9831f%3Bborder%2Dcolor%3A%23d9831f%7D%2Ebtn%2Ddanger%20%2Ebadge%7Bcolor%3A%23d9831f%3Bbackground%2Dcolor%3A%23ffffff%7D%2Ebtn%2Dlink%7Bcolor%3A%23d9230f%3Bfont%2Dweight%3Anormal%3Bborder%2Dradius%3A0%7D%2Ebtn%2Dlink%2C%2Ebtn%2Dlink%3Aactive%2C%2Ebtn%2Dlink%2Eactive%2C%2Ebtn%2Dlink%5Bdisabled%5D%2Cfieldset%5Bdisabled%5D%20%2Ebtn%2Dlink%7Bbackground%2Dcolor%3Atransparent%3B%2Dwebkit%2Dbox%2Dshadow%3Anone%3Bbox%2Dshadow%3Anone%7D%2Ebtn%2Dlink%2C%2Ebtn%2Dlink%3Ahover%2C%2Ebtn%2Dlink%3Afocus%2C%2Ebtn%2Dlink%3Aactive%7Bborder%2Dcolor%3Atransparent%7D%2Ebtn%2Dlink%3Ahover%2C%2Ebtn%2Dlink%3Afocus%7Bcolor%3A%2391170a%3Btext%2Ddecoration%3Aunderline%3Bbackground%2Dcolor%3Atransparent%7D%2Ebtn%2Dlink%5Bdisabled%5D%3Ahover%2Cfieldset%5Bdisabled%5D%20%2Ebtn%2Dlink%3Ahover%2C%2Ebtn%2Dlink%5Bdisabled%5D%3Afocus%2Cfieldset%5Bdisabled%5D%20%2Ebtn%2Dlink%3Afocus%7Bcolor%3A%23808080%3Btext%2Ddecoration%3Anone%7D%2Ebtn%2Dlg%2C%2Ebtn%2Dgroup%2Dlg%3E%2Ebtn%7Bpadding%3A14px%2016px%3Bfont%2Dsize%3A17px%3Bline%2Dheight%3A1%2E3333333%3Bborder%2Dradius%3A6px%7D%2Ebtn%2Dsm%2C%2Ebtn%2Dgroup%2Dsm%3E%2Ebtn%7Bpadding%3A5px%2010px%3Bfont%2Dsize%3A12px%3Bline%2Dheight%3A1%2E5%3Bborder%2Dradius%3A3px%7D%2Ebtn%2Dxs%2C%2Ebtn%2Dgroup%2Dxs%3E%2Ebtn%7Bpadding%3A1px%205px%3Bfont%2Dsize%3A12px%3Bline%2Dheight%3A1%2E5%3Bborder%2Dradius%3A3px%7D%2Ebtn%2Dblock%7Bdisplay%3Ablock%3Bwidth%3A100%25%7D%2Ebtn%2Dblock%2B%2Ebtn%2Dblock%7Bmargin%2Dtop%3A5px%7Dinput%5Btype%3D%22submit%22%5D%2Ebtn%2Dblock%2Cinput%5Btype%3D%22reset%22%5D%2Ebtn%2Dblock%2Cinput%5Btype%3D%22button%22%5D%2Ebtn%2Dblock%7Bwidth%3A100%25%7D%2Efade%7Bopacity%3A0%3B%2Dwebkit%2Dtransition%3Aopacity%200%2E15s%20linear%3B%2Do%2Dtransition%3Aopacity%200%2E15s%20linear%3Btransition%3Aopacity%200%2E15s%20linear%7D%2Efade%2Ein%7Bopacity%3A1%7D%2Ecollapse%7Bdisplay%3Anone%7D%2Ecollapse%2Ein%7Bdisplay%3Ablock%7Dtr%2Ecollapse%2Ein%7Bdisplay%3Atable%2Drow%7Dtbody%2Ecollapse%2Ein%7Bdisplay%3Atable%2Drow%2Dgroup%7D%2Ecollapsing%7Bposition%3Arelative%3Bheight%3A0%3Boverflow%3Ahidden%3B%2Dwebkit%2Dtransition%2Dproperty%3Aheight%2C%20visibility%3B%2Do%2Dtransition%2Dproperty%3Aheight%2C%20visibility%3Btransition%2Dproperty%3Aheight%2C%20visibility%3B%2Dwebkit%2Dtransition%2Dduration%3A0%2E35s%3B%2Do%2Dtransition%2Dduration%3A0%2E35s%3Btransition%2Dduration%3A0%2E35s%3B%2Dwebkit%2Dtransition%2Dtiming%2Dfunction%3Aease%3B%2Do%2Dtransition%2Dtiming%2Dfunction%3Aease%3Btransition%2Dtiming%2Dfunction%3Aease%7D%2Ecaret%7Bdisplay%3Ainline%2Dblock%3Bwidth%3A0%3Bheight%3A0%3Bmargin%2Dleft%3A2px%3Bvertical%2Dalign%3Amiddle%3Bborder%2Dtop%3A4px%20dashed%3Bborder%2Dtop%3A4px%20solid%20%5C9%3Bborder%2Dright%3A4px%20solid%20transparent%3Bborder%2Dleft%3A4px%20solid%20transparent%7D%2Edropup%2C%2Edropdown%7Bposition%3Arelative%7D%2Edropdown%2Dtoggle%3Afocus%7Boutline%3A0%7D%2Edropdown%2Dmenu%7Bposition%3Aabsolute%3Btop%3A100%25%3Bleft%3A0%3Bz%2Dindex%3A1000%3Bdisplay%3Anone%3Bfloat%3Aleft%3Bmin%2Dwidth%3A160px%3Bpadding%3A5px%200%3Bmargin%3A2px%200%200%3Blist%2Dstyle%3Anone%3Bfont%2Dsize%3A13px%3Btext%2Dalign%3Aleft%3Bbackground%2Dcolor%3A%23ffffff%3Bborder%3A1px%20solid%20%23cccccc%3Bborder%3A1px%20solid%20rgba%280%2C0%2C0%2C0%2E15%29%3Bborder%2Dradius%3A4px%3B%2Dwebkit%2Dbox%2Dshadow%3A0%206px%2012px%20rgba%280%2C0%2C0%2C0%2E175%29%3Bbox%2Dshadow%3A0%206px%2012px%20rgba%280%2C0%2C0%2C0%2E175%29%3B%2Dwebkit%2Dbackground%2Dclip%3Apadding%2Dbox%3Bbackground%2Dclip%3Apadding%2Dbox%7D%2Edropdown%2Dmenu%2Epull%2Dright%7Bright%3A0%3Bleft%3Aauto%7D%2Edropdown%2Dmenu%20%2Edivider%7Bheight%3A1px%3Bmargin%3A8px%200%3Boverflow%3Ahidden%3Bbackground%2Dcolor%3A%23e5e5e5%7D%2Edropdown%2Dmenu%3Eli%3Ea%7Bdisplay%3Ablock%3Bpadding%3A3px%2020px%3Bclear%3Aboth%3Bfont%2Dweight%3Anormal%3Bline%2Dheight%3A1%2E42857143%3Bcolor%3A%23444444%3Bwhite%2Dspace%3Anowrap%7D%2Edropdown%2Dmenu%3Eli%3Ea%3Ahover%2C%2Edropdown%2Dmenu%3Eli%3Ea%3Afocus%7Btext%2Ddecoration%3Anone%3Bcolor%3A%23ffffff%3Bbackground%2Dcolor%3A%23d9230f%7D%2Edropdown%2Dmenu%3E%2Eactive%3Ea%2C%2Edropdown%2Dmenu%3E%2Eactive%3Ea%3Ahover%2C%2Edropdown%2Dmenu%3E%2Eactive%3Ea%3Afocus%7Bcolor%3A%23ffffff%3Btext%2Ddecoration%3Anone%3Boutline%3A0%3Bbackground%2Dcolor%3A%23d9230f%7D%2Edropdown%2Dmenu%3E%2Edisabled%3Ea%2C%2Edropdown%2Dmenu%3E%2Edisabled%3Ea%3Ahover%2C%2Edropdown%2Dmenu%3E%2Edisabled%3Ea%3Afocus%7Bcolor%3A%23808080%7D%2Edropdown%2Dmenu%3E%2Edisabled%3Ea%3Ahover%2C%2Edropdown%2Dmenu%3E%2Edisabled%3Ea%3Afocus%7Btext%2Ddecoration%3Anone%3Bbackground%2Dcolor%3Atransparent%3Bbackground%2Dimage%3Anone%3Bfilter%3Aprogid%3ADXImageTransform%2EMicrosoft%2Egradient%28enabled%3Dfalse%29%3Bcursor%3Anot%2Dallowed%7D%2Eopen%3E%2Edropdown%2Dmenu%7Bdisplay%3Ablock%7D%2Eopen%3Ea%7Boutline%3A0%7D%2Edropdown%2Dmenu%2Dright%7Bleft%3Aauto%3Bright%3A0%7D%2Edropdown%2Dmenu%2Dleft%7Bleft%3A0%3Bright%3Aauto%7D%2Edropdown%2Dheader%7Bdisplay%3Ablock%3Bpadding%3A3px%2020px%3Bfont%2Dsize%3A12px%3Bline%2Dheight%3A1%2E42857143%3Bcolor%3A%23808080%3Bwhite%2Dspace%3Anowrap%7D%2Edropdown%2Dbackdrop%7Bposition%3Afixed%3Bleft%3A0%3Bright%3A0%3Bbottom%3A0%3Btop%3A0%3Bz%2Dindex%3A990%7D%2Epull%2Dright%3E%2Edropdown%2Dmenu%7Bright%3A0%3Bleft%3Aauto%7D%2Edropup%20%2Ecaret%2C%2Enavbar%2Dfixed%2Dbottom%20%2Edropdown%20%2Ecaret%7Bborder%2Dtop%3A0%3Bborder%2Dbottom%3A4px%20dashed%3Bborder%2Dbottom%3A4px%20solid%20%5C9%3Bcontent%3A%22%22%7D%2Edropup%20%2Edropdown%2Dmenu%2C%2Enavbar%2Dfixed%2Dbottom%20%2Edropdown%20%2Edropdown%2Dmenu%7Btop%3Aauto%3Bbottom%3A100%25%3Bmargin%2Dbottom%3A2px%7D%40media%20%28min%2Dwidth%3A768px%29%7B%2Enavbar%2Dright%20%2Edropdown%2Dmenu%7Bleft%3Aauto%3Bright%3A0%7D%2Enavbar%2Dright%20%2Edropdown%2Dmenu%2Dleft%7Bleft%3A0%3Bright%3Aauto%7D%7D%2Ebtn%2Dgroup%2C%2Ebtn%2Dgroup%2Dvertical%7Bposition%3Arelative%3Bdisplay%3Ainline%2Dblock%3Bvertical%2Dalign%3Amiddle%7D%2Ebtn%2Dgroup%3E%2Ebtn%2C%2Ebtn%2Dgroup%2Dvertical%3E%2Ebtn%7Bposition%3Arelative%3Bfloat%3Aleft%7D%2Ebtn%2Dgroup%3E%2Ebtn%3Ahover%2C%2Ebtn%2Dgroup%2Dvertical%3E%2Ebtn%3Ahover%2C%2Ebtn%2Dgroup%3E%2Ebtn%3Afocus%2C%2Ebtn%2Dgroup%2Dvertical%3E%2Ebtn%3Afocus%2C%2Ebtn%2Dgroup%3E%2Ebtn%3Aactive%2C%2Ebtn%2Dgroup%2Dvertical%3E%2Ebtn%3Aactive%2C%2Ebtn%2Dgroup%3E%2Ebtn%2Eactive%2C%2Ebtn%2Dgroup%2Dvertical%3E%2Ebtn%2Eactive%7Bz%2Dindex%3A2%7D%2Ebtn%2Dgroup%20%2Ebtn%2B%2Ebtn%2C%2Ebtn%2Dgroup%20%2Ebtn%2B%2Ebtn%2Dgroup%2C%2Ebtn%2Dgroup%20%2Ebtn%2Dgroup%2B%2Ebtn%2C%2Ebtn%2Dgroup%20%2Ebtn%2Dgroup%2B%2Ebtn%2Dgroup%7Bmargin%2Dleft%3A%2D1px%7D%2Ebtn%2Dtoolbar%7Bmargin%2Dleft%3A%2D5px%7D%2Ebtn%2Dtoolbar%20%2Ebtn%2C%2Ebtn%2Dtoolbar%20%2Ebtn%2Dgroup%2C%2Ebtn%2Dtoolbar%20%2Einput%2Dgroup%7Bfloat%3Aleft%7D%2Ebtn%2Dtoolbar%3E%2Ebtn%2C%2Ebtn%2Dtoolbar%3E%2Ebtn%2Dgroup%2C%2Ebtn%2Dtoolbar%3E%2Einput%2Dgroup%7Bmargin%2Dleft%3A5px%7D%2Ebtn%2Dgroup%3E%2Ebtn%3Anot%28%3Afirst%2Dchild%29%3Anot%28%3Alast%2Dchild%29%3Anot%28%2Edropdown%2Dtoggle%29%7Bborder%2Dradius%3A0%7D%2Ebtn%2Dgroup%3E%2Ebtn%3Afirst%2Dchild%7Bmargin%2Dleft%3A0%7D%2Ebtn%2Dgroup%3E%2Ebtn%3Afirst%2Dchild%3Anot%28%3Alast%2Dchild%29%3Anot%28%2Edropdown%2Dtoggle%29%7Bborder%2Dbottom%2Dright%2Dradius%3A0%3Bborder%2Dtop%2Dright%2Dradius%3A0%7D%2Ebtn%2Dgroup%3E%2Ebtn%3Alast%2Dchild%3Anot%28%3Afirst%2Dchild%29%2C%2Ebtn%2Dgroup%3E%2Edropdown%2Dtoggle%3Anot%28%3Afirst%2Dchild%29%7Bborder%2Dbottom%2Dleft%2Dradius%3A0%3Bborder%2Dtop%2Dleft%2Dradius%3A0%7D%2Ebtn%2Dgroup%3E%2Ebtn%2Dgroup%7Bfloat%3Aleft%7D%2Ebtn%2Dgroup%3E%2Ebtn%2Dgroup%3Anot%28%3Afirst%2Dchild%29%3Anot%28%3Alast%2Dchild%29%3E%2Ebtn%7Bborder%2Dradius%3A0%7D%2Ebtn%2Dgroup%3E%2Ebtn%2Dgroup%3Afirst%2Dchild%3Anot%28%3Alast%2Dchild%29%3E%2Ebtn%3Alast%2Dchild%2C%2Ebtn%2Dgroup%3E%2Ebtn%2Dgroup%3Afirst%2Dchild%3Anot%28%3Alast%2Dchild%29%3E%2Edropdown%2Dtoggle%7Bborder%2Dbottom%2Dright%2Dradius%3A0%3Bborder%2Dtop%2Dright%2Dradius%3A0%7D%2Ebtn%2Dgroup%3E%2Ebtn%2Dgroup%3Alast%2Dchild%3Anot%28%3Afirst%2Dchild%29%3E%2Ebtn%3Afirst%2Dchild%7Bborder%2Dbottom%2Dleft%2Dradius%3A0%3Bborder%2Dtop%2Dleft%2Dradius%3A0%7D%2Ebtn%2Dgroup%20%2Edropdown%2Dtoggle%3Aactive%2C%2Ebtn%2Dgroup%2Eopen%20%2Edropdown%2Dtoggle%7Boutline%3A0%7D%2Ebtn%2Dgroup%3E%2Ebtn%2B%2Edropdown%2Dtoggle%7Bpadding%2Dleft%3A8px%3Bpadding%2Dright%3A8px%7D%2Ebtn%2Dgroup%3E%2Ebtn%2Dlg%2B%2Edropdown%2Dtoggle%7Bpadding%2Dleft%3A12px%3Bpadding%2Dright%3A12px%7D%2Ebtn%2Dgroup%2Eopen%20%2Edropdown%2Dtoggle%7B%2Dwebkit%2Dbox%2Dshadow%3Ainset%200%203px%205px%20rgba%280%2C0%2C0%2C0%2E125%29%3Bbox%2Dshadow%3Ainset%200%203px%205px%20rgba%280%2C0%2C0%2C0%2E125%29%7D%2Ebtn%2Dgroup%2Eopen%20%2Edropdown%2Dtoggle%2Ebtn%2Dlink%7B%2Dwebkit%2Dbox%2Dshadow%3Anone%3Bbox%2Dshadow%3Anone%7D%2Ebtn%20%2Ecaret%7Bmargin%2Dleft%3A0%7D%2Ebtn%2Dlg%20%2Ecaret%7Bborder%2Dwidth%3A5px%205px%200%3Bborder%2Dbottom%2Dwidth%3A0%7D%2Edropup%20%2Ebtn%2Dlg%20%2Ecaret%7Bborder%2Dwidth%3A0%205px%205px%7D%2Ebtn%2Dgroup%2Dvertical%3E%2Ebtn%2C%2Ebtn%2Dgroup%2Dvertical%3E%2Ebtn%2Dgroup%2C%2Ebtn%2Dgroup%2Dvertical%3E%2Ebtn%2Dgroup%3E%2Ebtn%7Bdisplay%3Ablock%3Bfloat%3Anone%3Bwidth%3A100%25%3Bmax%2Dwidth%3A100%25%7D%2Ebtn%2Dgroup%2Dvertical%3E%2Ebtn%2Dgroup%3E%2Ebtn%7Bfloat%3Anone%7D%2Ebtn%2Dgroup%2Dvertical%3E%2Ebtn%2B%2Ebtn%2C%2Ebtn%2Dgroup%2Dvertical%3E%2Ebtn%2B%2Ebtn%2Dgroup%2C%2Ebtn%2Dgroup%2Dvertical%3E%2Ebtn%2Dgroup%2B%2Ebtn%2C%2Ebtn%2Dgroup%2Dvertical%3E%2Ebtn%2Dgroup%2B%2Ebtn%2Dgroup%7Bmargin%2Dtop%3A%2D1px%3Bmargin%2Dleft%3A0%7D%2Ebtn%2Dgroup%2Dvertical%3E%2Ebtn%3Anot%28%3Afirst%2Dchild%29%3Anot%28%3Alast%2Dchild%29%7Bborder%2Dradius%3A0%7D%2Ebtn%2Dgroup%2Dvertical%3E%2Ebtn%3Afirst%2Dchild%3Anot%28%3Alast%2Dchild%29%7Bborder%2Dtop%2Dright%2Dradius%3A4px%3Bborder%2Dtop%2Dleft%2Dradius%3A4px%3Bborder%2Dbottom%2Dright%2Dradius%3A0%3Bborder%2Dbottom%2Dleft%2Dradius%3A0%7D%2Ebtn%2Dgroup%2Dvertical%3E%2Ebtn%3Alast%2Dchild%3Anot%28%3Afirst%2Dchild%29%7Bborder%2Dtop%2Dright%2Dradius%3A0%3Bborder%2Dtop%2Dleft%2Dradius%3A0%3Bborder%2Dbottom%2Dright%2Dradius%3A4px%3Bborder%2Dbottom%2Dleft%2Dradius%3A4px%7D%2Ebtn%2Dgroup%2Dvertical%3E%2Ebtn%2Dgroup%3Anot%28%3Afirst%2Dchild%29%3Anot%28%3Alast%2Dchild%29%3E%2Ebtn%7Bborder%2Dradius%3A0%7D%2Ebtn%2Dgroup%2Dvertical%3E%2Ebtn%2Dgroup%3Afirst%2Dchild%3Anot%28%3Alast%2Dchild%29%3E%2Ebtn%3Alast%2Dchild%2C%2Ebtn%2Dgroup%2Dvertical%3E%2Ebtn%2Dgroup%3Afirst%2Dchild%3Anot%28%3Alast%2Dchild%29%3E%2Edropdown%2Dtoggle%7Bborder%2Dbottom%2Dright%2Dradius%3A0%3Bborder%2Dbottom%2Dleft%2Dradius%3A0%7D%2Ebtn%2Dgroup%2Dvertical%3E%2Ebtn%2Dgroup%3Alast%2Dchild%3Anot%28%3Afirst%2Dchild%29%3E%2Ebtn%3Afirst%2Dchild%7Bborder%2Dtop%2Dright%2Dradius%3A0%3Bborder%2Dtop%2Dleft%2Dradius%3A0%7D%2Ebtn%2Dgroup%2Djustified%7Bdisplay%3Atable%3Bwidth%3A100%25%3Btable%2Dlayout%3Afixed%3Bborder%2Dcollapse%3Aseparate%7D%2Ebtn%2Dgroup%2Djustified%3E%2Ebtn%2C%2Ebtn%2Dgroup%2Djustified%3E%2Ebtn%2Dgroup%7Bfloat%3Anone%3Bdisplay%3Atable%2Dcell%3Bwidth%3A1%25%7D%2Ebtn%2Dgroup%2Djustified%3E%2Ebtn%2Dgroup%20%2Ebtn%7Bwidth%3A100%25%7D%2Ebtn%2Dgroup%2Djustified%3E%2Ebtn%2Dgroup%20%2Edropdown%2Dmenu%7Bleft%3Aauto%7D%5Bdata%2Dtoggle%3D%22buttons%22%5D%3E%2Ebtn%20input%5Btype%3D%22radio%22%5D%2C%5Bdata%2Dtoggle%3D%22buttons%22%5D%3E%2Ebtn%2Dgroup%3E%2Ebtn%20input%5Btype%3D%22radio%22%5D%2C%5Bdata%2Dtoggle%3D%22buttons%22%5D%3E%2Ebtn%20input%5Btype%3D%22checkbox%22%5D%2C%5Bdata%2Dtoggle%3D%22buttons%22%5D%3E%2Ebtn%2Dgroup%3E%2Ebtn%20input%5Btype%3D%22checkbox%22%5D%7Bposition%3Aabsolute%3Bclip%3Arect%280%2C%200%2C%200%2C%200%29%3Bpointer%2Devents%3Anone%7D%2Einput%2Dgroup%7Bposition%3Arelative%3Bdisplay%3Atable%3Bborder%2Dcollapse%3Aseparate%7D%2Einput%2Dgroup%5Bclass%2A%3D%22col%2D%22%5D%7Bfloat%3Anone%3Bpadding%2Dleft%3A0%3Bpadding%2Dright%3A0%7D%2Einput%2Dgroup%20%2Eform%2Dcontrol%7Bposition%3Arelative%3Bz%2Dindex%3A2%3Bfloat%3Aleft%3Bwidth%3A100%25%3Bmargin%2Dbottom%3A0%7D%2Einput%2Dgroup%20%2Eform%2Dcontrol%3Afocus%7Bz%2Dindex%3A3%7D%2Einput%2Dgroup%2Dlg%3E%2Eform%2Dcontrol%2C%2Einput%2Dgroup%2Dlg%3E%2Einput%2Dgroup%2Daddon%2C%2Einput%2Dgroup%2Dlg%3E%2Einput%2Dgroup%2Dbtn%3E%2Ebtn%7Bheight%3A53px%3Bpadding%3A14px%2016px%3Bfont%2Dsize%3A17px%3Bline%2Dheight%3A1%2E3333333%3Bborder%2Dradius%3A6px%7Dselect%2Einput%2Dgroup%2Dlg%3E%2Eform%2Dcontrol%2Cselect%2Einput%2Dgroup%2Dlg%3E%2Einput%2Dgroup%2Daddon%2Cselect%2Einput%2Dgroup%2Dlg%3E%2Einput%2Dgroup%2Dbtn%3E%2Ebtn%7Bheight%3A53px%3Bline%2Dheight%3A53px%7Dtextarea%2Einput%2Dgroup%2Dlg%3E%2Eform%2Dcontrol%2Ctextarea%2Einput%2Dgroup%2Dlg%3E%2Einput%2Dgroup%2Daddon%2Ctextarea%2Einput%2Dgroup%2Dlg%3E%2Einput%2Dgroup%2Dbtn%3E%2Ebtn%2Cselect%5Bmultiple%5D%2Einput%2Dgroup%2Dlg%3E%2Eform%2Dcontrol%2Cselect%5Bmultiple%5D%2Einput%2Dgroup%2Dlg%3E%2Einput%2Dgroup%2Daddon%2Cselect%5Bmultiple%5D%2Einput%2Dgroup%2Dlg%3E%2Einput%2Dgroup%2Dbtn%3E%2Ebtn%7Bheight%3Aauto%7D%2Einput%2Dgroup%2Dsm%3E%2Eform%2Dcontrol%2C%2Einput%2Dgroup%2Dsm%3E%2Einput%2Dgroup%2Daddon%2C%2Einput%2Dgroup%2Dsm%3E%2Einput%2Dgroup%2Dbtn%3E%2Ebtn%7Bheight%3A30px%3Bpadding%3A5px%2010px%3Bfont%2Dsize%3A12px%3Bline%2Dheight%3A1%2E5%3Bborder%2Dradius%3A3px%7Dselect%2Einput%2Dgroup%2Dsm%3E%2Eform%2Dcontrol%2Cselect%2Einput%2Dgroup%2Dsm%3E%2Einput%2Dgroup%2Daddon%2Cselect%2Einput%2Dgroup%2Dsm%3E%2Einput%2Dgroup%2Dbtn%3E%2Ebtn%7Bheight%3A30px%3Bline%2Dheight%3A30px%7Dtextarea%2Einput%2Dgroup%2Dsm%3E%2Eform%2Dcontrol%2Ctextarea%2Einput%2Dgroup%2Dsm%3E%2Einput%2Dgroup%2Daddon%2Ctextarea%2Einput%2Dgroup%2Dsm%3E%2Einput%2Dgroup%2Dbtn%3E%2Ebtn%2Cselect%5Bmultiple%5D%2Einput%2Dgroup%2Dsm%3E%2Eform%2Dcontrol%2Cselect%5Bmultiple%5D%2Einput%2Dgroup%2Dsm%3E%2Einput%2Dgroup%2Daddon%2Cselect%5Bmultiple%5D%2Einput%2Dgroup%2Dsm%3E%2Einput%2Dgroup%2Dbtn%3E%2Ebtn%7Bheight%3Aauto%7D%2Einput%2Dgroup%2Daddon%2C%2Einput%2Dgroup%2Dbtn%2C%2Einput%2Dgroup%20%2Eform%2Dcontrol%7Bdisplay%3Atable%2Dcell%7D%2Einput%2Dgroup%2Daddon%3Anot%28%3Afirst%2Dchild%29%3Anot%28%3Alast%2Dchild%29%2C%2Einput%2Dgroup%2Dbtn%3Anot%28%3Afirst%2Dchild%29%3Anot%28%3Alast%2Dchild%29%2C%2Einput%2Dgroup%20%2Eform%2Dcontrol%3Anot%28%3Afirst%2Dchild%29%3Anot%28%3Alast%2Dchild%29%7Bborder%2Dradius%3A0%7D%2Einput%2Dgroup%2Daddon%2C%2Einput%2Dgroup%2Dbtn%7Bwidth%3A1%25%3Bwhite%2Dspace%3Anowrap%3Bvertical%2Dalign%3Amiddle%7D%2Einput%2Dgroup%2Daddon%7Bpadding%3A8px%2012px%3Bfont%2Dsize%3A13px%3Bfont%2Dweight%3Anormal%3Bline%2Dheight%3A1%3Bcolor%3A%23777777%3Btext%2Dalign%3Acenter%3Bbackground%2Dcolor%3A%23dddddd%3Bborder%3A1px%20solid%20%23dddddd%3Bborder%2Dradius%3A4px%7D%2Einput%2Dgroup%2Daddon%2Einput%2Dsm%7Bpadding%3A5px%2010px%3Bfont%2Dsize%3A12px%3Bborder%2Dradius%3A3px%7D%2Einput%2Dgroup%2Daddon%2Einput%2Dlg%7Bpadding%3A14px%2016px%3Bfont%2Dsize%3A17px%3Bborder%2Dradius%3A6px%7D%2Einput%2Dgroup%2Daddon%20input%5Btype%3D%22radio%22%5D%2C%2Einput%2Dgroup%2Daddon%20input%5Btype%3D%22checkbox%22%5D%7Bmargin%2Dtop%3A0%7D%2Einput%2Dgroup%20%2Eform%2Dcontrol%3Afirst%2Dchild%2C%2Einput%2Dgroup%2Daddon%3Afirst%2Dchild%2C%2Einput%2Dgroup%2Dbtn%3Afirst%2Dchild%3E%2Ebtn%2C%2Einput%2Dgroup%2Dbtn%3Afirst%2Dchild%3E%2Ebtn%2Dgroup%3E%2Ebtn%2C%2Einput%2Dgroup%2Dbtn%3Afirst%2Dchild%3E%2Edropdown%2Dtoggle%2C%2Einput%2Dgroup%2Dbtn%3Alast%2Dchild%3E%2Ebtn%3Anot%28%3Alast%2Dchild%29%3Anot%28%2Edropdown%2Dtoggle%29%2C%2Einput%2Dgroup%2Dbtn%3Alast%2Dchild%3E%2Ebtn%2Dgroup%3Anot%28%3Alast%2Dchild%29%3E%2Ebtn%7Bborder%2Dbottom%2Dright%2Dradius%3A0%3Bborder%2Dtop%2Dright%2Dradius%3A0%7D%2Einput%2Dgroup%2Daddon%3Afirst%2Dchild%7Bborder%2Dright%3A0%7D%2Einput%2Dgroup%20%2Eform%2Dcontrol%3Alast%2Dchild%2C%2Einput%2Dgroup%2Daddon%3Alast%2Dchild%2C%2Einput%2Dgroup%2Dbtn%3Alast%2Dchild%3E%2Ebtn%2C%2Einput%2Dgroup%2Dbtn%3Alast%2Dchild%3E%2Ebtn%2Dgroup%3E%2Ebtn%2C%2Einput%2Dgroup%2Dbtn%3Alast%2Dchild%3E%2Edropdown%2Dtoggle%2C%2Einput%2Dgroup%2Dbtn%3Afirst%2Dchild%3E%2Ebtn%3Anot%28%3Afirst%2Dchild%29%2C%2Einput%2Dgroup%2Dbtn%3Afirst%2Dchild%3E%2Ebtn%2Dgroup%3Anot%28%3Afirst%2Dchild%29%3E%2Ebtn%7Bborder%2Dbottom%2Dleft%2Dradius%3A0%3Bborder%2Dtop%2Dleft%2Dradius%3A0%7D%2Einput%2Dgroup%2Daddon%3Alast%2Dchild%7Bborder%2Dleft%3A0%7D%2Einput%2Dgroup%2Dbtn%7Bposition%3Arelative%3Bfont%2Dsize%3A0%3Bwhite%2Dspace%3Anowrap%7D%2Einput%2Dgroup%2Dbtn%3E%2Ebtn%7Bposition%3Arelative%7D%2Einput%2Dgroup%2Dbtn%3E%2Ebtn%2B%2Ebtn%7Bmargin%2Dleft%3A%2D1px%7D%2Einput%2Dgroup%2Dbtn%3E%2Ebtn%3Ahover%2C%2Einput%2Dgroup%2Dbtn%3E%2Ebtn%3Afocus%2C%2Einput%2Dgroup%2Dbtn%3E%2Ebtn%3Aactive%7Bz%2Dindex%3A2%7D%2Einput%2Dgroup%2Dbtn%3Afirst%2Dchild%3E%2Ebtn%2C%2Einput%2Dgroup%2Dbtn%3Afirst%2Dchild%3E%2Ebtn%2Dgroup%7Bmargin%2Dright%3A%2D1px%7D%2Einput%2Dgroup%2Dbtn%3Alast%2Dchild%3E%2Ebtn%2C%2Einput%2Dgroup%2Dbtn%3Alast%2Dchild%3E%2Ebtn%2Dgroup%7Bz%2Dindex%3A2%3Bmargin%2Dleft%3A%2D1px%7D%2Enav%7Bmargin%2Dbottom%3A0%3Bpadding%2Dleft%3A0%3Blist%2Dstyle%3Anone%7D%2Enav%3Eli%7Bposition%3Arelative%3Bdisplay%3Ablock%7D%2Enav%3Eli%3Ea%7Bposition%3Arelative%3Bdisplay%3Ablock%3Bpadding%3A10px%2015px%7D%2Enav%3Eli%3Ea%3Ahover%2C%2Enav%3Eli%3Ea%3Afocus%7Btext%2Ddecoration%3Anone%3Bbackground%2Dcolor%3A%23dddddd%7D%2Enav%3Eli%2Edisabled%3Ea%7Bcolor%3A%23808080%7D%2Enav%3Eli%2Edisabled%3Ea%3Ahover%2C%2Enav%3Eli%2Edisabled%3Ea%3Afocus%7Bcolor%3A%23808080%3Btext%2Ddecoration%3Anone%3Bbackground%2Dcolor%3Atransparent%3Bcursor%3Anot%2Dallowed%7D%2Enav%20%2Eopen%3Ea%2C%2Enav%20%2Eopen%3Ea%3Ahover%2C%2Enav%20%2Eopen%3Ea%3Afocus%7Bbackground%2Dcolor%3A%23dddddd%3Bborder%2Dcolor%3A%23d9230f%7D%2Enav%20%2Enav%2Ddivider%7Bheight%3A1px%3Bmargin%3A8px%200%3Boverflow%3Ahidden%3Bbackground%2Dcolor%3A%23e5e5e5%7D%2Enav%3Eli%3Ea%3Eimg%7Bmax%2Dwidth%3Anone%7D%2Enav%2Dtabs%7Bborder%2Dbottom%3A1px%20solid%20%23dddddd%7D%2Enav%2Dtabs%3Eli%7Bfloat%3Aleft%3Bmargin%2Dbottom%3A%2D1px%7D%2Enav%2Dtabs%3Eli%3Ea%7Bmargin%2Dright%3A2px%3Bline%2Dheight%3A1%2E42857143%3Bborder%3A1px%20solid%20transparent%3Bborder%2Dradius%3A4px%204px%200%200%7D%2Enav%2Dtabs%3Eli%3Ea%3Ahover%7Bborder%2Dcolor%3A%23dddddd%20%23dddddd%20%23dddddd%7D%2Enav%2Dtabs%3Eli%2Eactive%3Ea%2C%2Enav%2Dtabs%3Eli%2Eactive%3Ea%3Ahover%2C%2Enav%2Dtabs%3Eli%2Eactive%3Ea%3Afocus%7Bcolor%3A%23777777%3Bbackground%2Dcolor%3A%23fcfcfc%3Bborder%3A1px%20solid%20%23dddddd%3Bborder%2Dbottom%2Dcolor%3Atransparent%3Bcursor%3Adefault%7D%2Enav%2Dtabs%2Enav%2Djustified%7Bwidth%3A100%25%3Bborder%2Dbottom%3A0%7D%2Enav%2Dtabs%2Enav%2Djustified%3Eli%7Bfloat%3Anone%7D%2Enav%2Dtabs%2Enav%2Djustified%3Eli%3Ea%7Btext%2Dalign%3Acenter%3Bmargin%2Dbottom%3A5px%7D%2Enav%2Dtabs%2Enav%2Djustified%3E%2Edropdown%20%2Edropdown%2Dmenu%7Btop%3Aauto%3Bleft%3Aauto%7D%40media%20%28min%2Dwidth%3A768px%29%7B%2Enav%2Dtabs%2Enav%2Djustified%3Eli%7Bdisplay%3Atable%2Dcell%3Bwidth%3A1%25%7D%2Enav%2Dtabs%2Enav%2Djustified%3Eli%3Ea%7Bmargin%2Dbottom%3A0%7D%7D%2Enav%2Dtabs%2Enav%2Djustified%3Eli%3Ea%7Bmargin%2Dright%3A0%3Bborder%2Dradius%3A4px%7D%2Enav%2Dtabs%2Enav%2Djustified%3E%2Eactive%3Ea%2C%2Enav%2Dtabs%2Enav%2Djustified%3E%2Eactive%3Ea%3Ahover%2C%2Enav%2Dtabs%2Enav%2Djustified%3E%2Eactive%3Ea%3Afocus%7Bborder%3A1px%20solid%20%23dddddd%7D%40media%20%28min%2Dwidth%3A768px%29%7B%2Enav%2Dtabs%2Enav%2Djustified%3Eli%3Ea%7Bborder%2Dbottom%3A1px%20solid%20%23dddddd%3Bborder%2Dradius%3A4px%204px%200%200%7D%2Enav%2Dtabs%2Enav%2Djustified%3E%2Eactive%3Ea%2C%2Enav%2Dtabs%2Enav%2Djustified%3E%2Eactive%3Ea%3Ahover%2C%2Enav%2Dtabs%2Enav%2Djustified%3E%2Eactive%3Ea%3Afocus%7Bborder%2Dbottom%2Dcolor%3A%23fcfcfc%7D%7D%2Enav%2Dpills%3Eli%7Bfloat%3Aleft%7D%2Enav%2Dpills%3Eli%3Ea%7Bborder%2Dradius%3A4px%7D%2Enav%2Dpills%3Eli%2Bli%7Bmargin%2Dleft%3A2px%7D%2Enav%2Dpills%3Eli%2Eactive%3Ea%2C%2Enav%2Dpills%3Eli%2Eactive%3Ea%3Ahover%2C%2Enav%2Dpills%3Eli%2Eactive%3Ea%3Afocus%7Bcolor%3A%23ffffff%3Bbackground%2Dcolor%3A%23d9230f%7D%2Enav%2Dstacked%3Eli%7Bfloat%3Anone%7D%2Enav%2Dstacked%3Eli%2Bli%7Bmargin%2Dtop%3A2px%3Bmargin%2Dleft%3A0%7D%2Enav%2Djustified%7Bwidth%3A100%25%7D%2Enav%2Djustified%3Eli%7Bfloat%3Anone%7D%2Enav%2Djustified%3Eli%3Ea%7Btext%2Dalign%3Acenter%3Bmargin%2Dbottom%3A5px%7D%2Enav%2Djustified%3E%2Edropdown%20%2Edropdown%2Dmenu%7Btop%3Aauto%3Bleft%3Aauto%7D%40media%20%28min%2Dwidth%3A768px%29%7B%2Enav%2Djustified%3Eli%7Bdisplay%3Atable%2Dcell%3Bwidth%3A1%25%7D%2Enav%2Djustified%3Eli%3Ea%7Bmargin%2Dbottom%3A0%7D%7D%2Enav%2Dtabs%2Djustified%7Bborder%2Dbottom%3A0%7D%2Enav%2Dtabs%2Djustified%3Eli%3Ea%7Bmargin%2Dright%3A0%3Bborder%2Dradius%3A4px%7D%2Enav%2Dtabs%2Djustified%3E%2Eactive%3Ea%2C%2Enav%2Dtabs%2Djustified%3E%2Eactive%3Ea%3Ahover%2C%2Enav%2Dtabs%2Djustified%3E%2Eactive%3Ea%3Afocus%7Bborder%3A1px%20solid%20%23dddddd%7D%40media%20%28min%2Dwidth%3A768px%29%7B%2Enav%2Dtabs%2Djustified%3Eli%3Ea%7Bborder%2Dbottom%3A1px%20solid%20%23dddddd%3Bborder%2Dradius%3A4px%204px%200%200%7D%2Enav%2Dtabs%2Djustified%3E%2Eactive%3Ea%2C%2Enav%2Dtabs%2Djustified%3E%2Eactive%3Ea%3Ahover%2C%2Enav%2Dtabs%2Djustified%3E%2Eactive%3Ea%3Afocus%7Bborder%2Dbottom%2Dcolor%3A%23fcfcfc%7D%7D%2Etab%2Dcontent%3E%2Etab%2Dpane%7Bdisplay%3Anone%7D%2Etab%2Dcontent%3E%2Eactive%7Bdisplay%3Ablock%7D%2Enav%2Dtabs%20%2Edropdown%2Dmenu%7Bmargin%2Dtop%3A%2D1px%3Bborder%2Dtop%2Dright%2Dradius%3A0%3Bborder%2Dtop%2Dleft%2Dradius%3A0%7D%2Enavbar%7Bposition%3Arelative%3Bmin%2Dheight%3A40px%3Bmargin%2Dbottom%3A18px%3Bborder%3A1px%20solid%20transparent%7D%40media%20%28min%2Dwidth%3A768px%29%7B%2Enavbar%7Bborder%2Dradius%3A4px%7D%7D%40media%20%28min%2Dwidth%3A768px%29%7B%2Enavbar%2Dheader%7Bfloat%3Aleft%7D%7D%2Enavbar%2Dcollapse%7Boverflow%2Dx%3Avisible%3Bpadding%2Dright%3A15px%3Bpadding%2Dleft%3A15px%3Bborder%2Dtop%3A1px%20solid%20transparent%3B%2Dwebkit%2Dbox%2Dshadow%3Ainset%200%201px%200%20rgba%28255%2C255%2C255%2C0%2E1%29%3Bbox%2Dshadow%3Ainset%200%201px%200%20rgba%28255%2C255%2C255%2C0%2E1%29%3B%2Dwebkit%2Doverflow%2Dscrolling%3Atouch%7D%2Enavbar%2Dcollapse%2Ein%7Boverflow%2Dy%3Aauto%7D%40media%20%28min%2Dwidth%3A768px%29%7B%2Enavbar%2Dcollapse%7Bwidth%3Aauto%3Bborder%2Dtop%3A0%3B%2Dwebkit%2Dbox%2Dshadow%3Anone%3Bbox%2Dshadow%3Anone%7D%2Enavbar%2Dcollapse%2Ecollapse%7Bdisplay%3Ablock%20%21important%3Bheight%3Aauto%20%21important%3Bpadding%2Dbottom%3A0%3Boverflow%3Avisible%20%21important%7D%2Enavbar%2Dcollapse%2Ein%7Boverflow%2Dy%3Avisible%7D%2Enavbar%2Dfixed%2Dtop%20%2Enavbar%2Dcollapse%2C%2Enavbar%2Dstatic%2Dtop%20%2Enavbar%2Dcollapse%2C%2Enavbar%2Dfixed%2Dbottom%20%2Enavbar%2Dcollapse%7Bpadding%2Dleft%3A0%3Bpadding%2Dright%3A0%7D%7D%2Enavbar%2Dfixed%2Dtop%20%2Enavbar%2Dcollapse%2C%2Enavbar%2Dfixed%2Dbottom%20%2Enavbar%2Dcollapse%7Bmax%2Dheight%3A340px%7D%40media%20%28max%2Ddevice%2Dwidth%3A480px%29%20and%20%28orientation%3Alandscape%29%7B%2Enavbar%2Dfixed%2Dtop%20%2Enavbar%2Dcollapse%2C%2Enavbar%2Dfixed%2Dbottom%20%2Enavbar%2Dcollapse%7Bmax%2Dheight%3A200px%7D%7D%2Econtainer%3E%2Enavbar%2Dheader%2C%2Econtainer%2Dfluid%3E%2Enavbar%2Dheader%2C%2Econtainer%3E%2Enavbar%2Dcollapse%2C%2Econtainer%2Dfluid%3E%2Enavbar%2Dcollapse%7Bmargin%2Dright%3A%2D15px%3Bmargin%2Dleft%3A%2D15px%7D%40media%20%28min%2Dwidth%3A768px%29%7B%2Econtainer%3E%2Enavbar%2Dheader%2C%2Econtainer%2Dfluid%3E%2Enavbar%2Dheader%2C%2Econtainer%3E%2Enavbar%2Dcollapse%2C%2Econtainer%2Dfluid%3E%2Enavbar%2Dcollapse%7Bmargin%2Dright%3A0%3Bmargin%2Dleft%3A0%7D%7D%2Enavbar%2Dstatic%2Dtop%7Bz%2Dindex%3A1000%3Bborder%2Dwidth%3A0%200%201px%7D%40media%20%28min%2Dwidth%3A768px%29%7B%2Enavbar%2Dstatic%2Dtop%7Bborder%2Dradius%3A0%7D%7D%2Enavbar%2Dfixed%2Dtop%2C%2Enavbar%2Dfixed%2Dbottom%7Bposition%3Afixed%3Bright%3A0%3Bleft%3A0%3Bz%2Dindex%3A1030%7D%40media%20%28min%2Dwidth%3A768px%29%7B%2Enavbar%2Dfixed%2Dtop%2C%2Enavbar%2Dfixed%2Dbottom%7Bborder%2Dradius%3A0%7D%7D%2Enavbar%2Dfixed%2Dtop%7Btop%3A0%3Bborder%2Dwidth%3A0%200%201px%7D%2Enavbar%2Dfixed%2Dbottom%7Bbottom%3A0%3Bmargin%2Dbottom%3A0%3Bborder%2Dwidth%3A1px%200%200%7D%2Enavbar%2Dbrand%7Bfloat%3Aleft%3Bpadding%3A11px%2015px%3Bfont%2Dsize%3A17px%3Bline%2Dheight%3A18px%3Bheight%3A40px%7D%2Enavbar%2Dbrand%3Ahover%2C%2Enavbar%2Dbrand%3Afocus%7Btext%2Ddecoration%3Anone%7D%2Enavbar%2Dbrand%3Eimg%7Bdisplay%3Ablock%7D%40media%20%28min%2Dwidth%3A768px%29%7B%2Enavbar%3E%2Econtainer%20%2Enavbar%2Dbrand%2C%2Enavbar%3E%2Econtainer%2Dfluid%20%2Enavbar%2Dbrand%7Bmargin%2Dleft%3A%2D15px%7D%7D%2Enavbar%2Dtoggle%7Bposition%3Arelative%3Bfloat%3Aright%3Bmargin%2Dright%3A15px%3Bpadding%3A9px%2010px%3Bmargin%2Dtop%3A3px%3Bmargin%2Dbottom%3A3px%3Bbackground%2Dcolor%3Atransparent%3Bbackground%2Dimage%3Anone%3Bborder%3A1px%20solid%20transparent%3Bborder%2Dradius%3A4px%7D%2Enavbar%2Dtoggle%3Afocus%7Boutline%3A0%7D%2Enavbar%2Dtoggle%20%2Eicon%2Dbar%7Bdisplay%3Ablock%3Bwidth%3A22px%3Bheight%3A2px%3Bborder%2Dradius%3A1px%7D%2Enavbar%2Dtoggle%20%2Eicon%2Dbar%2B%2Eicon%2Dbar%7Bmargin%2Dtop%3A4px%7D%40media%20%28min%2Dwidth%3A768px%29%7B%2Enavbar%2Dtoggle%7Bdisplay%3Anone%7D%7D%2Enavbar%2Dnav%7Bmargin%3A5%2E5px%20%2D15px%7D%2Enavbar%2Dnav%3Eli%3Ea%7Bpadding%2Dtop%3A10px%3Bpadding%2Dbottom%3A10px%3Bline%2Dheight%3A18px%7D%40media%20%28max%2Dwidth%3A767px%29%7B%2Enavbar%2Dnav%20%2Eopen%20%2Edropdown%2Dmenu%7Bposition%3Astatic%3Bfloat%3Anone%3Bwidth%3Aauto%3Bmargin%2Dtop%3A0%3Bbackground%2Dcolor%3Atransparent%3Bborder%3A0%3B%2Dwebkit%2Dbox%2Dshadow%3Anone%3Bbox%2Dshadow%3Anone%7D%2Enavbar%2Dnav%20%2Eopen%20%2Edropdown%2Dmenu%3Eli%3Ea%2C%2Enavbar%2Dnav%20%2Eopen%20%2Edropdown%2Dmenu%20%2Edropdown%2Dheader%7Bpadding%3A5px%2015px%205px%2025px%7D%2Enavbar%2Dnav%20%2Eopen%20%2Edropdown%2Dmenu%3Eli%3Ea%7Bline%2Dheight%3A18px%7D%2Enavbar%2Dnav%20%2Eopen%20%2Edropdown%2Dmenu%3Eli%3Ea%3Ahover%2C%2Enavbar%2Dnav%20%2Eopen%20%2Edropdown%2Dmenu%3Eli%3Ea%3Afocus%7Bbackground%2Dimage%3Anone%7D%7D%40media%20%28min%2Dwidth%3A768px%29%7B%2Enavbar%2Dnav%7Bfloat%3Aleft%3Bmargin%3A0%7D%2Enavbar%2Dnav%3Eli%7Bfloat%3Aleft%7D%2Enavbar%2Dnav%3Eli%3Ea%7Bpadding%2Dtop%3A11px%3Bpadding%2Dbottom%3A11px%7D%7D%2Enavbar%2Dform%7Bmargin%2Dleft%3A%2D15px%3Bmargin%2Dright%3A%2D15px%3Bpadding%3A10px%2015px%3Bborder%2Dtop%3A1px%20solid%20transparent%3Bborder%2Dbottom%3A1px%20solid%20transparent%3B%2Dwebkit%2Dbox%2Dshadow%3Ainset%200%201px%200%20rgba%28255%2C255%2C255%2C0%2E1%29%2C0%201px%200%20rgba%28255%2C255%2C255%2C0%2E1%29%3Bbox%2Dshadow%3Ainset%200%201px%200%20rgba%28255%2C255%2C255%2C0%2E1%29%2C0%201px%200%20rgba%28255%2C255%2C255%2C0%2E1%29%3Bmargin%2Dtop%3A2px%3Bmargin%2Dbottom%3A2px%7D%40media%20%28min%2Dwidth%3A768px%29%7B%2Enavbar%2Dform%20%2Eform%2Dgroup%7Bdisplay%3Ainline%2Dblock%3Bmargin%2Dbottom%3A0%3Bvertical%2Dalign%3Amiddle%7D%2Enavbar%2Dform%20%2Eform%2Dcontrol%7Bdisplay%3Ainline%2Dblock%3Bwidth%3Aauto%3Bvertical%2Dalign%3Amiddle%7D%2Enavbar%2Dform%20%2Eform%2Dcontrol%2Dstatic%7Bdisplay%3Ainline%2Dblock%7D%2Enavbar%2Dform%20%2Einput%2Dgroup%7Bdisplay%3Ainline%2Dtable%3Bvertical%2Dalign%3Amiddle%7D%2Enavbar%2Dform%20%2Einput%2Dgroup%20%2Einput%2Dgroup%2Daddon%2C%2Enavbar%2Dform%20%2Einput%2Dgroup%20%2Einput%2Dgroup%2Dbtn%2C%2Enavbar%2Dform%20%2Einput%2Dgroup%20%2Eform%2Dcontrol%7Bwidth%3Aauto%7D%2Enavbar%2Dform%20%2Einput%2Dgroup%3E%2Eform%2Dcontrol%7Bwidth%3A100%25%7D%2Enavbar%2Dform%20%2Econtrol%2Dlabel%7Bmargin%2Dbottom%3A0%3Bvertical%2Dalign%3Amiddle%7D%2Enavbar%2Dform%20%2Eradio%2C%2Enavbar%2Dform%20%2Echeckbox%7Bdisplay%3Ainline%2Dblock%3Bmargin%2Dtop%3A0%3Bmargin%2Dbottom%3A0%3Bvertical%2Dalign%3Amiddle%7D%2Enavbar%2Dform%20%2Eradio%20label%2C%2Enavbar%2Dform%20%2Echeckbox%20label%7Bpadding%2Dleft%3A0%7D%2Enavbar%2Dform%20%2Eradio%20input%5Btype%3D%22radio%22%5D%2C%2Enavbar%2Dform%20%2Echeckbox%20input%5Btype%3D%22checkbox%22%5D%7Bposition%3Arelative%3Bmargin%2Dleft%3A0%7D%2Enavbar%2Dform%20%2Ehas%2Dfeedback%20%2Eform%2Dcontrol%2Dfeedback%7Btop%3A0%7D%7D%40media%20%28max%2Dwidth%3A767px%29%7B%2Enavbar%2Dform%20%2Eform%2Dgroup%7Bmargin%2Dbottom%3A5px%7D%2Enavbar%2Dform%20%2Eform%2Dgroup%3Alast%2Dchild%7Bmargin%2Dbottom%3A0%7D%7D%40media%20%28min%2Dwidth%3A768px%29%7B%2Enavbar%2Dform%7Bwidth%3Aauto%3Bborder%3A0%3Bmargin%2Dleft%3A0%3Bmargin%2Dright%3A0%3Bpadding%2Dtop%3A0%3Bpadding%2Dbottom%3A0%3B%2Dwebkit%2Dbox%2Dshadow%3Anone%3Bbox%2Dshadow%3Anone%7D%7D%2Enavbar%2Dnav%3Eli%3E%2Edropdown%2Dmenu%7Bmargin%2Dtop%3A0%3Bborder%2Dtop%2Dright%2Dradius%3A0%3Bborder%2Dtop%2Dleft%2Dradius%3A0%7D%2Enavbar%2Dfixed%2Dbottom%20%2Enavbar%2Dnav%3Eli%3E%2Edropdown%2Dmenu%7Bmargin%2Dbottom%3A0%3Bborder%2Dtop%2Dright%2Dradius%3A4px%3Bborder%2Dtop%2Dleft%2Dradius%3A4px%3Bborder%2Dbottom%2Dright%2Dradius%3A0%3Bborder%2Dbottom%2Dleft%2Dradius%3A0%7D%2Enavbar%2Dbtn%7Bmargin%2Dtop%3A2px%3Bmargin%2Dbottom%3A2px%7D%2Enavbar%2Dbtn%2Ebtn%2Dsm%7Bmargin%2Dtop%3A5px%3Bmargin%2Dbottom%3A5px%7D%2Enavbar%2Dbtn%2Ebtn%2Dxs%7Bmargin%2Dtop%3A9px%3Bmargin%2Dbottom%3A9px%7D%2Enavbar%2Dtext%7Bmargin%2Dtop%3A11px%3Bmargin%2Dbottom%3A11px%7D%40media%20%28min%2Dwidth%3A768px%29%7B%2Enavbar%2Dtext%7Bfloat%3Aleft%3Bmargin%2Dleft%3A15px%3Bmargin%2Dright%3A15px%7D%7D%40media%20%28min%2Dwidth%3A768px%29%7B%2Enavbar%2Dleft%7Bfloat%3Aleft%20%21important%7D%2Enavbar%2Dright%7Bfloat%3Aright%20%21important%3Bmargin%2Dright%3A%2D15px%7D%2Enavbar%2Dright%7E%2Enavbar%2Dright%7Bmargin%2Dright%3A0%7D%7D%2Enavbar%2Ddefault%7Bbackground%2Dcolor%3A%23ffffff%3Bborder%2Dcolor%3A%23eeeeee%7D%2Enavbar%2Ddefault%20%2Enavbar%2Dbrand%7Bcolor%3A%23777777%7D%2Enavbar%2Ddefault%20%2Enavbar%2Dbrand%3Ahover%2C%2Enavbar%2Ddefault%20%2Enavbar%2Dbrand%3Afocus%7Bcolor%3A%23d9230f%3Bbackground%2Dcolor%3Atransparent%7D%2Enavbar%2Ddefault%20%2Enavbar%2Dtext%7Bcolor%3A%23777777%7D%2Enavbar%2Ddefault%20%2Enavbar%2Dnav%3Eli%3Ea%7Bcolor%3A%23777777%7D%2Enavbar%2Ddefault%20%2Enavbar%2Dnav%3Eli%3Ea%3Ahover%2C%2Enavbar%2Ddefault%20%2Enavbar%2Dnav%3Eli%3Ea%3Afocus%7Bcolor%3A%23d9230f%3Bbackground%2Dcolor%3Atransparent%7D%2Enavbar%2Ddefault%20%2Enavbar%2Dnav%3E%2Eactive%3Ea%2C%2Enavbar%2Ddefault%20%2Enavbar%2Dnav%3E%2Eactive%3Ea%3Ahover%2C%2Enavbar%2Ddefault%20%2Enavbar%2Dnav%3E%2Eactive%3Ea%3Afocus%7Bcolor%3A%23d9230f%3Bbackground%2Dcolor%3Atransparent%7D%2Enavbar%2Ddefault%20%2Enavbar%2Dnav%3E%2Edisabled%3Ea%2C%2Enavbar%2Ddefault%20%2Enavbar%2Dnav%3E%2Edisabled%3Ea%3Ahover%2C%2Enavbar%2Ddefault%20%2Enavbar%2Dnav%3E%2Edisabled%3Ea%3Afocus%7Bcolor%3A%23444444%3Bbackground%2Dcolor%3Atransparent%7D%2Enavbar%2Ddefault%20%2Enavbar%2Dtoggle%7Bborder%2Dcolor%3A%23dddddd%7D%2Enavbar%2Ddefault%20%2Enavbar%2Dtoggle%3Ahover%2C%2Enavbar%2Ddefault%20%2Enavbar%2Dtoggle%3Afocus%7Bbackground%2Dcolor%3A%23dddddd%7D%2Enavbar%2Ddefault%20%2Enavbar%2Dtoggle%20%2Eicon%2Dbar%7Bbackground%2Dcolor%3A%23cccccc%7D%2Enavbar%2Ddefault%20%2Enavbar%2Dcollapse%2C%2Enavbar%2Ddefault%20%2Enavbar%2Dform%7Bborder%2Dcolor%3A%23eeeeee%7D%2Enavbar%2Ddefault%20%2Enavbar%2Dnav%3E%2Eopen%3Ea%2C%2Enavbar%2Ddefault%20%2Enavbar%2Dnav%3E%2Eopen%3Ea%3Ahover%2C%2Enavbar%2Ddefault%20%2Enavbar%2Dnav%3E%2Eopen%3Ea%3Afocus%7Bbackground%2Dcolor%3Atransparent%3Bcolor%3A%23d9230f%7D%40media%20%28max%2Dwidth%3A767px%29%7B%2Enavbar%2Ddefault%20%2Enavbar%2Dnav%20%2Eopen%20%2Edropdown%2Dmenu%3Eli%3Ea%7Bcolor%3A%23777777%7D%2Enavbar%2Ddefault%20%2Enavbar%2Dnav%20%2Eopen%20%2Edropdown%2Dmenu%3Eli%3Ea%3Ahover%2C%2Enavbar%2Ddefault%20%2Enavbar%2Dnav%20%2Eopen%20%2Edropdown%2Dmenu%3Eli%3Ea%3Afocus%7Bcolor%3A%23d9230f%3Bbackground%2Dcolor%3Atransparent%7D%2Enavbar%2Ddefault%20%2Enavbar%2Dnav%20%2Eopen%20%2Edropdown%2Dmenu%3E%2Eactive%3Ea%2C%2Enavbar%2Ddefault%20%2Enavbar%2Dnav%20%2Eopen%20%2Edropdown%2Dmenu%3E%2Eactive%3Ea%3Ahover%2C%2Enavbar%2Ddefault%20%2Enavbar%2Dnav%20%2Eopen%20%2Edropdown%2Dmenu%3E%2Eactive%3Ea%3Afocus%7Bcolor%3A%23d9230f%3Bbackground%2Dcolor%3Atransparent%7D%2Enavbar%2Ddefault%20%2Enavbar%2Dnav%20%2Eopen%20%2Edropdown%2Dmenu%3E%2Edisabled%3Ea%2C%2Enavbar%2Ddefault%20%2Enavbar%2Dnav%20%2Eopen%20%2Edropdown%2Dmenu%3E%2Edisabled%3Ea%3Ahover%2C%2Enavbar%2Ddefault%20%2Enavbar%2Dnav%20%2Eopen%20%2Edropdown%2Dmenu%3E%2Edisabled%3Ea%3Afocus%7Bcolor%3A%23444444%3Bbackground%2Dcolor%3Atransparent%7D%7D%2Enavbar%2Ddefault%20%2Enavbar%2Dlink%7Bcolor%3A%23777777%7D%2Enavbar%2Ddefault%20%2Enavbar%2Dlink%3Ahover%7Bcolor%3A%23d9230f%7D%2Enavbar%2Ddefault%20%2Ebtn%2Dlink%7Bcolor%3A%23777777%7D%2Enavbar%2Ddefault%20%2Ebtn%2Dlink%3Ahover%2C%2Enavbar%2Ddefault%20%2Ebtn%2Dlink%3Afocus%7Bcolor%3A%23d9230f%7D%2Enavbar%2Ddefault%20%2Ebtn%2Dlink%5Bdisabled%5D%3Ahover%2Cfieldset%5Bdisabled%5D%20%2Enavbar%2Ddefault%20%2Ebtn%2Dlink%3Ahover%2C%2Enavbar%2Ddefault%20%2Ebtn%2Dlink%5Bdisabled%5D%3Afocus%2Cfieldset%5Bdisabled%5D%20%2Enavbar%2Ddefault%20%2Ebtn%2Dlink%3Afocus%7Bcolor%3A%23444444%7D%2Enavbar%2Dinverse%7Bbackground%2Dcolor%3A%23d9230f%3Bborder%2Dcolor%3A%23a91b0c%7D%2Enavbar%2Dinverse%20%2Enavbar%2Dbrand%7Bcolor%3A%23fac0ba%7D%2Enavbar%2Dinverse%20%2Enavbar%2Dbrand%3Ahover%2C%2Enavbar%2Dinverse%20%2Enavbar%2Dbrand%3Afocus%7Bcolor%3A%23ffffff%3Bbackground%2Dcolor%3Atransparent%7D%2Enavbar%2Dinverse%20%2Enavbar%2Dtext%7Bcolor%3A%23fac0ba%7D%2Enavbar%2Dinverse%20%2Enavbar%2Dnav%3Eli%3Ea%7Bcolor%3A%23fac0ba%7D%2Enavbar%2Dinverse%20%2Enavbar%2Dnav%3Eli%3Ea%3Ahover%2C%2Enavbar%2Dinverse%20%2Enavbar%2Dnav%3Eli%3Ea%3Afocus%7Bcolor%3A%23ffffff%3Bbackground%2Dcolor%3Atransparent%7D%2Enavbar%2Dinverse%20%2Enavbar%2Dnav%3E%2Eactive%3Ea%2C%2Enavbar%2Dinverse%20%2Enavbar%2Dnav%3E%2Eactive%3Ea%3Ahover%2C%2Enavbar%2Dinverse%20%2Enavbar%2Dnav%3E%2Eactive%3Ea%3Afocus%7Bcolor%3A%23ffffff%3Bbackground%2Dcolor%3Atransparent%7D%2Enavbar%2Dinverse%20%2Enavbar%2Dnav%3E%2Edisabled%3Ea%2C%2Enavbar%2Dinverse%20%2Enavbar%2Dnav%3E%2Edisabled%3Ea%3Ahover%2C%2Enavbar%2Dinverse%20%2Enavbar%2Dnav%3E%2Edisabled%3Ea%3Afocus%7Bcolor%3A%23cccccc%3Bbackground%2Dcolor%3Atransparent%7D%2Enavbar%2Dinverse%20%2Enavbar%2Dtoggle%7Bborder%2Dcolor%3A%23a91b0c%7D%2Enavbar%2Dinverse%20%2Enavbar%2Dtoggle%3Ahover%2C%2Enavbar%2Dinverse%20%2Enavbar%2Dtoggle%3Afocus%7Bbackground%2Dcolor%3A%23a91b0c%7D%2Enavbar%2Dinverse%20%2Enavbar%2Dtoggle%20%2Eicon%2Dbar%7Bbackground%2Dcolor%3A%23ffffff%7D%2Enavbar%2Dinverse%20%2Enavbar%2Dcollapse%2C%2Enavbar%2Dinverse%20%2Enavbar%2Dform%7Bborder%2Dcolor%3A%23b81e0d%7D%2Enavbar%2Dinverse%20%2Enavbar%2Dnav%3E%2Eopen%3Ea%2C%2Enavbar%2Dinverse%20%2Enavbar%2Dnav%3E%2Eopen%3Ea%3Ahover%2C%2Enavbar%2Dinverse%20%2Enavbar%2Dnav%3E%2Eopen%3Ea%3Afocus%7Bbackground%2Dcolor%3Atransparent%3Bcolor%3A%23ffffff%7D%40media%20%28max%2Dwidth%3A767px%29%7B%2Enavbar%2Dinverse%20%2Enavbar%2Dnav%20%2Eopen%20%2Edropdown%2Dmenu%3E%2Edropdown%2Dheader%7Bborder%2Dcolor%3A%23a91b0c%7D%2Enavbar%2Dinverse%20%2Enavbar%2Dnav%20%2Eopen%20%2Edropdown%2Dmenu%20%2Edivider%7Bbackground%2Dcolor%3A%23a91b0c%7D%2Enavbar%2Dinverse%20%2Enavbar%2Dnav%20%2Eopen%20%2Edropdown%2Dmenu%3Eli%3Ea%7Bcolor%3A%23fac0ba%7D%2Enavbar%2Dinverse%20%2Enavbar%2Dnav%20%2Eopen%20%2Edropdown%2Dmenu%3Eli%3Ea%3Ahover%2C%2Enavbar%2Dinverse%20%2Enavbar%2Dnav%20%2Eopen%20%2Edropdown%2Dmenu%3Eli%3Ea%3Afocus%7Bcolor%3A%23ffffff%3Bbackground%2Dcolor%3Atransparent%7D%2Enavbar%2Dinverse%20%2Enavbar%2Dnav%20%2Eopen%20%2Edropdown%2Dmenu%3E%2Eactive%3Ea%2C%2Enavbar%2Dinverse%20%2Enavbar%2Dnav%20%2Eopen%20%2Edropdown%2Dmenu%3E%2Eactive%3Ea%3Ahover%2C%2Enavbar%2Dinverse%20%2Enavbar%2Dnav%20%2Eopen%20%2Edropdown%2Dmenu%3E%2Eactive%3Ea%3Afocus%7Bcolor%3A%23ffffff%3Bbackground%2Dcolor%3Atransparent%7D%2Enavbar%2Dinverse%20%2Enavbar%2Dnav%20%2Eopen%20%2Edropdown%2Dmenu%3E%2Edisabled%3Ea%2C%2Enavbar%2Dinverse%20%2Enavbar%2Dnav%20%2Eopen%20%2Edropdown%2Dmenu%3E%2Edisabled%3Ea%3Ahover%2C%2Enavbar%2Dinverse%20%2Enavbar%2Dnav%20%2Eopen%20%2Edropdown%2Dmenu%3E%2Edisabled%3Ea%3Afocus%7Bcolor%3A%23cccccc%3Bbackground%2Dcolor%3Atransparent%7D%7D%2Enavbar%2Dinverse%20%2Enavbar%2Dlink%7Bcolor%3A%23fac0ba%7D%2Enavbar%2Dinverse%20%2Enavbar%2Dlink%3Ahover%7Bcolor%3A%23ffffff%7D%2Enavbar%2Dinverse%20%2Ebtn%2Dlink%7Bcolor%3A%23fac0ba%7D%2Enavbar%2Dinverse%20%2Ebtn%2Dlink%3Ahover%2C%2Enavbar%2Dinverse%20%2Ebtn%2Dlink%3Afocus%7Bcolor%3A%23ffffff%7D%2Enavbar%2Dinverse%20%2Ebtn%2Dlink%5Bdisabled%5D%3Ahover%2Cfieldset%5Bdisabled%5D%20%2Enavbar%2Dinverse%20%2Ebtn%2Dlink%3Ahover%2C%2Enavbar%2Dinverse%20%2Ebtn%2Dlink%5Bdisabled%5D%3Afocus%2Cfieldset%5Bdisabled%5D%20%2Enavbar%2Dinverse%20%2Ebtn%2Dlink%3Afocus%7Bcolor%3A%23cccccc%7D%2Ebreadcrumb%7Bpadding%3A8px%2015px%3Bmargin%2Dbottom%3A18px%3Blist%2Dstyle%3Anone%3Bbackground%2Dcolor%3Atransparent%3Bborder%2Dradius%3A4px%7D%2Ebreadcrumb%3Eli%7Bdisplay%3Ainline%2Dblock%7D%2Ebreadcrumb%3Eli%2Bli%3Abefore%7Bcontent%3A%22%2F%5C00a0%22%3Bpadding%3A0%205px%3Bcolor%3A%23cccccc%7D%2Ebreadcrumb%3E%2Eactive%7Bcolor%3A%23808080%7D%2Epagination%7Bdisplay%3Ainline%2Dblock%3Bpadding%2Dleft%3A0%3Bmargin%3A18px%200%3Bborder%2Dradius%3A4px%7D%2Epagination%3Eli%7Bdisplay%3Ainline%7D%2Epagination%3Eli%3Ea%2C%2Epagination%3Eli%3Espan%7Bposition%3Arelative%3Bfloat%3Aleft%3Bpadding%3A8px%2012px%3Bline%2Dheight%3A1%2E42857143%3Btext%2Ddecoration%3Anone%3Bcolor%3A%23444444%3Bbackground%2Dcolor%3A%23ffffff%3Bborder%3A1px%20solid%20%23dddddd%3Bmargin%2Dleft%3A%2D1px%7D%2Epagination%3Eli%3Afirst%2Dchild%3Ea%2C%2Epagination%3Eli%3Afirst%2Dchild%3Espan%7Bmargin%2Dleft%3A0%3Bborder%2Dbottom%2Dleft%2Dradius%3A4px%3Bborder%2Dtop%2Dleft%2Dradius%3A4px%7D%2Epagination%3Eli%3Alast%2Dchild%3Ea%2C%2Epagination%3Eli%3Alast%2Dchild%3Espan%7Bborder%2Dbottom%2Dright%2Dradius%3A4px%3Bborder%2Dtop%2Dright%2Dradius%3A4px%7D%2Epagination%3Eli%3Ea%3Ahover%2C%2Epagination%3Eli%3Espan%3Ahover%2C%2Epagination%3Eli%3Ea%3Afocus%2C%2Epagination%3Eli%3Espan%3Afocus%7Bz%2Dindex%3A2%3Bcolor%3A%23ffffff%3Bbackground%2Dcolor%3A%23d9230f%3Bborder%2Dcolor%3A%23d9230f%7D%2Epagination%3E%2Eactive%3Ea%2C%2Epagination%3E%2Eactive%3Espan%2C%2Epagination%3E%2Eactive%3Ea%3Ahover%2C%2Epagination%3E%2Eactive%3Espan%3Ahover%2C%2Epagination%3E%2Eactive%3Ea%3Afocus%2C%2Epagination%3E%2Eactive%3Espan%3Afocus%7Bz%2Dindex%3A3%3Bcolor%3A%23ffffff%3Bbackground%2Dcolor%3A%23d9230f%3Bborder%2Dcolor%3A%23d9230f%3Bcursor%3Adefault%7D%2Epagination%3E%2Edisabled%3Espan%2C%2Epagination%3E%2Edisabled%3Espan%3Ahover%2C%2Epagination%3E%2Edisabled%3Espan%3Afocus%2C%2Epagination%3E%2Edisabled%3Ea%2C%2Epagination%3E%2Edisabled%3Ea%3Ahover%2C%2Epagination%3E%2Edisabled%3Ea%3Afocus%7Bcolor%3A%23dddddd%3Bbackground%2Dcolor%3A%23ffffff%3Bborder%2Dcolor%3A%23dddddd%3Bcursor%3Anot%2Dallowed%7D%2Epagination%2Dlg%3Eli%3Ea%2C%2Epagination%2Dlg%3Eli%3Espan%7Bpadding%3A14px%2016px%3Bfont%2Dsize%3A17px%3Bline%2Dheight%3A1%2E3333333%7D%2Epagination%2Dlg%3Eli%3Afirst%2Dchild%3Ea%2C%2Epagination%2Dlg%3Eli%3Afirst%2Dchild%3Espan%7Bborder%2Dbottom%2Dleft%2Dradius%3A6px%3Bborder%2Dtop%2Dleft%2Dradius%3A6px%7D%2Epagination%2Dlg%3Eli%3Alast%2Dchild%3Ea%2C%2Epagination%2Dlg%3Eli%3Alast%2Dchild%3Espan%7Bborder%2Dbottom%2Dright%2Dradius%3A6px%3Bborder%2Dtop%2Dright%2Dradius%3A6px%7D%2Epagination%2Dsm%3Eli%3Ea%2C%2Epagination%2Dsm%3Eli%3Espan%7Bpadding%3A5px%2010px%3Bfont%2Dsize%3A12px%3Bline%2Dheight%3A1%2E5%7D%2Epagination%2Dsm%3Eli%3Afirst%2Dchild%3Ea%2C%2Epagination%2Dsm%3Eli%3Afirst%2Dchild%3Espan%7Bborder%2Dbottom%2Dleft%2Dradius%3A3px%3Bborder%2Dtop%2Dleft%2Dradius%3A3px%7D%2Epagination%2Dsm%3Eli%3Alast%2Dchild%3Ea%2C%2Epagination%2Dsm%3Eli%3Alast%2Dchild%3Espan%7Bborder%2Dbottom%2Dright%2Dradius%3A3px%3Bborder%2Dtop%2Dright%2Dradius%3A3px%7D%2Epager%7Bpadding%2Dleft%3A0%3Bmargin%3A18px%200%3Blist%2Dstyle%3Anone%3Btext%2Dalign%3Acenter%7D%2Epager%20li%7Bdisplay%3Ainline%7D%2Epager%20li%3Ea%2C%2Epager%20li%3Espan%7Bdisplay%3Ainline%2Dblock%3Bpadding%3A5px%2014px%3Bbackground%2Dcolor%3A%23ffffff%3Bborder%3A1px%20solid%20%23dddddd%3Bborder%2Dradius%3A15px%7D%2Epager%20li%3Ea%3Ahover%2C%2Epager%20li%3Ea%3Afocus%7Btext%2Ddecoration%3Anone%3Bbackground%2Dcolor%3A%23d9230f%7D%2Epager%20%2Enext%3Ea%2C%2Epager%20%2Enext%3Espan%7Bfloat%3Aright%7D%2Epager%20%2Eprevious%3Ea%2C%2Epager%20%2Eprevious%3Espan%7Bfloat%3Aleft%7D%2Epager%20%2Edisabled%3Ea%2C%2Epager%20%2Edisabled%3Ea%3Ahover%2C%2Epager%20%2Edisabled%3Ea%3Afocus%2C%2Epager%20%2Edisabled%3Espan%7Bcolor%3A%23dddddd%3Bbackground%2Dcolor%3A%23ffffff%3Bcursor%3Anot%2Dallowed%7D%2Elabel%7Bdisplay%3Ainline%3Bpadding%3A%2E2em%20%2E6em%20%2E3em%3Bfont%2Dsize%3A75%25%3Bfont%2Dweight%3Abold%3Bline%2Dheight%3A1%3Bcolor%3A%23ffffff%3Btext%2Dalign%3Acenter%3Bwhite%2Dspace%3Anowrap%3Bvertical%2Dalign%3Abaseline%3Bborder%2Dradius%3A%2E25em%7Da%2Elabel%3Ahover%2Ca%2Elabel%3Afocus%7Bcolor%3A%23ffffff%3Btext%2Ddecoration%3Anone%3Bcursor%3Apointer%7D%2Elabel%3Aempty%7Bdisplay%3Anone%7D%2Ebtn%20%2Elabel%7Bposition%3Arelative%3Btop%3A%2D1px%7D%2Elabel%2Ddefault%7Bbackground%2Dcolor%3A%23474949%7D%2Elabel%2Ddefault%5Bhref%5D%3Ahover%2C%2Elabel%2Ddefault%5Bhref%5D%3Afocus%7Bbackground%2Dcolor%3A%232e2f2f%7D%2Elabel%2Dprimary%7Bbackground%2Dcolor%3A%23d9230f%7D%2Elabel%2Dprimary%5Bhref%5D%3Ahover%2C%2Elabel%2Dprimary%5Bhref%5D%3Afocus%7Bbackground%2Dcolor%3A%23a91b0c%7D%2Elabel%2Dsuccess%7Bbackground%2Dcolor%3A%23469408%7D%2Elabel%2Dsuccess%5Bhref%5D%3Ahover%2C%2Elabel%2Dsuccess%5Bhref%5D%3Afocus%7Bbackground%2Dcolor%3A%232f6405%7D%2Elabel%2Dinfo%7Bbackground%2Dcolor%3A%23029acf%7D%2Elabel%2Dinfo%5Bhref%5D%3Ahover%2C%2Elabel%2Dinfo%5Bhref%5D%3Afocus%7Bbackground%2Dcolor%3A%2302749c%7D%2Elabel%2Dwarning%7Bbackground%2Dcolor%3A%239b479f%7D%2Elabel%2Dwarning%5Bhref%5D%3Ahover%2C%2Elabel%2Dwarning%5Bhref%5D%3Afocus%7Bbackground%2Dcolor%3A%2379377c%7D%2Elabel%2Ddanger%7Bbackground%2Dcolor%3A%23d9831f%7D%2Elabel%2Ddanger%5Bhref%5D%3Ahover%2C%2Elabel%2Ddanger%5Bhref%5D%3Afocus%7Bbackground%2Dcolor%3A%23ac6819%7D%2Ebadge%7Bdisplay%3Ainline%2Dblock%3Bmin%2Dwidth%3A10px%3Bpadding%3A3px%207px%3Bfont%2Dsize%3A12px%3Bfont%2Dweight%3Abold%3Bcolor%3A%23ffffff%3Bline%2Dheight%3A1%3Bvertical%2Dalign%3Amiddle%3Bwhite%2Dspace%3Anowrap%3Btext%2Dalign%3Acenter%3Bbackground%2Dcolor%3A%23d9230f%3Bborder%2Dradius%3A10px%7D%2Ebadge%3Aempty%7Bdisplay%3Anone%7D%2Ebtn%20%2Ebadge%7Bposition%3Arelative%3Btop%3A%2D1px%7D%2Ebtn%2Dxs%20%2Ebadge%2C%2Ebtn%2Dgroup%2Dxs%3E%2Ebtn%20%2Ebadge%7Btop%3A0%3Bpadding%3A1px%205px%7Da%2Ebadge%3Ahover%2Ca%2Ebadge%3Afocus%7Bcolor%3A%23ffffff%3Btext%2Ddecoration%3Anone%3Bcursor%3Apointer%7D%2Elist%2Dgroup%2Ditem%2Eactive%3E%2Ebadge%2C%2Enav%2Dpills%3E%2Eactive%3Ea%3E%2Ebadge%7Bcolor%3A%23d9230f%3Bbackground%2Dcolor%3A%23ffffff%7D%2Elist%2Dgroup%2Ditem%3E%2Ebadge%7Bfloat%3Aright%7D%2Elist%2Dgroup%2Ditem%3E%2Ebadge%2B%2Ebadge%7Bmargin%2Dright%3A5px%7D%2Enav%2Dpills%3Eli%3Ea%3E%2Ebadge%7Bmargin%2Dleft%3A3px%7D%2Ejumbotron%7Bpadding%2Dtop%3A30px%3Bpadding%2Dbottom%3A30px%3Bmargin%2Dbottom%3A30px%3Bcolor%3Ainherit%3Bbackground%2Dcolor%3A%23f4f4f4%7D%2Ejumbotron%20h1%2C%2Ejumbotron%20%2Eh1%7Bcolor%3Ainherit%7D%2Ejumbotron%20p%7Bmargin%2Dbottom%3A15px%3Bfont%2Dsize%3A20px%3Bfont%2Dweight%3A200%7D%2Ejumbotron%3Ehr%7Bborder%2Dtop%2Dcolor%3A%23dbdbdb%7D%2Econtainer%20%2Ejumbotron%2C%2Econtainer%2Dfluid%20%2Ejumbotron%7Bborder%2Dradius%3A6px%3Bpadding%2Dleft%3A15px%3Bpadding%2Dright%3A15px%7D%2Ejumbotron%20%2Econtainer%7Bmax%2Dwidth%3A100%25%7D%40media%20screen%20and%20%28min%2Dwidth%3A768px%29%7B%2Ejumbotron%7Bpadding%2Dtop%3A48px%3Bpadding%2Dbottom%3A48px%7D%2Econtainer%20%2Ejumbotron%2C%2Econtainer%2Dfluid%20%2Ejumbotron%7Bpadding%2Dleft%3A60px%3Bpadding%2Dright%3A60px%7D%2Ejumbotron%20h1%2C%2Ejumbotron%20%2Eh1%7Bfont%2Dsize%3A59px%7D%7D%2Ethumbnail%7Bdisplay%3Ablock%3Bpadding%3A4px%3Bmargin%2Dbottom%3A18px%3Bline%2Dheight%3A1%2E42857143%3Bbackground%2Dcolor%3A%23fcfcfc%3Bborder%3A1px%20solid%20%23dddddd%3Bborder%2Dradius%3A4px%3B%2Dwebkit%2Dtransition%3Aborder%20%2E2s%20ease%2Din%2Dout%3B%2Do%2Dtransition%3Aborder%20%2E2s%20ease%2Din%2Dout%3Btransition%3Aborder%20%2E2s%20ease%2Din%2Dout%7D%2Ethumbnail%3Eimg%2C%2Ethumbnail%20a%3Eimg%7Bmargin%2Dleft%3Aauto%3Bmargin%2Dright%3Aauto%7Da%2Ethumbnail%3Ahover%2Ca%2Ethumbnail%3Afocus%2Ca%2Ethumbnail%2Eactive%7Bborder%2Dcolor%3A%23d9230f%7D%2Ethumbnail%20%2Ecaption%7Bpadding%3A9px%3Bcolor%3A%23777777%7D%2Ealert%7Bpadding%3A15px%3Bmargin%2Dbottom%3A18px%3Bborder%3A1px%20solid%20transparent%3Bborder%2Dradius%3A4px%7D%2Ealert%20h4%7Bmargin%2Dtop%3A0%3Bcolor%3Ainherit%7D%2Ealert%20%2Ealert%2Dlink%7Bfont%2Dweight%3Abold%7D%2Ealert%3Ep%2C%2Ealert%3Eul%7Bmargin%2Dbottom%3A0%7D%2Ealert%3Ep%2Bp%7Bmargin%2Dtop%3A5px%7D%2Ealert%2Ddismissable%2C%2Ealert%2Ddismissible%7Bpadding%2Dright%3A35px%7D%2Ealert%2Ddismissable%20%2Eclose%2C%2Ealert%2Ddismissible%20%2Eclose%7Bposition%3Arelative%3Btop%3A%2D2px%3Bright%3A%2D21px%3Bcolor%3Ainherit%7D%2Ealert%2Dsuccess%7Bbackground%2Dcolor%3A%23dff0d8%3Bborder%2Dcolor%3A%23d6e9c6%3Bcolor%3A%23468847%7D%2Ealert%2Dsuccess%20hr%7Bborder%2Dtop%2Dcolor%3A%23c9e2b3%7D%2Ealert%2Dsuccess%20%2Ealert%2Dlink%7Bcolor%3A%23356635%7D%2Ealert%2Dinfo%7Bbackground%2Dcolor%3A%23d9edf7%3Bborder%2Dcolor%3A%23bce8f1%3Bcolor%3A%233a87ad%7D%2Ealert%2Dinfo%20hr%7Bborder%2Dtop%2Dcolor%3A%23a6e1ec%7D%2Ealert%2Dinfo%20%2Ealert%2Dlink%7Bcolor%3A%232d6987%7D%2Ealert%2Dwarning%7Bbackground%2Dcolor%3A%23fcf8e3%3Bborder%2Dcolor%3A%23fbeed5%3Bcolor%3A%23c09853%7D%2Ealert%2Dwarning%20hr%7Bborder%2Dtop%2Dcolor%3A%23f8e5be%7D%2Ealert%2Dwarning%20%2Ealert%2Dlink%7Bcolor%3A%23a47e3c%7D%2Ealert%2Ddanger%7Bbackground%2Dcolor%3A%23f2dede%3Bborder%2Dcolor%3A%23eed3d7%3Bcolor%3A%23b94a48%7D%2Ealert%2Ddanger%20hr%7Bborder%2Dtop%2Dcolor%3A%23e6c1c7%7D%2Ealert%2Ddanger%20%2Ealert%2Dlink%7Bcolor%3A%23953b39%7D%40%2Dwebkit%2Dkeyframes%20progress%2Dbar%2Dstripes%7Bfrom%7Bbackground%2Dposition%3A40px%200%7Dto%7Bbackground%2Dposition%3A0%200%7D%7D%40%2Do%2Dkeyframes%20progress%2Dbar%2Dstripes%7Bfrom%7Bbackground%2Dposition%3A40px%200%7Dto%7Bbackground%2Dposition%3A0%200%7D%7D%40keyframes%20progress%2Dbar%2Dstripes%7Bfrom%7Bbackground%2Dposition%3A40px%200%7Dto%7Bbackground%2Dposition%3A0%200%7D%7D%2Eprogress%7Boverflow%3Ahidden%3Bheight%3A18px%3Bmargin%2Dbottom%3A18px%3Bbackground%2Dcolor%3A%23f5f5f5%3Bborder%2Dradius%3A4px%3B%2Dwebkit%2Dbox%2Dshadow%3Ainset%200%201px%202px%20rgba%280%2C0%2C0%2C0%2E1%29%3Bbox%2Dshadow%3Ainset%200%201px%202px%20rgba%280%2C0%2C0%2C0%2E1%29%7D%2Eprogress%2Dbar%7Bfloat%3Aleft%3Bwidth%3A0%25%3Bheight%3A100%25%3Bfont%2Dsize%3A12px%3Bline%2Dheight%3A18px%3Bcolor%3A%23ffffff%3Btext%2Dalign%3Acenter%3Bbackground%2Dcolor%3A%23d9230f%3B%2Dwebkit%2Dbox%2Dshadow%3Ainset%200%20%2D1px%200%20rgba%280%2C0%2C0%2C0%2E15%29%3Bbox%2Dshadow%3Ainset%200%20%2D1px%200%20rgba%280%2C0%2C0%2C0%2E15%29%3B%2Dwebkit%2Dtransition%3Awidth%200%2E6s%20ease%3B%2Do%2Dtransition%3Awidth%200%2E6s%20ease%3Btransition%3Awidth%200%2E6s%20ease%7D%2Eprogress%2Dstriped%20%2Eprogress%2Dbar%2C%2Eprogress%2Dbar%2Dstriped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3B%2Dwebkit%2Dbackground%2Dsize%3A40px%2040px%3Bbackground%2Dsize%3A40px%2040px%7D%2Eprogress%2Eactive%20%2Eprogress%2Dbar%2C%2Eprogress%2Dbar%2Eactive%7B%2Dwebkit%2Danimation%3Aprogress%2Dbar%2Dstripes%202s%20linear%20infinite%3B%2Do%2Danimation%3Aprogress%2Dbar%2Dstripes%202s%20linear%20infinite%3Banimation%3Aprogress%2Dbar%2Dstripes%202s%20linear%20infinite%7D%2Eprogress%2Dbar%2Dsuccess%7Bbackground%2Dcolor%3A%23469408%7D%2Eprogress%2Dstriped%20%2Eprogress%2Dbar%2Dsuccess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info%7Bbackground%2Dcolor%3A%23029acf%7D%2Eprogress%2Dstriped%20%2Eprogress%2Dbar%2Dinfo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warning%7Bbackground%2Dcolor%3A%239b479f%7D%2Eprogress%2Dstriped%20%2Eprogress%2Dbar%2Dwarning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danger%7Bbackground%2Dcolor%3A%23d9831f%7D%2Eprogress%2Dstriped%20%2Eprogress%2Dbar%2Ddanger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media%7Bmargin%2Dtop%3A15px%7D%2Emedia%3Afirst%2Dchild%7Bmargin%2Dtop%3A0%7D%2Emedia%2C%2Emedia%2Dbody%7Bzoom%3A1%3Boverflow%3Ahidden%7D%2Emedia%2Dbody%7Bwidth%3A10000px%7D%2Emedia%2Dobject%7Bdisplay%3Ablock%7D%2Emedia%2Dobject%2Eimg%2Dthumbnail%7Bmax%2Dwidth%3Anone%7D%2Emedia%2Dright%2C%2Emedia%3E%2Epull%2Dright%7Bpadding%2Dleft%3A10px%7D%2Emedia%2Dleft%2C%2Emedia%3E%2Epull%2Dleft%7Bpadding%2Dright%3A10px%7D%2Emedia%2Dleft%2C%2Emedia%2Dright%2C%2Emedia%2Dbody%7Bdisplay%3Atable%2Dcell%3Bvertical%2Dalign%3Atop%7D%2Emedia%2Dmiddle%7Bvertical%2Dalign%3Amiddle%7D%2Emedia%2Dbottom%7Bvertical%2Dalign%3Abottom%7D%2Emedia%2Dheading%7Bmargin%2Dtop%3A0%3Bmargin%2Dbottom%3A5px%7D%2Emedia%2Dlist%7Bpadding%2Dleft%3A0%3Blist%2Dstyle%3Anone%7D%2Elist%2Dgroup%7Bmargin%2Dbottom%3A20px%3Bpadding%2Dleft%3A0%7D%2Elist%2Dgroup%2Ditem%7Bposition%3Arelative%3Bdisplay%3Ablock%3Bpadding%3A10px%2015px%3Bmargin%2Dbottom%3A%2D1px%3Bbackground%2Dcolor%3A%23ffffff%3Bborder%3A1px%20solid%20%23dddddd%7D%2Elist%2Dgroup%2Ditem%3Afirst%2Dchild%7Bborder%2Dtop%2Dright%2Dradius%3A4px%3Bborder%2Dtop%2Dleft%2Dradius%3A4px%7D%2Elist%2Dgroup%2Ditem%3Alast%2Dchild%7Bmargin%2Dbottom%3A0%3Bborder%2Dbottom%2Dright%2Dradius%3A4px%3Bborder%2Dbottom%2Dleft%2Dradius%3A4px%7Da%2Elist%2Dgroup%2Ditem%2Cbutton%2Elist%2Dgroup%2Ditem%7Bcolor%3A%23555555%7Da%2Elist%2Dgroup%2Ditem%20%2Elist%2Dgroup%2Ditem%2Dheading%2Cbutton%2Elist%2Dgroup%2Ditem%20%2Elist%2Dgroup%2Ditem%2Dheading%7Bcolor%3A%23333333%7Da%2Elist%2Dgroup%2Ditem%3Ahover%2Cbutton%2Elist%2Dgroup%2Ditem%3Ahover%2Ca%2Elist%2Dgroup%2Ditem%3Afocus%2Cbutton%2Elist%2Dgroup%2Ditem%3Afocus%7Btext%2Ddecoration%3Anone%3Bcolor%3A%23555555%3Bbackground%2Dcolor%3A%23f5f5f5%7Dbutton%2Elist%2Dgroup%2Ditem%7Bwidth%3A100%25%3Btext%2Dalign%3Aleft%7D%2Elist%2Dgroup%2Ditem%2Edisabled%2C%2Elist%2Dgroup%2Ditem%2Edisabled%3Ahover%2C%2Elist%2Dgroup%2Ditem%2Edisabled%3Afocus%7Bbackground%2Dcolor%3A%23dddddd%3Bcolor%3A%23808080%3Bcursor%3Anot%2Dallowed%7D%2Elist%2Dgroup%2Ditem%2Edisabled%20%2Elist%2Dgroup%2Ditem%2Dheading%2C%2Elist%2Dgroup%2Ditem%2Edisabled%3Ahover%20%2Elist%2Dgroup%2Ditem%2Dheading%2C%2Elist%2Dgroup%2Ditem%2Edisabled%3Afocus%20%2Elist%2Dgroup%2Ditem%2Dheading%7Bcolor%3Ainherit%7D%2Elist%2Dgroup%2Ditem%2Edisabled%20%2Elist%2Dgroup%2Ditem%2Dtext%2C%2Elist%2Dgroup%2Ditem%2Edisabled%3Ahover%20%2Elist%2Dgroup%2Ditem%2Dtext%2C%2Elist%2Dgroup%2Ditem%2Edisabled%3Afocus%20%2Elist%2Dgroup%2Ditem%2Dtext%7Bcolor%3A%23808080%7D%2Elist%2Dgroup%2Ditem%2Eactive%2C%2Elist%2Dgroup%2Ditem%2Eactive%3Ahover%2C%2Elist%2Dgroup%2Ditem%2Eactive%3Afocus%7Bz%2Dindex%3A2%3Bcolor%3A%23ffffff%3Bbackground%2Dcolor%3A%23d9230f%3Bborder%2Dcolor%3A%23d9230f%7D%2Elist%2Dgroup%2Ditem%2Eactive%20%2Elist%2Dgroup%2Ditem%2Dheading%2C%2Elist%2Dgroup%2Ditem%2Eactive%3Ahover%20%2Elist%2Dgroup%2Ditem%2Dheading%2C%2Elist%2Dgroup%2Ditem%2Eactive%3Afocus%20%2Elist%2Dgroup%2Ditem%2Dheading%2C%2Elist%2Dgroup%2Ditem%2Eactive%20%2Elist%2Dgroup%2Ditem%2Dheading%3Esmall%2C%2Elist%2Dgroup%2Ditem%2Eactive%3Ahover%20%2Elist%2Dgroup%2Ditem%2Dheading%3Esmall%2C%2Elist%2Dgroup%2Ditem%2Eactive%3Afocus%20%2Elist%2Dgroup%2Ditem%2Dheading%3Esmall%2C%2Elist%2Dgroup%2Ditem%2Eactive%20%2Elist%2Dgroup%2Ditem%2Dheading%3E%2Esmall%2C%2Elist%2Dgroup%2Ditem%2Eactive%3Ahover%20%2Elist%2Dgroup%2Ditem%2Dheading%3E%2Esmall%2C%2Elist%2Dgroup%2Ditem%2Eactive%3Afocus%20%2Elist%2Dgroup%2Ditem%2Dheading%3E%2Esmall%7Bcolor%3Ainherit%7D%2Elist%2Dgroup%2Ditem%2Eactive%20%2Elist%2Dgroup%2Ditem%2Dtext%2C%2Elist%2Dgroup%2Ditem%2Eactive%3Ahover%20%2Elist%2Dgroup%2Ditem%2Dtext%2C%2Elist%2Dgroup%2Ditem%2Eactive%3Afocus%20%2Elist%2Dgroup%2Ditem%2Dtext%7Bcolor%3A%23fac0ba%7D%2Elist%2Dgroup%2Ditem%2Dsuccess%7Bcolor%3A%23468847%3Bbackground%2Dcolor%3A%23dff0d8%7Da%2Elist%2Dgroup%2Ditem%2Dsuccess%2Cbutton%2Elist%2Dgroup%2Ditem%2Dsuccess%7Bcolor%3A%23468847%7Da%2Elist%2Dgroup%2Ditem%2Dsuccess%20%2Elist%2Dgroup%2Ditem%2Dheading%2Cbutton%2Elist%2Dgroup%2Ditem%2Dsuccess%20%2Elist%2Dgroup%2Ditem%2Dheading%7Bcolor%3Ainherit%7Da%2Elist%2Dgroup%2Ditem%2Dsuccess%3Ahover%2Cbutton%2Elist%2Dgroup%2Ditem%2Dsuccess%3Ahover%2Ca%2Elist%2Dgroup%2Ditem%2Dsuccess%3Afocus%2Cbutton%2Elist%2Dgroup%2Ditem%2Dsuccess%3Afocus%7Bcolor%3A%23468847%3Bbackground%2Dcolor%3A%23d0e9c6%7Da%2Elist%2Dgroup%2Ditem%2Dsuccess%2Eactive%2Cbutton%2Elist%2Dgroup%2Ditem%2Dsuccess%2Eactive%2Ca%2Elist%2Dgroup%2Ditem%2Dsuccess%2Eactive%3Ahover%2Cbutton%2Elist%2Dgroup%2Ditem%2Dsuccess%2Eactive%3Ahover%2Ca%2Elist%2Dgroup%2Ditem%2Dsuccess%2Eactive%3Afocus%2Cbutton%2Elist%2Dgroup%2Ditem%2Dsuccess%2Eactive%3Afocus%7Bcolor%3A%23fff%3Bbackground%2Dcolor%3A%23468847%3Bborder%2Dcolor%3A%23468847%7D%2Elist%2Dgroup%2Ditem%2Dinfo%7Bcolor%3A%233a87ad%3Bbackground%2Dcolor%3A%23d9edf7%7Da%2Elist%2Dgroup%2Ditem%2Dinfo%2Cbutton%2Elist%2Dgroup%2Ditem%2Dinfo%7Bcolor%3A%233a87ad%7Da%2Elist%2Dgroup%2Ditem%2Dinfo%20%2Elist%2Dgroup%2Ditem%2Dheading%2Cbutton%2Elist%2Dgroup%2Ditem%2Dinfo%20%2Elist%2Dgroup%2Ditem%2Dheading%7Bcolor%3Ainherit%7Da%2Elist%2Dgroup%2Ditem%2Dinfo%3Ahover%2Cbutton%2Elist%2Dgroup%2Ditem%2Dinfo%3Ahover%2Ca%2Elist%2Dgroup%2Ditem%2Dinfo%3Afocus%2Cbutton%2Elist%2Dgroup%2Ditem%2Dinfo%3Afocus%7Bcolor%3A%233a87ad%3Bbackground%2Dcolor%3A%23c4e3f3%7Da%2Elist%2Dgroup%2Ditem%2Dinfo%2Eactive%2Cbutton%2Elist%2Dgroup%2Ditem%2Dinfo%2Eactive%2Ca%2Elist%2Dgroup%2Ditem%2Dinfo%2Eactive%3Ahover%2Cbutton%2Elist%2Dgroup%2Ditem%2Dinfo%2Eactive%3Ahover%2Ca%2Elist%2Dgroup%2Ditem%2Dinfo%2Eactive%3Afocus%2Cbutton%2Elist%2Dgroup%2Ditem%2Dinfo%2Eactive%3Afocus%7Bcolor%3A%23fff%3Bbackground%2Dcolor%3A%233a87ad%3Bborder%2Dcolor%3A%233a87ad%7D%2Elist%2Dgroup%2Ditem%2Dwarning%7Bcolor%3A%23c09853%3Bbackground%2Dcolor%3A%23fcf8e3%7Da%2Elist%2Dgroup%2Ditem%2Dwarning%2Cbutton%2Elist%2Dgroup%2Ditem%2Dwarning%7Bcolor%3A%23c09853%7Da%2Elist%2Dgroup%2Ditem%2Dwarning%20%2Elist%2Dgroup%2Ditem%2Dheading%2Cbutton%2Elist%2Dgroup%2Ditem%2Dwarning%20%2Elist%2Dgroup%2Ditem%2Dheading%7Bcolor%3Ainherit%7Da%2Elist%2Dgroup%2Ditem%2Dwarning%3Ahover%2Cbutton%2Elist%2Dgroup%2Ditem%2Dwarning%3Ahover%2Ca%2Elist%2Dgroup%2Ditem%2Dwarning%3Afocus%2Cbutton%2Elist%2Dgroup%2Ditem%2Dwarning%3Afocus%7Bcolor%3A%23c09853%3Bbackground%2Dcolor%3A%23faf2cc%7Da%2Elist%2Dgroup%2Ditem%2Dwarning%2Eactive%2Cbutton%2Elist%2Dgroup%2Ditem%2Dwarning%2Eactive%2Ca%2Elist%2Dgroup%2Ditem%2Dwarning%2Eactive%3Ahover%2Cbutton%2Elist%2Dgroup%2Ditem%2Dwarning%2Eactive%3Ahover%2Ca%2Elist%2Dgroup%2Ditem%2Dwarning%2Eactive%3Afocus%2Cbutton%2Elist%2Dgroup%2Ditem%2Dwarning%2Eactive%3Afocus%7Bcolor%3A%23fff%3Bbackground%2Dcolor%3A%23c09853%3Bborder%2Dcolor%3A%23c09853%7D%2Elist%2Dgroup%2Ditem%2Ddanger%7Bcolor%3A%23b94a48%3Bbackground%2Dcolor%3A%23f2dede%7Da%2Elist%2Dgroup%2Ditem%2Ddanger%2Cbutton%2Elist%2Dgroup%2Ditem%2Ddanger%7Bcolor%3A%23b94a48%7Da%2Elist%2Dgroup%2Ditem%2Ddanger%20%2Elist%2Dgroup%2Ditem%2Dheading%2Cbutton%2Elist%2Dgroup%2Ditem%2Ddanger%20%2Elist%2Dgroup%2Ditem%2Dheading%7Bcolor%3Ainherit%7Da%2Elist%2Dgroup%2Ditem%2Ddanger%3Ahover%2Cbutton%2Elist%2Dgroup%2Ditem%2Ddanger%3Ahover%2Ca%2Elist%2Dgroup%2Ditem%2Ddanger%3Afocus%2Cbutton%2Elist%2Dgroup%2Ditem%2Ddanger%3Afocus%7Bcolor%3A%23b94a48%3Bbackground%2Dcolor%3A%23ebcccc%7Da%2Elist%2Dgroup%2Ditem%2Ddanger%2Eactive%2Cbutton%2Elist%2Dgroup%2Ditem%2Ddanger%2Eactive%2Ca%2Elist%2Dgroup%2Ditem%2Ddanger%2Eactive%3Ahover%2Cbutton%2Elist%2Dgroup%2Ditem%2Ddanger%2Eactive%3Ahover%2Ca%2Elist%2Dgroup%2Ditem%2Ddanger%2Eactive%3Afocus%2Cbutton%2Elist%2Dgroup%2Ditem%2Ddanger%2Eactive%3Afocus%7Bcolor%3A%23fff%3Bbackground%2Dcolor%3A%23b94a48%3Bborder%2Dcolor%3A%23b94a48%7D%2Elist%2Dgroup%2Ditem%2Dheading%7Bmargin%2Dtop%3A0%3Bmargin%2Dbottom%3A5px%7D%2Elist%2Dgroup%2Ditem%2Dtext%7Bmargin%2Dbottom%3A0%3Bline%2Dheight%3A1%2E3%7D%2Epanel%7Bmargin%2Dbottom%3A18px%3Bbackground%2Dcolor%3A%23ffffff%3Bborder%3A1px%20solid%20transparent%3Bborder%2Dradius%3A4px%3B%2Dwebkit%2Dbox%2Dshadow%3A0%201px%201px%20rgba%280%2C0%2C0%2C0%2E05%29%3Bbox%2Dshadow%3A0%201px%201px%20rgba%280%2C0%2C0%2C0%2E05%29%7D%2Epanel%2Dbody%7Bpadding%3A15px%7D%2Epanel%2Dheading%7Bpadding%3A10px%2015px%3Bborder%2Dbottom%3A1px%20solid%20transparent%3Bborder%2Dtop%2Dright%2Dradius%3A3px%3Bborder%2Dtop%2Dleft%2Dradius%3A3px%7D%2Epanel%2Dheading%3E%2Edropdown%20%2Edropdown%2Dtoggle%7Bcolor%3Ainherit%7D%2Epanel%2Dtitle%7Bmargin%2Dtop%3A0%3Bmargin%2Dbottom%3A0%3Bfont%2Dsize%3A15px%3Bcolor%3Ainherit%7D%2Epanel%2Dtitle%3Ea%2C%2Epanel%2Dtitle%3Esmall%2C%2Epanel%2Dtitle%3E%2Esmall%2C%2Epanel%2Dtitle%3Esmall%3Ea%2C%2Epanel%2Dtitle%3E%2Esmall%3Ea%7Bcolor%3Ainherit%7D%2Epanel%2Dfooter%7Bpadding%3A10px%2015px%3Bbackground%2Dcolor%3A%23fcfcfc%3Bborder%2Dtop%3A1px%20solid%20%23dddddd%3Bborder%2Dbottom%2Dright%2Dradius%3A3px%3Bborder%2Dbottom%2Dleft%2Dradius%3A3px%7D%2Epanel%3E%2Elist%2Dgroup%2C%2Epanel%3E%2Epanel%2Dcollapse%3E%2Elist%2Dgroup%7Bmargin%2Dbottom%3A0%7D%2Epanel%3E%2Elist%2Dgroup%20%2Elist%2Dgroup%2Ditem%2C%2Epanel%3E%2Epanel%2Dcollapse%3E%2Elist%2Dgroup%20%2Elist%2Dgroup%2Ditem%7Bborder%2Dwidth%3A1px%200%3Bborder%2Dradius%3A0%7D%2Epanel%3E%2Elist%2Dgroup%3Afirst%2Dchild%20%2Elist%2Dgroup%2Ditem%3Afirst%2Dchild%2C%2Epanel%3E%2Epanel%2Dcollapse%3E%2Elist%2Dgroup%3Afirst%2Dchild%20%2Elist%2Dgroup%2Ditem%3Afirst%2Dchild%7Bborder%2Dtop%3A0%3Bborder%2Dtop%2Dright%2Dradius%3A3px%3Bborder%2Dtop%2Dleft%2Dradius%3A3px%7D%2Epanel%3E%2Elist%2Dgroup%3Alast%2Dchild%20%2Elist%2Dgroup%2Ditem%3Alast%2Dchild%2C%2Epanel%3E%2Epanel%2Dcollapse%3E%2Elist%2Dgroup%3Alast%2Dchild%20%2Elist%2Dgroup%2Ditem%3Alast%2Dchild%7Bborder%2Dbottom%3A0%3Bborder%2Dbottom%2Dright%2Dradius%3A3px%3Bborder%2Dbottom%2Dleft%2Dradius%3A3px%7D%2Epanel%3E%2Epanel%2Dheading%2B%2Epanel%2Dcollapse%3E%2Elist%2Dgroup%20%2Elist%2Dgroup%2Ditem%3Afirst%2Dchild%7Bborder%2Dtop%2Dright%2Dradius%3A0%3Bborder%2Dtop%2Dleft%2Dradius%3A0%7D%2Epanel%2Dheading%2B%2Elist%2Dgroup%20%2Elist%2Dgroup%2Ditem%3Afirst%2Dchild%7Bborder%2Dtop%2Dwidth%3A0%7D%2Elist%2Dgroup%2B%2Epanel%2Dfooter%7Bborder%2Dtop%2Dwidth%3A0%7D%2Epanel%3E%2Etable%2C%2Epanel%3E%2Etable%2Dresponsive%3E%2Etable%2C%2Epanel%3E%2Epanel%2Dcollapse%3E%2Etable%7Bmargin%2Dbottom%3A0%7D%2Epanel%3E%2Etable%20caption%2C%2Epanel%3E%2Etable%2Dresponsive%3E%2Etable%20caption%2C%2Epanel%3E%2Epanel%2Dcollapse%3E%2Etable%20caption%7Bpadding%2Dleft%3A15px%3Bpadding%2Dright%3A15px%7D%2Epanel%3E%2Etable%3Afirst%2Dchild%2C%2Epanel%3E%2Etable%2Dresponsive%3Afirst%2Dchild%3E%2Etable%3Afirst%2Dchild%7Bborder%2Dtop%2Dright%2Dradius%3A3px%3Bborder%2Dtop%2Dleft%2Dradius%3A3px%7D%2Epanel%3E%2Etable%3Afirst%2Dchild%3Ethead%3Afirst%2Dchild%3Etr%3Afirst%2Dchild%2C%2Epanel%3E%2Etable%2Dresponsive%3Afirst%2Dchild%3E%2Etable%3Afirst%2Dchild%3Ethead%3Afirst%2Dchild%3Etr%3Afirst%2Dchild%2C%2Epanel%3E%2Etable%3Afirst%2Dchild%3Etbody%3Afirst%2Dchild%3Etr%3Afirst%2Dchild%2C%2Epanel%3E%2Etable%2Dresponsive%3Afirst%2Dchild%3E%2Etable%3Afirst%2Dchild%3Etbody%3Afirst%2Dchild%3Etr%3Afirst%2Dchild%7Bborder%2Dtop%2Dleft%2Dradius%3A3px%3Bborder%2Dtop%2Dright%2Dradius%3A3px%7D%2Epanel%3E%2Etable%3Afirst%2Dchild%3Ethead%3Afirst%2Dchild%3Etr%3Afirst%2Dchild%20td%3Afirst%2Dchild%2C%2Epanel%3E%2Etable%2Dresponsive%3Afirst%2Dchild%3E%2Etable%3Afirst%2Dchild%3Ethead%3Afirst%2Dchild%3Etr%3Afirst%2Dchild%20td%3Afirst%2Dchild%2C%2Epanel%3E%2Etable%3Afirst%2Dchild%3Etbody%3Afirst%2Dchild%3Etr%3Afirst%2Dchild%20td%3Afirst%2Dchild%2C%2Epanel%3E%2Etable%2Dresponsive%3Afirst%2Dchild%3E%2Etable%3Afirst%2Dchild%3Etbody%3Afirst%2Dchild%3Etr%3Afirst%2Dchild%20td%3Afirst%2Dchild%2C%2Epanel%3E%2Etable%3Afirst%2Dchild%3Ethead%3Afirst%2Dchild%3Etr%3Afirst%2Dchild%20th%3Afirst%2Dchild%2C%2Epanel%3E%2Etable%2Dresponsive%3Afirst%2Dchild%3E%2Etable%3Afirst%2Dchild%3Ethead%3Afirst%2Dchild%3Etr%3Afirst%2Dchild%20th%3Afirst%2Dchild%2C%2Epanel%3E%2Etable%3Afirst%2Dchild%3Etbody%3Afirst%2Dchild%3Etr%3Afirst%2Dchild%20th%3Afirst%2Dchild%2C%2Epanel%3E%2Etable%2Dresponsive%3Afirst%2Dchild%3E%2Etable%3Afirst%2Dchild%3Etbody%3Afirst%2Dchild%3Etr%3Afirst%2Dchild%20th%3Afirst%2Dchild%7Bborder%2Dtop%2Dleft%2Dradius%3A3px%7D%2Epanel%3E%2Etable%3Afirst%2Dchild%3Ethead%3Afirst%2Dchild%3Etr%3Afirst%2Dchild%20td%3Alast%2Dchild%2C%2Epanel%3E%2Etable%2Dresponsive%3Afirst%2Dchild%3E%2Etable%3Afirst%2Dchild%3Ethead%3Afirst%2Dchild%3Etr%3Afirst%2Dchild%20td%3Alast%2Dchild%2C%2Epanel%3E%2Etable%3Afirst%2Dchild%3Etbody%3Afirst%2Dchild%3Etr%3Afirst%2Dchild%20td%3Alast%2Dchild%2C%2Epanel%3E%2Etable%2Dresponsive%3Afirst%2Dchild%3E%2Etable%3Afirst%2Dchild%3Etbody%3Afirst%2Dchild%3Etr%3Afirst%2Dchild%20td%3Alast%2Dchild%2C%2Epanel%3E%2Etable%3Afirst%2Dchild%3Ethead%3Afirst%2Dchild%3Etr%3Afirst%2Dchild%20th%3Alast%2Dchild%2C%2Epanel%3E%2Etable%2Dresponsive%3Afirst%2Dchild%3E%2Etable%3Afirst%2Dchild%3Ethead%3Afirst%2Dchild%3Etr%3Afirst%2Dchild%20th%3Alast%2Dchild%2C%2Epanel%3E%2Etable%3Afirst%2Dchild%3Etbody%3Afirst%2Dchild%3Etr%3Afirst%2Dchild%20th%3Alast%2Dchild%2C%2Epanel%3E%2Etable%2Dresponsive%3Afirst%2Dchild%3E%2Etable%3Afirst%2Dchild%3Etbody%3Afirst%2Dchild%3Etr%3Afirst%2Dchild%20th%3Alast%2Dchild%7Bborder%2Dtop%2Dright%2Dradius%3A3px%7D%2Epanel%3E%2Etable%3Alast%2Dchild%2C%2Epanel%3E%2Etable%2Dresponsive%3Alast%2Dchild%3E%2Etable%3Alast%2Dchild%7Bborder%2Dbottom%2Dright%2Dradius%3A3px%3Bborder%2Dbottom%2Dleft%2Dradius%3A3px%7D%2Epanel%3E%2Etable%3Alast%2Dchild%3Etbody%3Alast%2Dchild%3Etr%3Alast%2Dchild%2C%2Epanel%3E%2Etable%2Dresponsive%3Alast%2Dchild%3E%2Etable%3Alast%2Dchild%3Etbody%3Alast%2Dchild%3Etr%3Alast%2Dchild%2C%2Epanel%3E%2Etable%3Alast%2Dchild%3Etfoot%3Alast%2Dchild%3Etr%3Alast%2Dchild%2C%2Epanel%3E%2Etable%2Dresponsive%3Alast%2Dchild%3E%2Etable%3Alast%2Dchild%3Etfoot%3Alast%2Dchild%3Etr%3Alast%2Dchild%7Bborder%2Dbottom%2Dleft%2Dradius%3A3px%3Bborder%2Dbottom%2Dright%2Dradius%3A3px%7D%2Epanel%3E%2Etable%3Alast%2Dchild%3Etbody%3Alast%2Dchild%3Etr%3Alast%2Dchild%20td%3Afirst%2Dchild%2C%2Epanel%3E%2Etable%2Dresponsive%3Alast%2Dchild%3E%2Etable%3Alast%2Dchild%3Etbody%3Alast%2Dchild%3Etr%3Alast%2Dchild%20td%3Afirst%2Dchild%2C%2Epanel%3E%2Etable%3Alast%2Dchild%3Etfoot%3Alast%2Dchild%3Etr%3Alast%2Dchild%20td%3Afirst%2Dchild%2C%2Epanel%3E%2Etable%2Dresponsive%3Alast%2Dchild%3E%2Etable%3Alast%2Dchild%3Etfoot%3Alast%2Dchild%3Etr%3Alast%2Dchild%20td%3Afirst%2Dchild%2C%2Epanel%3E%2Etable%3Alast%2Dchild%3Etbody%3Alast%2Dchild%3Etr%3Alast%2Dchild%20th%3Afirst%2Dchild%2C%2Epanel%3E%2Etable%2Dresponsive%3Alast%2Dchild%3E%2Etable%3Alast%2Dchild%3Etbody%3Alast%2Dchild%3Etr%3Alast%2Dchild%20th%3Afirst%2Dchild%2C%2Epanel%3E%2Etable%3Alast%2Dchild%3Etfoot%3Alast%2Dchild%3Etr%3Alast%2Dchild%20th%3Afirst%2Dchild%2C%2Epanel%3E%2Etable%2Dresponsive%3Alast%2Dchild%3E%2Etable%3Alast%2Dchild%3Etfoot%3Alast%2Dchild%3Etr%3Alast%2Dchild%20th%3Afirst%2Dchild%7Bborder%2Dbottom%2Dleft%2Dradius%3A3px%7D%2Epanel%3E%2Etable%3Alast%2Dchild%3Etbody%3Alast%2Dchild%3Etr%3Alast%2Dchild%20td%3Alast%2Dchild%2C%2Epanel%3E%2Etable%2Dresponsive%3Alast%2Dchild%3E%2Etable%3Alast%2Dchild%3Etbody%3Alast%2Dchild%3Etr%3Alast%2Dchild%20td%3Alast%2Dchild%2C%2Epanel%3E%2Etable%3Alast%2Dchild%3Etfoot%3Alast%2Dchild%3Etr%3Alast%2Dchild%20td%3Alast%2Dchild%2C%2Epanel%3E%2Etable%2Dresponsive%3Alast%2Dchild%3E%2Etable%3Alast%2Dchild%3Etfoot%3Alast%2Dchild%3Etr%3Alast%2Dchild%20td%3Alast%2Dchild%2C%2Epanel%3E%2Etable%3Alast%2Dchild%3Etbody%3Alast%2Dchild%3Etr%3Alast%2Dchild%20th%3Alast%2Dchild%2C%2Epanel%3E%2Etable%2Dresponsive%3Alast%2Dchild%3E%2Etable%3Alast%2Dchild%3Etbody%3Alast%2Dchild%3Etr%3Alast%2Dchild%20th%3Alast%2Dchild%2C%2Epanel%3E%2Etable%3Alast%2Dchild%3Etfoot%3Alast%2Dchild%3Etr%3Alast%2Dchild%20th%3Alast%2Dchild%2C%2Epanel%3E%2Etable%2Dresponsive%3Alast%2Dchild%3E%2Etable%3Alast%2Dchild%3Etfoot%3Alast%2Dchild%3Etr%3Alast%2Dchild%20th%3Alast%2Dchild%7Bborder%2Dbottom%2Dright%2Dradius%3A3px%7D%2Epanel%3E%2Epanel%2Dbody%2B%2Etable%2C%2Epanel%3E%2Epanel%2Dbody%2B%2Etable%2Dresponsive%2C%2Epanel%3E%2Etable%2B%2Epanel%2Dbody%2C%2Epanel%3E%2Etable%2Dresponsive%2B%2Epanel%2Dbody%7Bborder%2Dtop%3A1px%20solid%20%23dddddd%7D%2Epanel%3E%2Etable%3Etbody%3Afirst%2Dchild%3Etr%3Afirst%2Dchild%20th%2C%2Epanel%3E%2Etable%3Etbody%3Afirst%2Dchild%3Etr%3Afirst%2Dchild%20td%7Bborder%2Dtop%3A0%7D%2Epanel%3E%2Etable%2Dbordered%2C%2Epanel%3E%2Etable%2Dresponsive%3E%2Etable%2Dbordered%7Bborder%3A0%7D%2Epanel%3E%2Etable%2Dbordered%3Ethead%3Etr%3Eth%3Afirst%2Dchild%2C%2Epanel%3E%2Etable%2Dresponsive%3E%2Etable%2Dbordered%3Ethead%3Etr%3Eth%3Afirst%2Dchild%2C%2Epanel%3E%2Etable%2Dbordered%3Etbody%3Etr%3Eth%3Afirst%2Dchild%2C%2Epanel%3E%2Etable%2Dresponsive%3E%2Etable%2Dbordered%3Etbody%3Etr%3Eth%3Afirst%2Dchild%2C%2Epanel%3E%2Etable%2Dbordered%3Etfoot%3Etr%3Eth%3Afirst%2Dchild%2C%2Epanel%3E%2Etable%2Dresponsive%3E%2Etable%2Dbordered%3Etfoot%3Etr%3Eth%3Afirst%2Dchild%2C%2Epanel%3E%2Etable%2Dbordered%3Ethead%3Etr%3Etd%3Afirst%2Dchild%2C%2Epanel%3E%2Etable%2Dresponsive%3E%2Etable%2Dbordered%3Ethead%3Etr%3Etd%3Afirst%2Dchild%2C%2Epanel%3E%2Etable%2Dbordered%3Etbody%3Etr%3Etd%3Afirst%2Dchild%2C%2Epanel%3E%2Etable%2Dresponsive%3E%2Etable%2Dbordered%3Etbody%3Etr%3Etd%3Afirst%2Dchild%2C%2Epanel%3E%2Etable%2Dbordered%3Etfoot%3Etr%3Etd%3Afirst%2Dchild%2C%2Epanel%3E%2Etable%2Dresponsive%3E%2Etable%2Dbordered%3Etfoot%3Etr%3Etd%3Afirst%2Dchild%7Bborder%2Dleft%3A0%7D%2Epanel%3E%2Etable%2Dbordered%3Ethead%3Etr%3Eth%3Alast%2Dchild%2C%2Epanel%3E%2Etable%2Dresponsive%3E%2Etable%2Dbordered%3Ethead%3Etr%3Eth%3Alast%2Dchild%2C%2Epanel%3E%2Etable%2Dbordered%3Etbody%3Etr%3Eth%3Alast%2Dchild%2C%2Epanel%3E%2Etable%2Dresponsive%3E%2Etable%2Dbordered%3Etbody%3Etr%3Eth%3Alast%2Dchild%2C%2Epanel%3E%2Etable%2Dbordered%3Etfoot%3Etr%3Eth%3Alast%2Dchild%2C%2Epanel%3E%2Etable%2Dresponsive%3E%2Etable%2Dbordered%3Etfoot%3Etr%3Eth%3Alast%2Dchild%2C%2Epanel%3E%2Etable%2Dbordered%3Ethead%3Etr%3Etd%3Alast%2Dchild%2C%2Epanel%3E%2Etable%2Dresponsive%3E%2Etable%2Dbordered%3Ethead%3Etr%3Etd%3Alast%2Dchild%2C%2Epanel%3E%2Etable%2Dbordered%3Etbody%3Etr%3Etd%3Alast%2Dchild%2C%2Epanel%3E%2Etable%2Dresponsive%3E%2Etable%2Dbordered%3Etbody%3Etr%3Etd%3Alast%2Dchild%2C%2Epanel%3E%2Etable%2Dbordered%3Etfoot%3Etr%3Etd%3Alast%2Dchild%2C%2Epanel%3E%2Etable%2Dresponsive%3E%2Etable%2Dbordered%3Etfoot%3Etr%3Etd%3Alast%2Dchild%7Bborder%2Dright%3A0%7D%2Epanel%3E%2Etable%2Dbordered%3Ethead%3Etr%3Afirst%2Dchild%3Etd%2C%2Epanel%3E%2Etable%2Dresponsive%3E%2Etable%2Dbordered%3Ethead%3Etr%3Afirst%2Dchild%3Etd%2C%2Epanel%3E%2Etable%2Dbordered%3Etbody%3Etr%3Afirst%2Dchild%3Etd%2C%2Epanel%3E%2Etable%2Dresponsive%3E%2Etable%2Dbordered%3Etbody%3Etr%3Afirst%2Dchild%3Etd%2C%2Epanel%3E%2Etable%2Dbordered%3Ethead%3Etr%3Afirst%2Dchild%3Eth%2C%2Epanel%3E%2Etable%2Dresponsive%3E%2Etable%2Dbordered%3Ethead%3Etr%3Afirst%2Dchild%3Eth%2C%2Epanel%3E%2Etable%2Dbordered%3Etbody%3Etr%3Afirst%2Dchild%3Eth%2C%2Epanel%3E%2Etable%2Dresponsive%3E%2Etable%2Dbordered%3Etbody%3Etr%3Afirst%2Dchild%3Eth%7Bborder%2Dbottom%3A0%7D%2Epanel%3E%2Etable%2Dbordered%3Etbody%3Etr%3Alast%2Dchild%3Etd%2C%2Epanel%3E%2Etable%2Dresponsive%3E%2Etable%2Dbordered%3Etbody%3Etr%3Alast%2Dchild%3Etd%2C%2Epanel%3E%2Etable%2Dbordered%3Etfoot%3Etr%3Alast%2Dchild%3Etd%2C%2Epanel%3E%2Etable%2Dresponsive%3E%2Etable%2Dbordered%3Etfoot%3Etr%3Alast%2Dchild%3Etd%2C%2Epanel%3E%2Etable%2Dbordered%3Etbody%3Etr%3Alast%2Dchild%3Eth%2C%2Epanel%3E%2Etable%2Dresponsive%3E%2Etable%2Dbordered%3Etbody%3Etr%3Alast%2Dchild%3Eth%2C%2Epanel%3E%2Etable%2Dbordered%3Etfoot%3Etr%3Alast%2Dchild%3Eth%2C%2Epanel%3E%2Etable%2Dresponsive%3E%2Etable%2Dbordered%3Etfoot%3Etr%3Alast%2Dchild%3Eth%7Bborder%2Dbottom%3A0%7D%2Epanel%3E%2Etable%2Dresponsive%7Bborder%3A0%3Bmargin%2Dbottom%3A0%7D%2Epanel%2Dgroup%7Bmargin%2Dbottom%3A18px%7D%2Epanel%2Dgroup%20%2Epanel%7Bmargin%2Dbottom%3A0%3Bborder%2Dradius%3A4px%7D%2Epanel%2Dgroup%20%2Epanel%2B%2Epanel%7Bmargin%2Dtop%3A5px%7D%2Epanel%2Dgroup%20%2Epanel%2Dheading%7Bborder%2Dbottom%3A0%7D%2Epanel%2Dgroup%20%2Epanel%2Dheading%2B%2Epanel%2Dcollapse%3E%2Epanel%2Dbody%2C%2Epanel%2Dgroup%20%2Epanel%2Dheading%2B%2Epanel%2Dcollapse%3E%2Elist%2Dgroup%7Bborder%2Dtop%3A1px%20solid%20%23dddddd%7D%2Epanel%2Dgroup%20%2Epanel%2Dfooter%7Bborder%2Dtop%3A0%7D%2Epanel%2Dgroup%20%2Epanel%2Dfooter%2B%2Epanel%2Dcollapse%20%2Epanel%2Dbody%7Bborder%2Dbottom%3A1px%20solid%20%23dddddd%7D%2Epanel%2Ddefault%7Bborder%2Dcolor%3A%23dddddd%7D%2Epanel%2Ddefault%3E%2Epanel%2Dheading%7Bcolor%3A%23444444%3Bbackground%2Dcolor%3A%23fcfcfc%3Bborder%2Dcolor%3A%23dddddd%7D%2Epanel%2Ddefault%3E%2Epanel%2Dheading%2B%2Epanel%2Dcollapse%3E%2Epanel%2Dbody%7Bborder%2Dtop%2Dcolor%3A%23dddddd%7D%2Epanel%2Ddefault%3E%2Epanel%2Dheading%20%2Ebadge%7Bcolor%3A%23fcfcfc%3Bbackground%2Dcolor%3A%23444444%7D%2Epanel%2Ddefault%3E%2Epanel%2Dfooter%2B%2Epanel%2Dcollapse%3E%2Epanel%2Dbody%7Bborder%2Dbottom%2Dcolor%3A%23dddddd%7D%2Epanel%2Dprimary%7Bborder%2Dcolor%3A%23d9230f%7D%2Epanel%2Dprimary%3E%2Epanel%2Dheading%7Bcolor%3A%23ffffff%3Bbackground%2Dcolor%3A%23d9230f%3Bborder%2Dcolor%3A%23d9230f%7D%2Epanel%2Dprimary%3E%2Epanel%2Dheading%2B%2Epanel%2Dcollapse%3E%2Epanel%2Dbody%7Bborder%2Dtop%2Dcolor%3A%23d9230f%7D%2Epanel%2Dprimary%3E%2Epanel%2Dheading%20%2Ebadge%7Bcolor%3A%23d9230f%3Bbackground%2Dcolor%3A%23ffffff%7D%2Epanel%2Dprimary%3E%2Epanel%2Dfooter%2B%2Epanel%2Dcollapse%3E%2Epanel%2Dbody%7Bborder%2Dbottom%2Dcolor%3A%23d9230f%7D%2Epanel%2Dsuccess%7Bborder%2Dcolor%3A%23469408%7D%2Epanel%2Dsuccess%3E%2Epanel%2Dheading%7Bcolor%3A%23ffffff%3Bbackground%2Dcolor%3A%23469408%3Bborder%2Dcolor%3A%23469408%7D%2Epanel%2Dsuccess%3E%2Epanel%2Dheading%2B%2Epanel%2Dcollapse%3E%2Epanel%2Dbody%7Bborder%2Dtop%2Dcolor%3A%23469408%7D%2Epanel%2Dsuccess%3E%2Epanel%2Dheading%20%2Ebadge%7Bcolor%3A%23469408%3Bbackground%2Dcolor%3A%23ffffff%7D%2Epanel%2Dsuccess%3E%2Epanel%2Dfooter%2B%2Epanel%2Dcollapse%3E%2Epanel%2Dbody%7Bborder%2Dbottom%2Dcolor%3A%23469408%7D%2Epanel%2Dinfo%7Bborder%2Dcolor%3A%23029acf%7D%2Epanel%2Dinfo%3E%2Epanel%2Dheading%7Bcolor%3A%23ffffff%3Bbackground%2Dcolor%3A%23029acf%3Bborder%2Dcolor%3A%23029acf%7D%2Epanel%2Dinfo%3E%2Epanel%2Dheading%2B%2Epanel%2Dcollapse%3E%2Epanel%2Dbody%7Bborder%2Dtop%2Dcolor%3A%23029acf%7D%2Epanel%2Dinfo%3E%2Epanel%2Dheading%20%2Ebadge%7Bcolor%3A%23029acf%3Bbackground%2Dcolor%3A%23ffffff%7D%2Epanel%2Dinfo%3E%2Epanel%2Dfooter%2B%2Epanel%2Dcollapse%3E%2Epanel%2Dbody%7Bborder%2Dbottom%2Dcolor%3A%23029acf%7D%2Epanel%2Dwarning%7Bborder%2Dcolor%3A%239b479f%7D%2Epanel%2Dwarning%3E%2Epanel%2Dheading%7Bcolor%3A%23ffffff%3Bbackground%2Dcolor%3A%239b479f%3Bborder%2Dcolor%3A%239b479f%7D%2Epanel%2Dwarning%3E%2Epanel%2Dheading%2B%2Epanel%2Dcollapse%3E%2Epanel%2Dbody%7Bborder%2Dtop%2Dcolor%3A%239b479f%7D%2Epanel%2Dwarning%3E%2Epanel%2Dheading%20%2Ebadge%7Bcolor%3A%239b479f%3Bbackground%2Dcolor%3A%23ffffff%7D%2Epanel%2Dwarning%3E%2Epanel%2Dfooter%2B%2Epanel%2Dcollapse%3E%2Epanel%2Dbody%7Bborder%2Dbottom%2Dcolor%3A%239b479f%7D%2Epanel%2Ddanger%7Bborder%2Dcolor%3A%23d9831f%7D%2Epanel%2Ddanger%3E%2Epanel%2Dheading%7Bcolor%3A%23ffffff%3Bbackground%2Dcolor%3A%23d9831f%3Bborder%2Dcolor%3A%23d9831f%7D%2Epanel%2Ddanger%3E%2Epanel%2Dheading%2B%2Epanel%2Dcollapse%3E%2Epanel%2Dbody%7Bborder%2Dtop%2Dcolor%3A%23d9831f%7D%2Epanel%2Ddanger%3E%2Epanel%2Dheading%20%2Ebadge%7Bcolor%3A%23d9831f%3Bbackground%2Dcolor%3A%23ffffff%7D%2Epanel%2Ddanger%3E%2Epanel%2Dfooter%2B%2Epanel%2Dcollapse%3E%2Epanel%2Dbody%7Bborder%2Dbottom%2Dcolor%3A%23d9831f%7D%2Eembed%2Dresponsive%7Bposition%3Arelative%3Bdisplay%3Ablock%3Bheight%3A0%3Bpadding%3A0%3Boverflow%3Ahidden%7D%2Eembed%2Dresponsive%20%2Eembed%2Dresponsive%2Ditem%2C%2Eembed%2Dresponsive%20iframe%2C%2Eembed%2Dresponsive%20embed%2C%2Eembed%2Dresponsive%20object%2C%2Eembed%2Dresponsive%20video%7Bposition%3Aabsolute%3Btop%3A0%3Bleft%3A0%3Bbottom%3A0%3Bheight%3A100%25%3Bwidth%3A100%25%3Bborder%3A0%7D%2Eembed%2Dresponsive%2D16by9%7Bpadding%2Dbottom%3A56%2E25%25%7D%2Eembed%2Dresponsive%2D4by3%7Bpadding%2Dbottom%3A75%25%7D%2Ewell%7Bmin%2Dheight%3A20px%3Bpadding%3A19px%3Bmargin%2Dbottom%3A20px%3Bbackground%2Dcolor%3A%23f4f4f4%3Bborder%3A1px%20solid%20%23e3e3e3%3Bborder%2Dradius%3A4px%3B%2Dwebkit%2Dbox%2Dshadow%3Ainset%200%201px%201px%20rgba%280%2C0%2C0%2C0%2E05%29%3Bbox%2Dshadow%3Ainset%200%201px%201px%20rgba%280%2C0%2C0%2C0%2E05%29%7D%2Ewell%20blockquote%7Bborder%2Dcolor%3A%23ddd%3Bborder%2Dcolor%3Argba%280%2C0%2C0%2C0%2E15%29%7D%2Ewell%2Dlg%7Bpadding%3A24px%3Bborder%2Dradius%3A6px%7D%2Ewell%2Dsm%7Bpadding%3A9px%3Bborder%2Dradius%3A3px%7D%2Eclose%7Bfloat%3Aright%3Bfont%2Dsize%3A19%2E5px%3Bfont%2Dweight%3Abold%3Bline%2Dheight%3A1%3Bcolor%3A%23000000%3Btext%2Dshadow%3A0%201px%200%20%23ffffff%3Bopacity%3A0%2E2%3Bfilter%3Aalpha%28opacity%3D20%29%7D%2Eclose%3Ahover%2C%2Eclose%3Afocus%7Bcolor%3A%23000000%3Btext%2Ddecoration%3Anone%3Bcursor%3Apointer%3Bopacity%3A0%2E5%3Bfilter%3Aalpha%28opacity%3D50%29%7Dbutton%2Eclose%7Bpadding%3A0%3Bcursor%3Apointer%3Bbackground%3Atransparent%3Bborder%3A0%3B%2Dwebkit%2Dappearance%3Anone%7D%2Emodal%2Dopen%7Boverflow%3Ahidden%7D%2Emodal%7Bdisplay%3Anone%3Boverflow%3Ahidden%3Bposition%3Afixed%3Btop%3A0%3Bright%3A0%3Bbottom%3A0%3Bleft%3A0%3Bz%2Dindex%3A1050%3B%2Dwebkit%2Doverflow%2Dscrolling%3Atouch%3Boutline%3A0%7D%2Emodal%2Efade%20%2Emodal%2Ddialog%7B%2Dwebkit%2Dtransform%3Atranslate%280%2C%20%2D25%25%29%3B%2Dms%2Dtransform%3Atranslate%280%2C%20%2D25%25%29%3B%2Do%2Dtransform%3Atranslate%280%2C%20%2D25%25%29%3Btransform%3Atranslate%280%2C%20%2D25%25%29%3B%2Dwebkit%2Dtransition%3A%2Dwebkit%2Dtransform%20%2E3s%20ease%2Dout%3B%2Do%2Dtransition%3A%2Do%2Dtransform%20%2E3s%20ease%2Dout%3Btransition%3Atransform%20%2E3s%20ease%2Dout%7D%2Emodal%2Ein%20%2Emodal%2Ddialog%7B%2Dwebkit%2Dtransform%3Atranslate%280%2C%200%29%3B%2Dms%2Dtransform%3Atranslate%280%2C%200%29%3B%2Do%2Dtransform%3Atranslate%280%2C%200%29%3Btransform%3Atranslate%280%2C%200%29%7D%2Emodal%2Dopen%20%2Emodal%7Boverflow%2Dx%3Ahidden%3Boverflow%2Dy%3Aauto%7D%2Emodal%2Ddialog%7Bposition%3Arelative%3Bwidth%3Aauto%3Bmargin%3A10px%7D%2Emodal%2Dcontent%7Bposition%3Arelative%3Bbackground%2Dcolor%3A%23ffffff%3Bborder%3A1px%20solid%20%23999999%3Bborder%3A1px%20solid%20rgba%280%2C0%2C0%2C0%2E2%29%3Bborder%2Dradius%3A6px%3B%2Dwebkit%2Dbox%2Dshadow%3A0%203px%209px%20rgba%280%2C0%2C0%2C0%2E5%29%3Bbox%2Dshadow%3A0%203px%209px%20rgba%280%2C0%2C0%2C0%2E5%29%3B%2Dwebkit%2Dbackground%2Dclip%3Apadding%2Dbox%3Bbackground%2Dclip%3Apadding%2Dbox%3Boutline%3A0%7D%2Emodal%2Dbackdrop%7Bposition%3Afixed%3Btop%3A0%3Bright%3A0%3Bbottom%3A0%3Bleft%3A0%3Bz%2Dindex%3A1040%3Bbackground%2Dcolor%3A%23000000%7D%2Emodal%2Dbackdrop%2Efade%7Bopacity%3A0%3Bfilter%3Aalpha%28opacity%3D0%29%7D%2Emodal%2Dbackdrop%2Ein%7Bopacity%3A0%2E5%3Bfilter%3Aalpha%28opacity%3D50%29%7D%2Emodal%2Dheader%7Bpadding%3A15px%3Bborder%2Dbottom%3A1px%20solid%20%23e5e5e5%7D%2Emodal%2Dheader%20%2Eclose%7Bmargin%2Dtop%3A%2D2px%7D%2Emodal%2Dtitle%7Bmargin%3A0%3Bline%2Dheight%3A1%2E42857143%7D%2Emodal%2Dbody%7Bposition%3Arelative%3Bpadding%3A20px%7D%2Emodal%2Dfooter%7Bpadding%3A20px%3Btext%2Dalign%3Aright%3Bborder%2Dtop%3A1px%20solid%20%23e5e5e5%7D%2Emodal%2Dfooter%20%2Ebtn%2B%2Ebtn%7Bmargin%2Dleft%3A5px%3Bmargin%2Dbottom%3A0%7D%2Emodal%2Dfooter%20%2Ebtn%2Dgroup%20%2Ebtn%2B%2Ebtn%7Bmargin%2Dleft%3A%2D1px%7D%2Emodal%2Dfooter%20%2Ebtn%2Dblock%2B%2Ebtn%2Dblock%7Bmargin%2Dleft%3A0%7D%2Emodal%2Dscrollbar%2Dmeasure%7Bposition%3Aabsolute%3Btop%3A%2D9999px%3Bwidth%3A50px%3Bheight%3A50px%3Boverflow%3Ascroll%7D%40media%20%28min%2Dwidth%3A768px%29%7B%2Emodal%2Ddialog%7Bwidth%3A600px%3Bmargin%3A30px%20auto%7D%2Emodal%2Dcontent%7B%2Dwebkit%2Dbox%2Dshadow%3A0%205px%2015px%20rgba%280%2C0%2C0%2C0%2E5%29%3Bbox%2Dshadow%3A0%205px%2015px%20rgba%280%2C0%2C0%2C0%2E5%29%7D%2Emodal%2Dsm%7Bwidth%3A300px%7D%7D%40media%20%28min%2Dwidth%3A992px%29%7B%2Emodal%2Dlg%7Bwidth%3A900px%7D%7D%2Etooltip%7Bposition%3Aabsolute%3Bz%2Dindex%3A1070%3Bdisplay%3Ablock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2px%3Bopacity%3A0%3Bfilter%3Aalpha%28opacity%3D0%29%7D%2Etooltip%2Ein%7Bopacity%3A0%2E9%3Bfilter%3Aalpha%28opacity%3D90%29%7D%2Etooltip%2Etop%7Bmargin%2Dtop%3A%2D3px%3Bpadding%3A5px%200%7D%2Etooltip%2Eright%7Bmargin%2Dleft%3A3px%3Bpadding%3A0%205px%7D%2Etooltip%2Ebottom%7Bmargin%2Dtop%3A3px%3Bpadding%3A5px%200%7D%2Etooltip%2Eleft%7Bmargin%2Dleft%3A%2D3px%3Bpadding%3A0%205px%7D%2Etooltip%2Dinner%7Bmax%2Dwidth%3A200px%3Bpadding%3A3px%208px%3Bcolor%3A%23ffffff%3Btext%2Dalign%3Acenter%3Bbackground%2Dcolor%3A%23000000%3Bborder%2Dradius%3A4px%7D%2Etooltip%2Darrow%7Bposition%3Aabsolute%3Bwidth%3A0%3Bheight%3A0%3Bborder%2Dcolor%3Atransparent%3Bborder%2Dstyle%3Asolid%7D%2Etooltip%2Etop%20%2Etooltip%2Darrow%7Bbottom%3A0%3Bleft%3A50%25%3Bmargin%2Dleft%3A%2D5px%3Bborder%2Dwidth%3A5px%205px%200%3Bborder%2Dtop%2Dcolor%3A%23000000%7D%2Etooltip%2Etop%2Dleft%20%2Etooltip%2Darrow%7Bbottom%3A0%3Bright%3A5px%3Bmargin%2Dbottom%3A%2D5px%3Bborder%2Dwidth%3A5px%205px%200%3Bborder%2Dtop%2Dcolor%3A%23000000%7D%2Etooltip%2Etop%2Dright%20%2Etooltip%2Darrow%7Bbottom%3A0%3Bleft%3A5px%3Bmargin%2Dbottom%3A%2D5px%3Bborder%2Dwidth%3A5px%205px%200%3Bborder%2Dtop%2Dcolor%3A%23000000%7D%2Etooltip%2Eright%20%2Etooltip%2Darrow%7Btop%3A50%25%3Bleft%3A0%3Bmargin%2Dtop%3A%2D5px%3Bborder%2Dwidth%3A5px%205px%205px%200%3Bborder%2Dright%2Dcolor%3A%23000000%7D%2Etooltip%2Eleft%20%2Etooltip%2Darrow%7Btop%3A50%25%3Bright%3A0%3Bmargin%2Dtop%3A%2D5px%3Bborder%2Dwidth%3A5px%200%205px%205px%3Bborder%2Dleft%2Dcolor%3A%23000000%7D%2Etooltip%2Ebottom%20%2Etooltip%2Darrow%7Btop%3A0%3Bleft%3A50%25%3Bmargin%2Dleft%3A%2D5px%3Bborder%2Dwidth%3A0%205px%205px%3Bborder%2Dbottom%2Dcolor%3A%23000000%7D%2Etooltip%2Ebottom%2Dleft%20%2Etooltip%2Darrow%7Btop%3A0%3Bright%3A5px%3Bmargin%2Dtop%3A%2D5px%3Bborder%2Dwidth%3A0%205px%205px%3Bborder%2Dbottom%2Dcolor%3A%23000000%7D%2Etooltip%2Ebottom%2Dright%20%2Etooltip%2Darrow%7Btop%3A0%3Bleft%3A5px%3Bmargin%2Dtop%3A%2D5px%3Bborder%2Dwidth%3A0%205px%205px%3Bborder%2Dbottom%2Dcolor%3A%23000000%7D%2Epopover%7Bposition%3Aabsolute%3Btop%3A0%3Bleft%3A0%3Bz%2Dindex%3A1060%3Bdisplay%3Anone%3Bmax%2Dwidth%3A276px%3Bpadding%3A1px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3px%3Bbackground%2Dcolor%3A%23ffffff%3B%2Dwebkit%2Dbackground%2Dclip%3Apadding%2Dbox%3Bbackground%2Dclip%3Apadding%2Dbox%3Bborder%3A1px%20solid%20%23cccccc%3Bborder%3A1px%20solid%20rgba%280%2C0%2C0%2C0%2E2%29%3Bborder%2Dradius%3A6px%3B%2Dwebkit%2Dbox%2Dshadow%3A0%205px%2010px%20rgba%280%2C0%2C0%2C0%2E2%29%3Bbox%2Dshadow%3A0%205px%2010px%20rgba%280%2C0%2C0%2C0%2E2%29%7D%2Epopover%2Etop%7Bmargin%2Dtop%3A%2D10px%7D%2Epopover%2Eright%7Bmargin%2Dleft%3A10px%7D%2Epopover%2Ebottom%7Bmargin%2Dtop%3A10px%7D%2Epopover%2Eleft%7Bmargin%2Dleft%3A%2D10px%7D%2Epopover%2Dtitle%7Bmargin%3A0%3Bpadding%3A8px%2014px%3Bfont%2Dsize%3A13px%3Bbackground%2Dcolor%3A%23f7f7f7%3Bborder%2Dbottom%3A1px%20solid%20%23ebebeb%3Bborder%2Dradius%3A5px%205px%200%200%7D%2Epopover%2Dcontent%7Bpadding%3A9px%2014px%7D%2Epopover%3E%2Earrow%2C%2Epopover%3E%2Earrow%3Aafter%7Bposition%3Aabsolute%3Bdisplay%3Ablock%3Bwidth%3A0%3Bheight%3A0%3Bborder%2Dcolor%3Atransparent%3Bborder%2Dstyle%3Asolid%7D%2Epopover%3E%2Earrow%7Bborder%2Dwidth%3A11px%7D%2Epopover%3E%2Earrow%3Aafter%7Bborder%2Dwidth%3A10px%3Bcontent%3A%22%22%7D%2Epopover%2Etop%3E%2Earrow%7Bleft%3A50%25%3Bmargin%2Dleft%3A%2D11px%3Bborder%2Dbottom%2Dwidth%3A0%3Bborder%2Dtop%2Dcolor%3A%23999999%3Bborder%2Dtop%2Dcolor%3Argba%280%2C0%2C0%2C0%2E25%29%3Bbottom%3A%2D11px%7D%2Epopover%2Etop%3E%2Earrow%3Aafter%7Bcontent%3A%22%20%22%3Bbottom%3A1px%3Bmargin%2Dleft%3A%2D10px%3Bborder%2Dbottom%2Dwidth%3A0%3Bborder%2Dtop%2Dcolor%3A%23ffffff%7D%2Epopover%2Eright%3E%2Earrow%7Btop%3A50%25%3Bleft%3A%2D11px%3Bmargin%2Dtop%3A%2D11px%3Bborder%2Dleft%2Dwidth%3A0%3Bborder%2Dright%2Dcolor%3A%23999999%3Bborder%2Dright%2Dcolor%3Argba%280%2C0%2C0%2C0%2E25%29%7D%2Epopover%2Eright%3E%2Earrow%3Aafter%7Bcontent%3A%22%20%22%3Bleft%3A1px%3Bbottom%3A%2D10px%3Bborder%2Dleft%2Dwidth%3A0%3Bborder%2Dright%2Dcolor%3A%23ffffff%7D%2Epopover%2Ebottom%3E%2Earrow%7Bleft%3A50%25%3Bmargin%2Dleft%3A%2D11px%3Bborder%2Dtop%2Dwidth%3A0%3Bborder%2Dbottom%2Dcolor%3A%23999999%3Bborder%2Dbottom%2Dcolor%3Argba%280%2C0%2C0%2C0%2E25%29%3Btop%3A%2D11px%7D%2Epopover%2Ebottom%3E%2Earrow%3Aafter%7Bcontent%3A%22%20%22%3Btop%3A1px%3Bmargin%2Dleft%3A%2D10px%3Bborder%2Dtop%2Dwidth%3A0%3Bborder%2Dbottom%2Dcolor%3A%23ffffff%7D%2Epopover%2Eleft%3E%2Earrow%7Btop%3A50%25%3Bright%3A%2D11px%3Bmargin%2Dtop%3A%2D11px%3Bborder%2Dright%2Dwidth%3A0%3Bborder%2Dleft%2Dcolor%3A%23999999%3Bborder%2Dleft%2Dcolor%3Argba%280%2C0%2C0%2C0%2E25%29%7D%2Epopover%2Eleft%3E%2Earrow%3Aafter%7Bcontent%3A%22%20%22%3Bright%3A1px%3Bborder%2Dright%2Dwidth%3A0%3Bborder%2Dleft%2Dcolor%3A%23ffffff%3Bbottom%3A%2D10px%7D%2Ecarousel%7Bposition%3Arelative%7D%2Ecarousel%2Dinner%7Bposition%3Arelative%3Boverflow%3Ahidden%3Bwidth%3A100%25%7D%2Ecarousel%2Dinner%3E%2Eitem%7Bdisplay%3Anone%3Bposition%3Arelative%3B%2Dwebkit%2Dtransition%3A%2E6s%20ease%2Din%2Dout%20left%3B%2Do%2Dtransition%3A%2E6s%20ease%2Din%2Dout%20left%3Btransition%3A%2E6s%20ease%2Din%2Dout%20left%7D%2Ecarousel%2Dinner%3E%2Eitem%3Eimg%2C%2Ecarousel%2Dinner%3E%2Eitem%3Ea%3Eimg%7Bline%2Dheight%3A1%7D%40media%20all%20and%20%28transform%2D3d%29%2C%28%2Dwebkit%2Dtransform%2D3d%29%7B%2Ecarousel%2Dinner%3E%2Eitem%7B%2Dwebkit%2Dtransition%3A%2Dwebkit%2Dtransform%20%2E6s%20ease%2Din%2Dout%3B%2Do%2Dtransition%3A%2Do%2Dtransform%20%2E6s%20ease%2Din%2Dout%3Btransition%3Atransform%20%2E6s%20ease%2Din%2Dout%3B%2Dwebkit%2Dbackface%2Dvisibility%3Ahidden%3Bbackface%2Dvisibility%3Ahidden%3B%2Dwebkit%2Dperspective%3A1000px%3Bperspective%3A1000px%7D%2Ecarousel%2Dinner%3E%2Eitem%2Enext%2C%2Ecarousel%2Dinner%3E%2Eitem%2Eactive%2Eright%7B%2Dwebkit%2Dtransform%3Atranslate3d%28100%25%2C%200%2C%200%29%3Btransform%3Atranslate3d%28100%25%2C%200%2C%200%29%3Bleft%3A0%7D%2Ecarousel%2Dinner%3E%2Eitem%2Eprev%2C%2Ecarousel%2Dinner%3E%2Eitem%2Eactive%2Eleft%7B%2Dwebkit%2Dtransform%3Atranslate3d%28%2D100%25%2C%200%2C%200%29%3Btransform%3Atranslate3d%28%2D100%25%2C%200%2C%200%29%3Bleft%3A0%7D%2Ecarousel%2Dinner%3E%2Eitem%2Enext%2Eleft%2C%2Ecarousel%2Dinner%3E%2Eitem%2Eprev%2Eright%2C%2Ecarousel%2Dinner%3E%2Eitem%2Eactive%7B%2Dwebkit%2Dtransform%3Atranslate3d%280%2C%200%2C%200%29%3Btransform%3Atranslate3d%280%2C%200%2C%200%29%3Bleft%3A0%7D%7D%2Ecarousel%2Dinner%3E%2Eactive%2C%2Ecarousel%2Dinner%3E%2Enext%2C%2Ecarousel%2Dinner%3E%2Eprev%7Bdisplay%3Ablock%7D%2Ecarousel%2Dinner%3E%2Eactive%7Bleft%3A0%7D%2Ecarousel%2Dinner%3E%2Enext%2C%2Ecarousel%2Dinner%3E%2Eprev%7Bposition%3Aabsolute%3Btop%3A0%3Bwidth%3A100%25%7D%2Ecarousel%2Dinner%3E%2Enext%7Bleft%3A100%25%7D%2Ecarousel%2Dinner%3E%2Eprev%7Bleft%3A%2D100%25%7D%2Ecarousel%2Dinner%3E%2Enext%2Eleft%2C%2Ecarousel%2Dinner%3E%2Eprev%2Eright%7Bleft%3A0%7D%2Ecarousel%2Dinner%3E%2Eactive%2Eleft%7Bleft%3A%2D100%25%7D%2Ecarousel%2Dinner%3E%2Eactive%2Eright%7Bleft%3A100%25%7D%2Ecarousel%2Dcontrol%7Bposition%3Aabsolute%3Btop%3A0%3Bleft%3A0%3Bbottom%3A0%3Bwidth%3A15%25%3Bopacity%3A0%2E5%3Bfilter%3Aalpha%28opacity%3D50%29%3Bfont%2Dsize%3A20px%3Bcolor%3A%23ffffff%3Btext%2Dalign%3Acenter%3Btext%2Dshadow%3A0%201px%202px%20rgba%280%2C0%2C0%2C0%2E6%29%3Bbackground%2Dcolor%3Argba%280%2C0%2C0%2C0%29%7D%2Ecarousel%2Dcontrol%2Eleft%7Bbackground%2Dimage%3A%2Dwebkit%2Dlinear%2Dgradient%28left%2C%20rgba%280%2C0%2C0%2C0%2E5%29%200%2C%20rgba%280%2C0%2C0%2C0%2E0001%29%20100%25%29%3Bbackground%2Dimage%3A%2Do%2Dlinear%2Dgradient%28left%2C%20rgba%280%2C0%2C0%2C0%2E5%29%200%2C%20rgba%280%2C0%2C0%2C0%2E0001%29%20100%25%29%3Bbackground%2Dimage%3A%2Dwebkit%2Dgradient%28linear%2C%20left%20top%2C%20right%20top%2C%20from%28rgba%280%2C0%2C0%2C0%2E5%29%29%2C%20to%28rgba%280%2C0%2C0%2C0%2E0001%29%29%29%3Bbackground%2Dimage%3Alinear%2Dgradient%28to%20right%2C%20rgba%280%2C0%2C0%2C0%2E5%29%200%2C%20rgba%280%2C0%2C0%2C0%2E0001%29%20100%25%29%3Bbackground%2Drepeat%3Arepeat%2Dx%3Bfilter%3Aprogid%3ADXImageTransform%2EMicrosoft%2Egradient%28startColorstr%3D%27%2380000000%27%2C%20endColorstr%3D%27%2300000000%27%2C%20GradientType%3D1%29%7D%2Ecarousel%2Dcontrol%2Eright%7Bleft%3Aauto%3Bright%3A0%3Bbackground%2Dimage%3A%2Dwebkit%2Dlinear%2Dgradient%28left%2C%20rgba%280%2C0%2C0%2C0%2E0001%29%200%2C%20rgba%280%2C0%2C0%2C0%2E5%29%20100%25%29%3Bbackground%2Dimage%3A%2Do%2Dlinear%2Dgradient%28left%2C%20rgba%280%2C0%2C0%2C0%2E0001%29%200%2C%20rgba%280%2C0%2C0%2C0%2E5%29%20100%25%29%3Bbackground%2Dimage%3A%2Dwebkit%2Dgradient%28linear%2C%20left%20top%2C%20right%20top%2C%20from%28rgba%280%2C0%2C0%2C0%2E0001%29%29%2C%20to%28rgba%280%2C0%2C0%2C0%2E5%29%29%29%3Bbackground%2Dimage%3Alinear%2Dgradient%28to%20right%2C%20rgba%280%2C0%2C0%2C0%2E0001%29%200%2C%20rgba%280%2C0%2C0%2C0%2E5%29%20100%25%29%3Bbackground%2Drepeat%3Arepeat%2Dx%3Bfilter%3Aprogid%3ADXImageTransform%2EMicrosoft%2Egradient%28startColorstr%3D%27%2300000000%27%2C%20endColorstr%3D%27%2380000000%27%2C%20GradientType%3D1%29%7D%2Ecarousel%2Dcontrol%3Ahover%2C%2Ecarousel%2Dcontrol%3Afocus%7Boutline%3A0%3Bcolor%3A%23ffffff%3Btext%2Ddecoration%3Anone%3Bopacity%3A0%2E9%3Bfilter%3Aalpha%28opacity%3D90%29%7D%2Ecarousel%2Dcontrol%20%2Eicon%2Dprev%2C%2Ecarousel%2Dcontrol%20%2Eicon%2Dnext%2C%2Ecarousel%2Dcontrol%20%2Eglyphicon%2Dchevron%2Dleft%2C%2Ecarousel%2Dcontrol%20%2Eglyphicon%2Dchevron%2Dright%7Bposition%3Aabsolute%3Btop%3A50%25%3Bmargin%2Dtop%3A%2D10px%3Bz%2Dindex%3A5%3Bdisplay%3Ainline%2Dblock%7D%2Ecarousel%2Dcontrol%20%2Eicon%2Dprev%2C%2Ecarousel%2Dcontrol%20%2Eglyphicon%2Dchevron%2Dleft%7Bleft%3A50%25%3Bmargin%2Dleft%3A%2D10px%7D%2Ecarousel%2Dcontrol%20%2Eicon%2Dnext%2C%2Ecarousel%2Dcontrol%20%2Eglyphicon%2Dchevron%2Dright%7Bright%3A50%25%3Bmargin%2Dright%3A%2D10px%7D%2Ecarousel%2Dcontrol%20%2Eicon%2Dprev%2C%2Ecarousel%2Dcontrol%20%2Eicon%2Dnext%7Bwidth%3A20px%3Bheight%3A20px%3Bline%2Dheight%3A1%3Bfont%2Dfamily%3Aserif%7D%2Ecarousel%2Dcontrol%20%2Eicon%2Dprev%3Abefore%7Bcontent%3A%27%5C2039%27%7D%2Ecarousel%2Dcontrol%20%2Eicon%2Dnext%3Abefore%7Bcontent%3A%27%5C203a%27%7D%2Ecarousel%2Dindicators%7Bposition%3Aabsolute%3Bbottom%3A10px%3Bleft%3A50%25%3Bz%2Dindex%3A15%3Bwidth%3A60%25%3Bmargin%2Dleft%3A%2D30%25%3Bpadding%2Dleft%3A0%3Blist%2Dstyle%3Anone%3Btext%2Dalign%3Acenter%7D%2Ecarousel%2Dindicators%20li%7Bdisplay%3Ainline%2Dblock%3Bwidth%3A10px%3Bheight%3A10px%3Bmargin%3A1px%3Btext%2Dindent%3A%2D999px%3Bborder%3A1px%20solid%20%23ffffff%3Bborder%2Dradius%3A10px%3Bcursor%3Apointer%3Bbackground%2Dcolor%3A%23000%20%5C9%3Bbackground%2Dcolor%3Argba%280%2C0%2C0%2C0%29%7D%2Ecarousel%2Dindicators%20%2Eactive%7Bmargin%3A0%3Bwidth%3A12px%3Bheight%3A12px%3Bbackground%2Dcolor%3A%23ffffff%7D%2Ecarousel%2Dcaption%7Bposition%3Aabsolute%3Bleft%3A15%25%3Bright%3A15%25%3Bbottom%3A20px%3Bz%2Dindex%3A10%3Bpadding%2Dtop%3A20px%3Bpadding%2Dbottom%3A20px%3Bcolor%3A%23ffffff%3Btext%2Dalign%3Acenter%3Btext%2Dshadow%3A0%201px%202px%20rgba%280%2C0%2C0%2C0%2E6%29%7D%2Ecarousel%2Dcaption%20%2Ebtn%7Btext%2Dshadow%3Anone%7D%40media%20screen%20and%20%28min%2Dwidth%3A768px%29%7B%2Ecarousel%2Dcontrol%20%2Eglyphicon%2Dchevron%2Dleft%2C%2Ecarousel%2Dcontrol%20%2Eglyphicon%2Dchevron%2Dright%2C%2Ecarousel%2Dcontrol%20%2Eicon%2Dprev%2C%2Ecarousel%2Dcontrol%20%2Eicon%2Dnext%7Bwidth%3A30px%3Bheight%3A30px%3Bmargin%2Dtop%3A%2D10px%3Bfont%2Dsize%3A30px%7D%2Ecarousel%2Dcontrol%20%2Eglyphicon%2Dchevron%2Dleft%2C%2Ecarousel%2Dcontrol%20%2Eicon%2Dprev%7Bmargin%2Dleft%3A%2D10px%7D%2Ecarousel%2Dcontrol%20%2Eglyphicon%2Dchevron%2Dright%2C%2Ecarousel%2Dcontrol%20%2Eicon%2Dnext%7Bmargin%2Dright%3A%2D10px%7D%2Ecarousel%2Dcaption%7Bleft%3A20%25%3Bright%3A20%25%3Bpadding%2Dbottom%3A30px%7D%2Ecarousel%2Dindicators%7Bbottom%3A20px%7D%7D%2Eclearfix%3Abefore%2C%2Eclearfix%3Aafter%2C%2Edl%2Dhorizontal%20dd%3Abefore%2C%2Edl%2Dhorizontal%20dd%3Aafter%2C%2Econtainer%3Abefore%2C%2Econtainer%3Aafter%2C%2Econtainer%2Dfluid%3Abefore%2C%2Econtainer%2Dfluid%3Aafter%2C%2Erow%3Abefore%2C%2Erow%3Aafter%2C%2Eform%2Dhorizontal%20%2Eform%2Dgroup%3Abefore%2C%2Eform%2Dhorizontal%20%2Eform%2Dgroup%3Aafter%2C%2Ebtn%2Dtoolbar%3Abefore%2C%2Ebtn%2Dtoolbar%3Aafter%2C%2Ebtn%2Dgroup%2Dvertical%3E%2Ebtn%2Dgroup%3Abefore%2C%2Ebtn%2Dgroup%2Dvertical%3E%2Ebtn%2Dgroup%3Aafter%2C%2Enav%3Abefore%2C%2Enav%3Aafter%2C%2Enavbar%3Abefore%2C%2Enavbar%3Aafter%2C%2Enavbar%2Dheader%3Abefore%2C%2Enavbar%2Dheader%3Aafter%2C%2Enavbar%2Dcollapse%3Abefore%2C%2Enavbar%2Dcollapse%3Aafter%2C%2Epager%3Abefore%2C%2Epager%3Aafter%2C%2Epanel%2Dbody%3Abefore%2C%2Epanel%2Dbody%3Aafter%2C%2Emodal%2Dheader%3Abefore%2C%2Emodal%2Dheader%3Aafter%2C%2Emodal%2Dfooter%3Abefore%2C%2Emodal%2Dfooter%3Aafter%7Bcontent%3A%22%20%22%3Bdisplay%3Atable%7D%2Eclearfix%3Aafter%2C%2Edl%2Dhorizontal%20dd%3Aafter%2C%2Econtainer%3Aafter%2C%2Econtainer%2Dfluid%3Aafter%2C%2Erow%3Aafter%2C%2Eform%2Dhorizontal%20%2Eform%2Dgroup%3Aafter%2C%2Ebtn%2Dtoolbar%3Aafter%2C%2Ebtn%2Dgroup%2Dvertical%3E%2Ebtn%2Dgroup%3Aafter%2C%2Enav%3Aafter%2C%2Enavbar%3Aafter%2C%2Enavbar%2Dheader%3Aafter%2C%2Enavbar%2Dcollapse%3Aafter%2C%2Epager%3Aafter%2C%2Epanel%2Dbody%3Aafter%2C%2Emodal%2Dheader%3Aafter%2C%2Emodal%2Dfooter%3Aafter%7Bclear%3Aboth%7D%2Ecenter%2Dblock%7Bdisplay%3Ablock%3Bmargin%2Dleft%3Aauto%3Bmargin%2Dright%3Aauto%7D%2Epull%2Dright%7Bfloat%3Aright%20%21important%7D%2Epull%2Dleft%7Bfloat%3Aleft%20%21important%7D%2Ehide%7Bdisplay%3Anone%20%21important%7D%2Eshow%7Bdisplay%3Ablock%20%21important%7D%2Einvisible%7Bvisibility%3Ahidden%7D%2Etext%2Dhide%7Bfont%3A0%2F0%20a%3Bcolor%3Atransparent%3Btext%2Dshadow%3Anone%3Bbackground%2Dcolor%3Atransparent%3Bborder%3A0%7D%2Ehidden%7Bdisplay%3Anone%20%21important%7D%2Eaffix%7Bposition%3Afixed%7D%40%2Dms%2Dviewport%7Bwidth%3Adevice%2Dwidth%7D%2Evisible%2Dxs%2C%2Evisible%2Dsm%2C%2Evisible%2Dmd%2C%2Evisible%2Dlg%7Bdisplay%3Anone%20%21important%7D%2Evisible%2Dxs%2Dblock%2C%2Evisible%2Dxs%2Dinline%2C%2Evisible%2Dxs%2Dinline%2Dblock%2C%2Evisible%2Dsm%2Dblock%2C%2Evisible%2Dsm%2Dinline%2C%2Evisible%2Dsm%2Dinline%2Dblock%2C%2Evisible%2Dmd%2Dblock%2C%2Evisible%2Dmd%2Dinline%2C%2Evisible%2Dmd%2Dinline%2Dblock%2C%2Evisible%2Dlg%2Dblock%2C%2Evisible%2Dlg%2Dinline%2C%2Evisible%2Dlg%2Dinline%2Dblock%7Bdisplay%3Anone%20%21important%7D%40media%20%28max%2Dwidth%3A767px%29%7B%2Evisible%2Dxs%7Bdisplay%3Ablock%20%21important%7Dtable%2Evisible%2Dxs%7Bdisplay%3Atable%20%21important%7Dtr%2Evisible%2Dxs%7Bdisplay%3Atable%2Drow%20%21important%7Dth%2Evisible%2Dxs%2Ctd%2Evisible%2Dxs%7Bdisplay%3Atable%2Dcell%20%21important%7D%7D%40media%20%28max%2Dwidth%3A767px%29%7B%2Evisible%2Dxs%2Dblock%7Bdisplay%3Ablock%20%21important%7D%7D%40media%20%28max%2Dwidth%3A767px%29%7B%2Evisible%2Dxs%2Dinline%7Bdisplay%3Ainline%20%21important%7D%7D%40media%20%28max%2Dwidth%3A767px%29%7B%2Evisible%2Dxs%2Dinline%2Dblock%7Bdisplay%3Ainline%2Dblock%20%21important%7D%7D%40media%20%28min%2Dwidth%3A768px%29%20and%20%28max%2Dwidth%3A991px%29%7B%2Evisible%2Dsm%7Bdisplay%3Ablock%20%21important%7Dtable%2Evisible%2Dsm%7Bdisplay%3Atable%20%21important%7Dtr%2Evisible%2Dsm%7Bdisplay%3Atable%2Drow%20%21important%7Dth%2Evisible%2Dsm%2Ctd%2Evisible%2Dsm%7Bdisplay%3Atable%2Dcell%20%21important%7D%7D%40media%20%28min%2Dwidth%3A768px%29%20and%20%28max%2Dwidth%3A991px%29%7B%2Evisible%2Dsm%2Dblock%7Bdisplay%3Ablock%20%21important%7D%7D%40media%20%28min%2Dwidth%3A768px%29%20and%20%28max%2Dwidth%3A991px%29%7B%2Evisible%2Dsm%2Dinline%7Bdisplay%3Ainline%20%21important%7D%7D%40media%20%28min%2Dwidth%3A768px%29%20and%20%28max%2Dwidth%3A991px%29%7B%2Evisible%2Dsm%2Dinline%2Dblock%7Bdisplay%3Ainline%2Dblock%20%21important%7D%7D%40media%20%28min%2Dwidth%3A992px%29%20and%20%28max%2Dwidth%3A1199px%29%7B%2Evisible%2Dmd%7Bdisplay%3Ablock%20%21important%7Dtable%2Evisible%2Dmd%7Bdisplay%3Atable%20%21important%7Dtr%2Evisible%2Dmd%7Bdisplay%3Atable%2Drow%20%21important%7Dth%2Evisible%2Dmd%2Ctd%2Evisible%2Dmd%7Bdisplay%3Atable%2Dcell%20%21important%7D%7D%40media%20%28min%2Dwidth%3A992px%29%20and%20%28max%2Dwidth%3A1199px%29%7B%2Evisible%2Dmd%2Dblock%7Bdisplay%3Ablock%20%21important%7D%7D%40media%20%28min%2Dwidth%3A992px%29%20and%20%28max%2Dwidth%3A1199px%29%7B%2Evisible%2Dmd%2Dinline%7Bdisplay%3Ainline%20%21important%7D%7D%40media%20%28min%2Dwidth%3A992px%29%20and%20%28max%2Dwidth%3A1199px%29%7B%2Evisible%2Dmd%2Dinline%2Dblock%7Bdisplay%3Ainline%2Dblock%20%21important%7D%7D%40media%20%28min%2Dwidth%3A1200px%29%7B%2Evisible%2Dlg%7Bdisplay%3Ablock%20%21important%7Dtable%2Evisible%2Dlg%7Bdisplay%3Atable%20%21important%7Dtr%2Evisible%2Dlg%7Bdisplay%3Atable%2Drow%20%21important%7Dth%2Evisible%2Dlg%2Ctd%2Evisible%2Dlg%7Bdisplay%3Atable%2Dcell%20%21important%7D%7D%40media%20%28min%2Dwidth%3A1200px%29%7B%2Evisible%2Dlg%2Dblock%7Bdisplay%3Ablock%20%21important%7D%7D%40media%20%28min%2Dwidth%3A1200px%29%7B%2Evisible%2Dlg%2Dinline%7Bdisplay%3Ainline%20%21important%7D%7D%40media%20%28min%2Dwidth%3A1200px%29%7B%2Evisible%2Dlg%2Dinline%2Dblock%7Bdisplay%3Ainline%2Dblock%20%21important%7D%7D%40media%20%28max%2Dwidth%3A767px%29%7B%2Ehidden%2Dxs%7Bdisplay%3Anone%20%21important%7D%7D%40media%20%28min%2Dwidth%3A768px%29%20and%20%28max%2Dwidth%3A991px%29%7B%2Ehidden%2Dsm%7Bdisplay%3Anone%20%21important%7D%7D%40media%20%28min%2Dwidth%3A992px%29%20and%20%28max%2Dwidth%3A1199px%29%7B%2Ehidden%2Dmd%7Bdisplay%3Anone%20%21important%7D%7D%40media%20%28min%2Dwidth%3A1200px%29%7B%2Ehidden%2Dlg%7Bdisplay%3Anone%20%21important%7D%7D%2Evisible%2Dprint%7Bdisplay%3Anone%20%21important%7D%40media%20print%7B%2Evisible%2Dprint%7Bdisplay%3Ablock%20%21important%7Dtable%2Evisible%2Dprint%7Bdisplay%3Atable%20%21important%7Dtr%2Evisible%2Dprint%7Bdisplay%3Atable%2Drow%20%21important%7Dth%2Evisible%2Dprint%2Ctd%2Evisible%2Dprint%7Bdisplay%3Atable%2Dcell%20%21important%7D%7D%2Evisible%2Dprint%2Dblock%7Bdisplay%3Anone%20%21important%7D%40media%20print%7B%2Evisible%2Dprint%2Dblock%7Bdisplay%3Ablock%20%21important%7D%7D%2Evisible%2Dprint%2Dinline%7Bdisplay%3Anone%20%21important%7D%40media%20print%7B%2Evisible%2Dprint%2Dinline%7Bdisplay%3Ainline%20%21important%7D%7D%2Evisible%2Dprint%2Dinline%2Dblock%7Bdisplay%3Anone%20%21important%7D%40media%20print%7B%2Evisible%2Dprint%2Dinline%2Dblock%7Bdisplay%3Ainline%2Dblock%20%21important%7D%7D%40media%20print%7B%2Ehidden%2Dprint%7Bdisplay%3Anone%20%21important%7D%7D%2Enavbar%2Dinverse%20%2Ebadge%7Bbackground%2Dcolor%3A%23fff%3Bcolor%3A%23d9230f%7D%2Ebtn%7Bfont%2Dfamily%3A%22Open%20Sans%22%2C%22Helvetica%20Neue%22%2CHelvetica%2CArial%2Csans%2Dserif%7D%2Ebtn%2Ddefault%2C%2Ebtn%2Ddefault%3Ahover%7Bbackground%2Dimage%3A%2Dwebkit%2Dlinear%2Dgradient%28%234f5151%2C%20%23474949%206%25%2C%20%233f4141%29%3Bbackground%2Dimage%3A%2Do%2Dlinear%2Dgradient%28%234f5151%2C%20%23474949%206%25%2C%20%233f4141%29%3Bbackground%2Dimage%3A%2Dwebkit%2Dgradient%28linear%2C%20left%20top%2C%20left%20bottom%2C%20from%28%234f5151%29%2C%20color%2Dstop%286%25%2C%20%23474949%29%2C%20to%28%233f4141%29%29%3Bbackground%2Dimage%3Alinear%2Dgradient%28%234f5151%2C%20%23474949%206%25%2C%20%233f4141%29%3Bbackground%2Drepeat%3Ano%2Drepeat%3Bfilter%3Aprogid%3ADXImageTransform%2EMicrosoft%2Egradient%28startColorstr%3D%27%23ff4f5151%27%2C%20endColorstr%3D%27%23ff3f4141%27%2C%20GradientType%3D0%29%3B%2Dwebkit%2Dfilter%3Anone%3Bfilter%3Anone%3Bborder%3A1px%20solid%20%232e2f2f%7D%2Ebtn%2Dprimary%2C%2Ebtn%2Dprimary%3Ahover%7Bbackground%2Dimage%3A%2Dwebkit%2Dlinear%2Dgradient%28%23e72510%2C%20%23d9230f%206%25%2C%20%23cb210e%29%3Bbackground%2Dimage%3A%2Do%2Dlinear%2Dgradient%28%23e72510%2C%20%23d9230f%206%25%2C%20%23cb210e%29%3Bbackground%2Dimage%3A%2Dwebkit%2Dgradient%28linear%2C%20left%20top%2C%20left%20bottom%2C%20from%28%23e72510%29%2C%20color%2Dstop%286%25%2C%20%23d9230f%29%2C%20to%28%23cb210e%29%29%3Bbackground%2Dimage%3Alinear%2Dgradient%28%23e72510%2C%20%23d9230f%206%25%2C%20%23cb210e%29%3Bbackground%2Drepeat%3Ano%2Drepeat%3Bfilter%3Aprogid%3ADXImageTransform%2EMicrosoft%2Egradient%28startColorstr%3D%27%23ffe72510%27%2C%20endColorstr%3D%27%23ffcb210e%27%2C%20GradientType%3D0%29%3B%2Dwebkit%2Dfilter%3Anone%3Bfilter%3Anone%3Bborder%3A1px%20solid%20%23a91b0c%7D%2Ebtn%2Dsuccess%2C%2Ebtn%2Dsuccess%3Ahover%7Bbackground%2Dimage%3A%2Dwebkit%2Dlinear%2Dgradient%28%234da309%2C%20%23469408%206%25%2C%20%233f8507%29%3Bbackground%2Dimage%3A%2Do%2Dlinear%2Dgradient%28%234da309%2C%20%23469408%206%25%2C%20%233f8507%29%3Bbackground%2Dimage%3A%2Dwebkit%2Dgradient%28linear%2C%20left%20top%2C%20left%20bottom%2C%20from%28%234da309%29%2C%20color%2Dstop%286%25%2C%20%23469408%29%2C%20to%28%233f8507%29%29%3Bbackground%2Dimage%3Alinear%2Dgradient%28%234da309%2C%20%23469408%206%25%2C%20%233f8507%29%3Bbackground%2Drepeat%3Ano%2Drepeat%3Bfilter%3Aprogid%3ADXImageTransform%2EMicrosoft%2Egradient%28startColorstr%3D%27%23ff4da309%27%2C%20endColorstr%3D%27%23ff3f8507%27%2C%20GradientType%3D0%29%3B%2Dwebkit%2Dfilter%3Anone%3Bfilter%3Anone%3Bborder%3A1px%20solid%20%232f6405%7D%2Ebtn%2Dinfo%2C%2Ebtn%2Dinfo%3Ahover%7Bbackground%2Dimage%3A%2Dwebkit%2Dlinear%2Dgradient%28%2302a5de%2C%20%23029acf%206%25%2C%20%23028fc0%29%3Bbackground%2Dimage%3A%2Do%2Dlinear%2Dgradient%28%2302a5de%2C%20%23029acf%206%25%2C%20%23028fc0%29%3Bbackground%2Dimage%3A%2Dwebkit%2Dgradient%28linear%2C%20left%20top%2C%20left%20bottom%2C%20from%28%2302a5de%29%2C%20color%2Dstop%286%25%2C%20%23029acf%29%2C%20to%28%23028fc0%29%29%3Bbackground%2Dimage%3Alinear%2Dgradient%28%2302a5de%2C%20%23029acf%206%25%2C%20%23028fc0%29%3Bbackground%2Drepeat%3Ano%2Drepeat%3Bfilter%3Aprogid%3ADXImageTransform%2EMicrosoft%2Egradient%28startColorstr%3D%27%23ff02a5de%27%2C%20endColorstr%3D%27%23ff028fc0%27%2C%20GradientType%3D0%29%3B%2Dwebkit%2Dfilter%3Anone%3Bfilter%3Anone%3Bborder%3A1px%20solid%20%2302749c%7D%2Ebtn%2Dwarning%2C%2Ebtn%2Dwarning%3Ahover%7Bbackground%2Dimage%3A%2Dwebkit%2Dlinear%2Dgradient%28%23a54caa%2C%20%239b479f%206%25%2C%20%23914294%29%3Bbackground%2Dimage%3A%2Do%2Dlinear%2Dgradient%28%23a54caa%2C%20%239b479f%206%25%2C%20%23914294%29%3Bbackground%2Dimage%3A%2Dwebkit%2Dgradient%28linear%2C%20left%20top%2C%20left%20bottom%2C%20from%28%23a54caa%29%2C%20color%2Dstop%286%25%2C%20%239b479f%29%2C%20to%28%23914294%29%29%3Bbackground%2Dimage%3Alinear%2Dgradient%28%23a54caa%2C%20%239b479f%206%25%2C%20%23914294%29%3Bbackground%2Drepeat%3Ano%2Drepeat%3Bfilter%3Aprogid%3ADXImageTransform%2EMicrosoft%2Egradient%28startColorstr%3D%27%23ffa54caa%27%2C%20endColorstr%3D%27%23ff914294%27%2C%20GradientType%3D0%29%3B%2Dwebkit%2Dfilter%3Anone%3Bfilter%3Anone%3Bborder%3A1px%20solid%20%2379377c%7D%2Ebtn%2Ddanger%2C%2Ebtn%2Ddanger%3Ahover%7Bbackground%2Dimage%3A%2Dwebkit%2Dlinear%2Dgradient%28%23e08b27%2C%20%23d9831f%206%25%2C%20%23cc7b1d%29%3Bbackground%2Dimage%3A%2Do%2Dlinear%2Dgradient%28%23e08b27%2C%20%23d9831f%206%25%2C%20%23cc7b1d%29%3Bbackground%2Dimage%3A%2Dwebkit%2Dgradient%28linear%2C%20left%20top%2C%20left%20bottom%2C%20from%28%23e08b27%29%2C%20color%2Dstop%286%25%2C%20%23d9831f%29%2C%20to%28%23cc7b1d%29%29%3Bbackground%2Dimage%3Alinear%2Dgradient%28%23e08b27%2C%20%23d9831f%206%25%2C%20%23cc7b1d%29%3Bbackground%2Drepeat%3Ano%2Drepeat%3Bfilter%3Aprogid%3ADXImageTransform%2EMicrosoft%2Egradient%28startColorstr%3D%27%23ffe08b27%27%2C%20endColorstr%3D%27%23ffcc7b1d%27%2C%20GradientType%3D0%29%3B%2Dwebkit%2Dfilter%3Anone%3Bfilter%3Anone%3Bborder%3A1px%20solid%20%23ac6819%7Dbody%7Bfont%2Dweight%3A200%7Dth%7Bcolor%3A%23444444%7Dlegend%7Bcolor%3A%23444444%7Dlabel%7Bfont%2Dweight%3Anormal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2C%2Ehas%2Dwarning%20%2Eform%2Dcontrol%2Dfeedback%7Bcolor%3A%23d9831f%7D%2Ehas%2Dwarning%20%2Eform%2Dcontrol%2C%2Ehas%2Dwarning%20%2Eform%2Dcontrol%3Afocus%7Bborder%2Dcolor%3A%23d9831f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2C%2Ehas%2Derror%20%2Eform%2Dcontrol%2Dfeedback%7Bcolor%3A%23d9230f%7D%2Ehas%2Derror%20%2Eform%2Dcontrol%2C%2Ehas%2Derror%20%2Eform%2Dcontrol%3Afocus%7Bborder%2Dcolor%3A%23d9230f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2C%2Ehas%2Dsuccess%20%2Eform%2Dcontrol%2Dfeedback%7Bcolor%3A%23469408%7D%2Ehas%2Dsuccess%20%2Eform%2Dcontrol%2C%2Ehas%2Dsuccess%20%2Eform%2Dcontrol%3Afocus%7Bborder%2Dcolor%3A%23469408%7D%2Epager%20a%7Bcolor%3A%23444444%7D%2Epager%20a%3Ahover%2C%2Epager%20%2Eactive%3Ea%7Bborder%2Dcolor%3A%23d9230f%3Bcolor%3A%23fff%7D%2Epager%20%2Edisabled%3Ea%7Bborder%2Dcolor%3A%23dddddd%7D%0A\&quot; rel=\&quot;stylesheet\&quot; /&gt;\n&lt;script src=\&quot;data:application/x-javascript;base64,LyohCiAqIEJvb3RzdHJhcCB2My4zLjUgKGh0dHA6Ly9nZXRib290c3RyYXAuY29tKQogKiBDb3B5cmlnaHQgMjAxMS0yMDE1IFR3aXR0ZXIsIEluYy4KICogTGljZW5zZWQgdW5kZXIgdGhlIE1JVCBsaWNlbnNlCiAqLwppZigidW5kZWZpbmVkIj09dHlwZW9mIGpRdWVyeSl0aHJvdyBuZXcgRXJyb3IoIkJvb3RzdHJhcCdzIEphdmFTY3JpcHQgcmVxdWlyZXMgalF1ZXJ5Iik7K2Z1bmN0aW9uKGEpeyJ1c2Ugc3RyaWN0Ijt2YXIgYj1hLmZuLmpxdWVyeS5zcGxpdCgiICIpWzBdLnNwbGl0KCIuIik7aWYoYlswXTwyJiZiWzFdPDl8fDE9PWJbMF0mJjk9PWJbMV0mJmJbMl08MSl0aHJvdyBuZXcgRXJyb3IoIkJvb3RzdHJhcCdzIEphdmFTY3JpcHQgcmVxdWlyZXMgalF1ZXJ5IHZlcnNpb24gMS45LjEgb3IgaGlnaGVyIil9KGpRdWVyeSksK2Z1bmN0aW9uKGEpeyJ1c2Ugc3RyaWN0IjtmdW5jdGlvbiBiKCl7dmFyIGE9ZG9jdW1lbnQuY3JlYXRlRWxlbWVudCgiYm9vdHN0cmFwIiksYj17V2Via2l0VHJhbnNpdGlvbjoid2Via2l0VHJhbnNpdGlvbkVuZCIsTW96VHJhbnNpdGlvbjoidHJhbnNpdGlvbmVuZCIsT1RyYW5zaXRpb246Im9UcmFuc2l0aW9uRW5kIG90cmFuc2l0aW9uZW5kIix0cmFuc2l0aW9uOiJ0cmFuc2l0aW9uZW5kIn07Zm9yKHZhciBjIGluIGIpaWYodm9pZCAwIT09YS5zdHlsZVtjXSlyZXR1cm57ZW5kOmJbY119O3JldHVybiExfWEuZm4uZW11bGF0ZVRyYW5zaXRpb25FbmQ9ZnVuY3Rpb24oYil7dmFyIGM9ITEsZD10aGlzO2EodGhpcykub25lKCJic1RyYW5zaXRpb25FbmQiLGZ1bmN0aW9uKCl7Yz0hMH0pO3ZhciBlPWZ1bmN0aW9uKCl7Y3x8YShkKS50cmlnZ2VyKGEuc3VwcG9ydC50cmFuc2l0aW9uLmVuZCl9O3JldHVybiBzZXRUaW1lb3V0KGUsYiksdGhpc30sYShmdW5jdGlvbigpe2Euc3VwcG9ydC50cmFuc2l0aW9uPWIoKSxhLnN1cHBvcnQudHJhbnNpdGlvbiYmKGEuZXZlbnQuc3BlY2lhbC5ic1RyYW5zaXRpb25FbmQ9e2JpbmRUeXBlOmEuc3VwcG9ydC50cmFuc2l0aW9uLmVuZCxkZWxlZ2F0ZVR5cGU6YS5zdXBwb3J0LnRyYW5zaXRpb24uZW5kLGhhbmRsZTpmdW5jdGlvbihiKXtyZXR1cm4gYShiLnRhcmdldCkuaXModGhpcyk/Yi5oYW5kbGVPYmouaGFuZGxlci5hcHBseSh0aGlzLGFyZ3VtZW50cyk6dm9pZCAwfX0pfSl9KGpRdWVyeSksK2Z1bmN0aW9uKGEpeyJ1c2Ugc3RyaWN0IjtmdW5jdGlvbiBiKGIpe3JldHVybiB0aGlzLmVhY2goZnVuY3Rpb24oKXt2YXIgYz1hKHRoaXMpLGU9Yy5kYXRhKCJicy5hbGVydCIpO2V8fGMuZGF0YSgiYnMuYWxlcnQiLGU9bmV3IGQodGhpcykpLCJzdHJpbmciPT10eXBlb2YgYiYmZVtiXS5jYWxsKGMpfSl9dmFyIGM9J1tkYXRhLWRpc21pc3M9ImFsZXJ0Il0nLGQ9ZnVuY3Rpb24oYil7YShiKS5vbigiY2xpY2siLGMsdGhpcy5jbG9zZSl9O2QuVkVSU0lPTj0iMy4zLjUiLGQuVFJBTlNJVElPTl9EVVJBVElPTj0xNTAsZC5wcm90b3R5cGUuY2xvc2U9ZnVuY3Rpb24oYil7ZnVuY3Rpb24gYygpe2cuZGV0YWNoKCkudHJpZ2dlcigiY2xvc2VkLmJzLmFsZXJ0IikucmVtb3ZlKCl9dmFyIGU9YSh0aGlzKSxmPWUuYXR0cigiZGF0YS10YXJnZXQiKTtmfHwoZj1lLmF0dHIoImhyZWYiKSxmPWYmJmYucmVwbGFjZSgvLiooPz0jW15cc10qJCkvLCIiKSk7dmFyIGc9YShmKTtiJiZiLnByZXZlbnREZWZhdWx0KCksZy5sZW5ndGh8fChnPWUuY2xvc2VzdCgiLmFsZXJ0IikpLGcudHJpZ2dlcihiPWEuRXZlbnQoImNsb3NlLmJzLmFsZXJ0IikpLGIuaXNEZWZhdWx0UHJldmVudGVkKCl8fChnLnJlbW92ZUNsYXNzKCJpbiIpLGEuc3VwcG9ydC50cmFuc2l0aW9uJiZnLmhhc0NsYXNzKCJmYWRlIik/Zy5vbmUoImJzVHJhbnNpdGlvbkVuZCIsYykuZW11bGF0ZVRyYW5zaXRpb25FbmQoZC5UUkFOU0lUSU9OX0RVUkFUSU9OKTpjKCkpfTt2YXIgZT1hLmZuLmFsZXJ0O2EuZm4uYWxlcnQ9YixhLmZuLmFsZXJ0LkNvbnN0cnVjdG9yPWQsYS5mbi5hbGVydC5ub0NvbmZsaWN0PWZ1bmN0aW9uKCl7cmV0dXJuIGEuZm4uYWxlcnQ9ZSx0aGlzfSxhKGRvY3VtZW50KS5vbigiY2xpY2suYnMuYWxlcnQuZGF0YS1hcGkiLGMsZC5wcm90b3R5cGUuY2xvc2UpfShqUXVlcnkpLCtmdW5jdGlvbihhKXsidXNlIHN0cmljdCI7ZnVuY3Rpb24gYihiKXtyZXR1cm4gdGhpcy5lYWNoKGZ1bmN0aW9uKCl7dmFyIGQ9YSh0aGlzKSxlPWQuZGF0YSgiYnMuYnV0dG9uIiksZj0ib2JqZWN0Ij09dHlwZW9mIGImJmI7ZXx8ZC5kYXRhKCJicy5idXR0b24iLGU9bmV3IGModGhpcyxmKSksInRvZ2dsZSI9PWI/ZS50b2dnbGUoKTpiJiZlLnNldFN0YXRlKGIpfSl9dmFyIGM9ZnVuY3Rpb24oYixkKXt0aGlzLiRlbGVtZW50PWEoYiksdGhpcy5vcHRpb25zPWEuZXh0ZW5kKHt9LGMuREVGQVVMVFMsZCksdGhpcy5pc0xvYWRpbmc9ITF9O2MuVkVSU0lPTj0iMy4zLjUiLGMuREVGQVVMVFM9e2xvYWRpbmdUZXh0OiJsb2FkaW5nLi4uIn0sYy5wcm90b3R5cGUuc2V0U3RhdGU9ZnVuY3Rpb24oYil7dmFyIGM9ImRpc2FibGVkIixkPXRoaXMuJGVsZW1lbnQsZT1kLmlzKCJpbnB1dCIpPyJ2YWwiOiJodG1sIixmPWQuZGF0YSgpO2IrPSJUZXh0IixudWxsPT1mLnJlc2V0VGV4dCYmZC5kYXRhKCJyZXNldFRleHQiLGRbZV0oKSksc2V0VGltZW91dChhLnByb3h5KGZ1bmN0aW9uKCl7ZFtlXShudWxsPT1mW2JdP3RoaXMub3B0aW9uc1tiXTpmW2JdKSwibG9hZGluZ1RleHQiPT1iPyh0aGlzLmlzTG9hZGluZz0hMCxkLmFkZENsYXNzKGMpLmF0dHIoYyxjKSk6dGhpcy5pc0xvYWRpbmcmJih0aGlzLmlzTG9hZGluZz0hMSxkLnJlbW92ZUNsYXNzKGMpLnJlbW92ZUF0dHIoYykpfSx0aGlzKSwwKX0sYy5wcm90b3R5cGUudG9nZ2xlPWZ1bmN0aW9uKCl7dmFyIGE9ITAsYj10aGlzLiRlbGVtZW50LmNsb3Nlc3QoJ1tkYXRhLXRvZ2dsZT0iYnV0dG9ucyJdJyk7aWYoYi5sZW5ndGgpe3ZhciBjPXRoaXMuJGVsZW1lbnQuZmluZCgiaW5wdXQiKTsicmFkaW8iPT1jLnByb3AoInR5cGUiKT8oYy5wcm9wKCJjaGVja2VkIikmJihhPSExKSxiLmZpbmQoIi5hY3RpdmUiKS5yZW1vdmVDbGFzcygiYWN0aXZlIiksdGhpcy4kZWxlbWVudC5hZGRDbGFzcygiYWN0aXZlIikpOiJjaGVja2JveCI9PWMucHJvcCgidHlwZSIpJiYoYy5wcm9wKCJjaGVja2VkIikhPT10aGlzLiRlbGVtZW50Lmhhc0NsYXNzKCJhY3RpdmUiKSYmKGE9ITEpLHRoaXMuJGVsZW1lbnQudG9nZ2xlQ2xhc3MoImFjdGl2ZSIpKSxjLnByb3AoImNoZWNrZWQiLHRoaXMuJGVsZW1lbnQuaGFzQ2xhc3MoImFjdGl2ZSIpKSxhJiZjLnRyaWdnZXIoImNoYW5nZSIpfWVsc2UgdGhpcy4kZWxlbWVudC5hdHRyKCJhcmlhLXByZXNzZWQiLCF0aGlzLiRlbGVtZW50Lmhhc0NsYXNzKCJhY3RpdmUiKSksdGhpcy4kZWxlbWVudC50b2dnbGVDbGFzcygiYWN0aXZlIil9O3ZhciBkPWEuZm4uYnV0dG9uO2EuZm4uYnV0dG9uPWIsYS5mbi5idXR0b24uQ29uc3RydWN0b3I9YyxhLmZuLmJ1dHRvbi5ub0NvbmZsaWN0PWZ1bmN0aW9uKCl7cmV0dXJuIGEuZm4uYnV0dG9uPWQsdGhpc30sYShkb2N1bWVudCkub24oImNsaWNrLmJzLmJ1dHRvbi5kYXRhLWFwaSIsJ1tkYXRhLXRvZ2dsZV49ImJ1dHRvbiJdJyxmdW5jdGlvbihjKXt2YXIgZD1hKGMudGFyZ2V0KTtkLmhhc0NsYXNzKCJidG4iKXx8KGQ9ZC5jbG9zZXN0KCIuYnRuIikpLGIuY2FsbChkLCJ0b2dnbGUiKSxhKGMudGFyZ2V0KS5pcygnaW5wdXRbdHlwZT0icmFkaW8iXScpfHxhKGMudGFyZ2V0KS5pcygnaW5wdXRbdHlwZT0iY2hlY2tib3giXScpfHxjLnByZXZlbnREZWZhdWx0KCl9KS5vbigiZm9jdXMuYnMuYnV0dG9uLmRhdGEtYXBpIGJsdXIuYnMuYnV0dG9uLmRhdGEtYXBpIiwnW2RhdGEtdG9nZ2xlXj0iYnV0dG9uIl0nLGZ1bmN0aW9uKGIpe2EoYi50YXJnZXQpLmNsb3Nlc3QoIi5idG4iKS50b2dnbGVDbGFzcygiZm9jdXMiLC9eZm9jdXMoaW4pPyQvLnRlc3QoYi50eXBlKSl9KX0oalF1ZXJ5KSwrZnVuY3Rpb24oYSl7InVzZSBzdHJpY3QiO2Z1bmN0aW9uIGIoYil7cmV0dXJuIHRoaXMuZWFjaChmdW5jdGlvbigpe3ZhciBkPWEodGhpcyksZT1kLmRhdGEoImJzLmNhcm91c2VsIiksZj1hLmV4dGVuZCh7fSxjLkRFRkFVTFRTLGQuZGF0YSgpLCJvYmplY3QiPT10eXBlb2YgYiYmYiksZz0ic3RyaW5nIj09dHlwZW9mIGI/YjpmLnNsaWRlO2V8fGQuZGF0YSgiYnMuY2Fyb3VzZWwiLGU9bmV3IGModGhpcyxmKSksIm51bWJlciI9PXR5cGVvZiBiP2UudG8oYik6Zz9lW2ddKCk6Zi5pbnRlcnZhbCYmZS5wYXVzZSgpLmN5Y2xlKCl9KX12YXIgYz1mdW5jdGlvbihiLGMpe3RoaXMuJGVsZW1lbnQ9YShiKSx0aGlzLiRpbmRpY2F0b3JzPXRoaXMuJGVsZW1lbnQuZmluZCgiLmNhcm91c2VsLWluZGljYXRvcnMiKSx0aGlzLm9wdGlvbnM9Yyx0aGlzLnBhdXNlZD1udWxsLHRoaXMuc2xpZGluZz1udWxsLHRoaXMuaW50ZXJ2YWw9bnVsbCx0aGlzLiRhY3RpdmU9bnVsbCx0aGlzLiRpdGVtcz1udWxsLHRoaXMub3B0aW9ucy5rZXlib2FyZCYmdGhpcy4kZWxlbWVudC5vbigia2V5ZG93bi5icy5jYXJvdXNlbCIsYS5wcm94eSh0aGlzLmtleWRvd24sdGhpcykpLCJob3ZlciI9PXRoaXMub3B0aW9ucy5wYXVzZSYmISgib250b3VjaHN0YXJ0ImluIGRvY3VtZW50LmRvY3VtZW50RWxlbWVudCkmJnRoaXMuJGVsZW1lbnQub24oIm1vdXNlZW50ZXIuYnMuY2Fyb3VzZWwiLGEucHJveHkodGhpcy5wYXVzZSx0aGlzKSkub24oIm1vdXNlbGVhdmUuYnMuY2Fyb3VzZWwiLGEucHJveHkodGhpcy5jeWNsZSx0aGlzKSl9O2MuVkVSU0lPTj0iMy4zLjUiLGMuVFJBTlNJVElPTl9EVVJBVElPTj02MDAsYy5ERUZBVUxUUz17aW50ZXJ2YWw6NWUzLHBhdXNlOiJob3ZlciIsd3JhcDohMCxrZXlib2FyZDohMH0sYy5wcm90b3R5cGUua2V5ZG93bj1mdW5jdGlvbihhKXtpZighL2lucHV0fHRleHRhcmVhL2kudGVzdChhLnRhcmdldC50YWdOYW1lKSl7c3dpdGNoKGEud2hpY2gpe2Nhc2UgMzc6dGhpcy5wcmV2KCk7YnJlYWs7Y2FzZSAzOTp0aGlzLm5leHQoKTticmVhaztkZWZhdWx0OnJldHVybn1hLnByZXZlbnREZWZhdWx0KCl9fSxjLnByb3RvdHlwZS5jeWNsZT1mdW5jdGlvbihiKXtyZXR1cm4gYnx8KHRoaXMucGF1c2VkPSExKSx0aGlzLmludGVydmFsJiZjbGVhckludGVydmFsKHRoaXMuaW50ZXJ2YWwpLHRoaXMub3B0aW9ucy5pbnRlcnZhbCYmIXRoaXMucGF1c2VkJiYodGhpcy5pbnRlcnZhbD1zZXRJbnRlcnZhbChhLnByb3h5KHRoaXMubmV4dCx0aGlzKSx0aGlzLm9wdGlvbnMuaW50ZXJ2YWwpKSx0aGlzfSxjLnByb3RvdHlwZS5nZXRJdGVtSW5kZXg9ZnVuY3Rpb24oYSl7cmV0dXJuIHRoaXMuJGl0ZW1zPWEucGFyZW50KCkuY2hpbGRyZW4oIi5pdGVtIiksdGhpcy4kaXRlbXMuaW5kZXgoYXx8dGhpcy4kYWN0aXZlKX0sYy5wcm90b3R5cGUuZ2V0SXRlbUZvckRpcmVjdGlvbj1mdW5jdGlvbihhLGIpe3ZhciBjPXRoaXMuZ2V0SXRlbUluZGV4KGIpLGQ9InByZXYiPT1hJiYwPT09Y3x8Im5leHQiPT1hJiZjPT10aGlzLiRpdGVtcy5sZW5ndGgtMTtpZihkJiYhdGhpcy5vcHRpb25zLndyYXApcmV0dXJuIGI7dmFyIGU9InByZXYiPT1hPy0xOjEsZj0oYytlKSV0aGlzLiRpdGVtcy5sZW5ndGg7cmV0dXJuIHRoaXMuJGl0ZW1zLmVxKGYpfSxjLnByb3RvdHlwZS50bz1mdW5jdGlvbihhKXt2YXIgYj10aGlzLGM9dGhpcy5nZXRJdGVtSW5kZXgodGhpcy4kYWN0aXZlPXRoaXMuJGVsZW1lbnQuZmluZCgiLml0ZW0uYWN0aXZlIikpO3JldHVybiBhPnRoaXMuJGl0ZW1zLmxlbmd0aC0xfHwwPmE/dm9pZCAwOnRoaXMuc2xpZGluZz90aGlzLiRlbGVtZW50Lm9uZSgic2xpZC5icy5jYXJvdXNlbCIsZnVuY3Rpb24oKXtiLnRvKGEpfSk6Yz09YT90aGlzLnBhdXNlKCkuY3ljbGUoKTp0aGlzLnNsaWRlKGE+Yz8ibmV4dCI6InByZXYiLHRoaXMuJGl0ZW1zLmVxKGEpKX0sYy5wcm90b3R5cGUucGF1c2U9ZnVuY3Rpb24oYil7cmV0dXJuIGJ8fCh0aGlzLnBhdXNlZD0hMCksdGhpcy4kZWxlbWVudC5maW5kKCIubmV4dCwgLnByZXYiKS5sZW5ndGgmJmEuc3VwcG9ydC50cmFuc2l0aW9uJiYodGhpcy4kZWxlbWVudC50cmlnZ2VyKGEuc3VwcG9ydC50cmFuc2l0aW9uLmVuZCksdGhpcy5jeWNsZSghMCkpLHRoaXMuaW50ZXJ2YWw9Y2xlYXJJbnRlcnZhbCh0aGlzLmludGVydmFsKSx0aGlzfSxjLnByb3RvdHlwZS5uZXh0PWZ1bmN0aW9uKCl7cmV0dXJuIHRoaXMuc2xpZGluZz92b2lkIDA6dGhpcy5zbGlkZSgibmV4dCIpfSxjLnByb3RvdHlwZS5wcmV2PWZ1bmN0aW9uKCl7cmV0dXJuIHRoaXMuc2xpZGluZz92b2lkIDA6dGhpcy5zbGlkZSgicHJldiIpfSxjLnByb3RvdHlwZS5zbGlkZT1mdW5jdGlvbihiLGQpe3ZhciBlPXRoaXMuJGVsZW1lbnQuZmluZCgiLml0ZW0uYWN0aXZlIiksZj1kfHx0aGlzLmdldEl0ZW1Gb3JEaXJlY3Rpb24oYixlKSxnPXRoaXMuaW50ZXJ2YWwsaD0ibmV4dCI9PWI/ImxlZnQiOiJyaWdodCIsaT10aGlzO2lmKGYuaGFzQ2xhc3MoImFjdGl2ZSIpKXJldHVybiB0aGlzLnNsaWRpbmc9ITE7dmFyIGo9ZlswXSxrPWEuRXZlbnQoInNsaWRlLmJzLmNhcm91c2VsIix7cmVsYXRlZFRhcmdldDpqLGRpcmVjdGlvbjpofSk7aWYodGhpcy4kZWxlbWVudC50cmlnZ2VyKGspLCFrLmlzRGVmYXVsdFByZXZlbnRlZCgpKXtpZih0aGlzLnNsaWRpbmc9ITAsZyYmdGhpcy5wYXVzZSgpLHRoaXMuJGluZGljYXRvcnMubGVuZ3RoKXt0aGlzLiRpbmRpY2F0b3JzLmZpbmQoIi5hY3RpdmUiKS5yZW1vdmVDbGFzcygiYWN0aXZlIik7dmFyIGw9YSh0aGlzLiRpbmRpY2F0b3JzLmNoaWxkcmVuKClbdGhpcy5nZXRJdGVtSW5kZXgoZildKTtsJiZsLmFkZENsYXNzKCJhY3RpdmUiKX12YXIgbT1hLkV2ZW50KCJzbGlkLmJzLmNhcm91c2VsIix7cmVsYXRlZFRhcmdldDpqLGRpcmVjdGlvbjpofSk7cmV0dXJuIGEuc3VwcG9ydC50cmFuc2l0aW9uJiZ0aGlzLiRlbGVtZW50Lmhhc0NsYXNzKCJzbGlkZSIpPyhmLmFkZENsYXNzKGIpLGZbMF0ub2Zmc2V0V2lkdGgsZS5hZGRDbGFzcyhoKSxmLmFkZENsYXNzKGgpLGUub25lKCJic1RyYW5zaXRpb25FbmQiLGZ1bmN0aW9uKCl7Zi5yZW1vdmVDbGFzcyhbYixoXS5qb2luKCIgIikpLmFkZENsYXNzKCJhY3RpdmUiKSxlLnJlbW92ZUNsYXNzKFsiYWN0aXZlIixoXS5qb2luKCIgIikpLGkuc2xpZGluZz0hMSxzZXRUaW1lb3V0KGZ1bmN0aW9uKCl7aS4kZWxlbWVudC50cmlnZ2VyKG0pfSwwKX0pLmVtdWxhdGVUcmFuc2l0aW9uRW5kKGMuVFJBTlNJVElPTl9EVVJBVElPTikpOihlLnJlbW92ZUNsYXNzKCJhY3RpdmUiKSxmLmFkZENsYXNzKCJhY3RpdmUiKSx0aGlzLnNsaWRpbmc9ITEsdGhpcy4kZWxlbWVudC50cmlnZ2VyKG0pKSxnJiZ0aGlzLmN5Y2xlKCksdGhpc319O3ZhciBkPWEuZm4uY2Fyb3VzZWw7YS5mbi5jYXJvdXNlbD1iLGEuZm4uY2Fyb3VzZWwuQ29uc3RydWN0b3I9YyxhLmZuLmNhcm91c2VsLm5vQ29uZmxpY3Q9ZnVuY3Rpb24oKXtyZXR1cm4gYS5mbi5jYXJvdXNlbD1kLHRoaXN9O3ZhciBlPWZ1bmN0aW9uKGMpe3ZhciBkLGU9YSh0aGlzKSxmPWEoZS5hdHRyKCJkYXRhLXRhcmdldCIpfHwoZD1lLmF0dHIoImhyZWYiKSkmJmQucmVwbGFjZSgvLiooPz0jW15cc10rJCkvLCIiKSk7aWYoZi5oYXNDbGFzcygiY2Fyb3VzZWwiKSl7dmFyIGc9YS5leHRlbmQoe30sZi5kYXRhKCksZS5kYXRhKCkpLGg9ZS5hdHRyKCJkYXRhLXNsaWRlLXRvIik7aCYmKGcuaW50ZXJ2YWw9ITEpLGIuY2FsbChmLGcpLGgmJmYuZGF0YSgiYnMuY2Fyb3VzZWwiKS50byhoKSxjLnByZXZlbnREZWZhdWx0KCl9fTthKGRvY3VtZW50KS5vbigiY2xpY2suYnMuY2Fyb3VzZWwuZGF0YS1hcGkiLCJbZGF0YS1zbGlkZV0iLGUpLm9uKCJjbGljay5icy5jYXJvdXNlbC5kYXRhLWFwaSIsIltkYXRhLXNsaWRlLXRvXSIsZSksYSh3aW5kb3cpLm9uKCJsb2FkIixmdW5jdGlvbigpe2EoJ1tkYXRhLXJpZGU9ImNhcm91c2VsIl0nKS5lYWNoKGZ1bmN0aW9uKCl7dmFyIGM9YSh0aGlzKTtiLmNhbGwoYyxjLmRhdGEoKSl9KX0pfShqUXVlcnkpLCtmdW5jdGlvbihhKXsidXNlIHN0cmljdCI7ZnVuY3Rpb24gYihiKXt2YXIgYyxkPWIuYXR0cigiZGF0YS10YXJnZXQiKXx8KGM9Yi5hdHRyKCJocmVmIikpJiZjLnJlcGxhY2UoLy4qKD89I1teXHNdKyQpLywiIik7cmV0dXJuIGEoZCl9ZnVuY3Rpb24gYyhiKXtyZXR1cm4gdGhpcy5lYWNoKGZ1bmN0aW9uKCl7dmFyIGM9YSh0aGlzKSxlPWMuZGF0YSgiYnMuY29sbGFwc2UiKSxmPWEuZXh0ZW5kKHt9LGQuREVGQVVMVFMsYy5kYXRhKCksIm9iamVjdCI9PXR5cGVvZiBiJiZiKTshZSYmZi50b2dnbGUmJi9zaG93fGhpZGUvLnRlc3QoYikmJihmLnRvZ2dsZT0hMSksZXx8Yy5kYXRhKCJicy5jb2xsYXBzZSIsZT1uZXcgZCh0aGlzLGYpKSwic3RyaW5nIj09dHlwZW9mIGImJmVbYl0oKX0pfXZhciBkPWZ1bmN0aW9uKGIsYyl7dGhpcy4kZWxlbWVudD1hKGIpLHRoaXMub3B0aW9ucz1hLmV4dGVuZCh7fSxkLkRFRkFVTFRTLGMpLHRoaXMuJHRyaWdnZXI9YSgnW2RhdGEtdG9nZ2xlPSJjb2xsYXBzZSJdW2hyZWY9IiMnK2IuaWQrJyJdLFtkYXRhLXRvZ2dsZT0iY29sbGFwc2UiXVtkYXRhLXRhcmdldD0iIycrYi5pZCsnIl0nKSx0aGlzLnRyYW5zaXRpb25pbmc9bnVsbCx0aGlzLm9wdGlvbnMucGFyZW50P3RoaXMuJHBhcmVudD10aGlzLmdldFBhcmVudCgpOnRoaXMuYWRkQXJpYUFuZENvbGxhcHNlZENsYXNzKHRoaXMuJGVsZW1lbnQsdGhpcy4kdHJpZ2dlciksdGhpcy5vcHRpb25zLnRvZ2dsZSYmdGhpcy50b2dnbGUoKX07ZC5WRVJTSU9OPSIzLjMuNSIsZC5UUkFOU0lUSU9OX0RVUkFUSU9OPTM1MCxkLkRFRkFVTFRTPXt0b2dnbGU6ITB9LGQucHJvdG90eXBlLmRpbWVuc2lvbj1mdW5jdGlvbigpe3ZhciBhPXRoaXMuJGVsZW1lbnQuaGFzQ2xhc3MoIndpZHRoIik7cmV0dXJuIGE/IndpZHRoIjoiaGVpZ2h0In0sZC5wcm90b3R5cGUuc2hvdz1mdW5jdGlvbigpe2lmKCF0aGlzLnRyYW5zaXRpb25pbmcmJiF0aGlzLiRlbGVtZW50Lmhhc0NsYXNzKCJpbiIpKXt2YXIgYixlPXRoaXMuJHBhcmVudCYmdGhpcy4kcGFyZW50LmNoaWxkcmVuKCIucGFuZWwiKS5jaGlsZHJlbigiLmluLCAuY29sbGFwc2luZyIpO2lmKCEoZSYmZS5sZW5ndGgmJihiPWUuZGF0YSgiYnMuY29sbGFwc2UiKSxiJiZiLnRyYW5zaXRpb25pbmcpKSl7dmFyIGY9YS5FdmVudCgic2hvdy5icy5jb2xsYXBzZSIpO2lmKHRoaXMuJGVsZW1lbnQudHJpZ2dlcihmKSwhZi5pc0RlZmF1bHRQcmV2ZW50ZWQoKSl7ZSYmZS5sZW5ndGgmJihjLmNhbGwoZSwiaGlkZSIpLGJ8fGUuZGF0YSgiYnMuY29sbGFwc2UiLG51bGwpKTt2YXIgZz10aGlzLmRpbWVuc2lvbigpO3RoaXMuJGVsZW1lbnQucmVtb3ZlQ2xhc3MoImNvbGxhcHNlIikuYWRkQ2xhc3MoImNvbGxhcHNpbmciKVtnXSgwKS5hdHRyKCJhcmlhLWV4cGFuZGVkIiwhMCksdGhpcy4kdHJpZ2dlci5yZW1vdmVDbGFzcygiY29sbGFwc2VkIikuYXR0cigiYXJpYS1leHBhbmRlZCIsITApLHRoaXMudHJhbnNpdGlvbmluZz0xO3ZhciBoPWZ1bmN0aW9uKCl7dGhpcy4kZWxlbWVudC5yZW1vdmVDbGFzcygiY29sbGFwc2luZyIpLmFkZENsYXNzKCJjb2xsYXBzZSBpbiIpW2ddKCIiKSx0aGlzLnRyYW5zaXRpb25pbmc9MCx0aGlzLiRlbGVtZW50LnRyaWdnZXIoInNob3duLmJzLmNvbGxhcHNlIil9O2lmKCFhLnN1cHBvcnQudHJhbnNpdGlvbilyZXR1cm4gaC5jYWxsKHRoaXMpO3ZhciBpPWEuY2FtZWxDYXNlKFsic2Nyb2xsIixnXS5qb2luKCItIikpO3RoaXMuJGVsZW1lbnQub25lKCJic1RyYW5zaXRpb25FbmQiLGEucHJveHkoaCx0aGlzKSkuZW11bGF0ZVRyYW5zaXRpb25FbmQoZC5UUkFOU0lUSU9OX0RVUkFUSU9OKVtnXSh0aGlzLiRlbGVtZW50WzBdW2ldKX19fX0sZC5wcm90b3R5cGUuaGlkZT1mdW5jdGlvbigpe2lmKCF0aGlzLnRyYW5zaXRpb25pbmcmJnRoaXMuJGVsZW1lbnQuaGFzQ2xhc3MoImluIikpe3ZhciBiPWEuRXZlbnQoImhpZGUuYnMuY29sbGFwc2UiKTtpZih0aGlzLiRlbGVtZW50LnRyaWdnZXIoYiksIWIuaXNEZWZhdWx0UHJldmVudGVkKCkpe3ZhciBjPXRoaXMuZGltZW5zaW9uKCk7dGhpcy4kZWxlbWVudFtjXSh0aGlzLiRlbGVtZW50W2NdKCkpWzBdLm9mZnNldEhlaWdodCx0aGlzLiRlbGVtZW50LmFkZENsYXNzKCJjb2xsYXBzaW5nIikucmVtb3ZlQ2xhc3MoImNvbGxhcHNlIGluIikuYXR0cigiYXJpYS1leHBhbmRlZCIsITEpLHRoaXMuJHRyaWdnZXIuYWRkQ2xhc3MoImNvbGxhcHNlZCIpLmF0dHIoImFyaWEtZXhwYW5kZWQiLCExKSx0aGlzLnRyYW5zaXRpb25pbmc9MTt2YXIgZT1mdW5jdGlvbigpe3RoaXMudHJhbnNpdGlvbmluZz0wLHRoaXMuJGVsZW1lbnQucmVtb3ZlQ2xhc3MoImNvbGxhcHNpbmciKS5hZGRDbGFzcygiY29sbGFwc2UiKS50cmlnZ2VyKCJoaWRkZW4uYnMuY29sbGFwc2UiKX07cmV0dXJuIGEuc3VwcG9ydC50cmFuc2l0aW9uP3ZvaWQgdGhpcy4kZWxlbWVudFtjXSgwKS5vbmUoImJzVHJhbnNpdGlvbkVuZCIsYS5wcm94eShlLHRoaXMpKS5lbXVsYXRlVHJhbnNpdGlvbkVuZChkLlRSQU5TSVRJT05fRFVSQVRJT04pOmUuY2FsbCh0aGlzKX19fSxkLnByb3RvdHlwZS50b2dnbGU9ZnVuY3Rpb24oKXt0aGlzW3RoaXMuJGVsZW1lbnQuaGFzQ2xhc3MoImluIik/ImhpZGUiOiJzaG93Il0oKX0sZC5wcm90b3R5cGUuZ2V0UGFyZW50PWZ1bmN0aW9uKCl7cmV0dXJuIGEodGhpcy5vcHRpb25zLnBhcmVudCkuZmluZCgnW2RhdGEtdG9nZ2xlPSJjb2xsYXBzZSJdW2RhdGEtcGFyZW50PSInK3RoaXMub3B0aW9ucy5wYXJlbnQrJyJdJykuZWFjaChhLnByb3h5KGZ1bmN0aW9uKGMsZCl7dmFyIGU9YShkKTt0aGlzLmFkZEFyaWFBbmRDb2xsYXBzZWRDbGFzcyhiKGUpLGUpfSx0aGlzKSkuZW5kKCl9LGQucHJvdG90eXBlLmFkZEFyaWFBbmRDb2xsYXBzZWRDbGFzcz1mdW5jdGlvbihhLGIpe3ZhciBjPWEuaGFzQ2xhc3MoImluIik7YS5hdHRyKCJhcmlhLWV4cGFuZGVkIixjKSxiLnRvZ2dsZUNsYXNzKCJjb2xsYXBzZWQiLCFjKS5hdHRyKCJhcmlhLWV4cGFuZGVkIixjKX07dmFyIGU9YS5mbi5jb2xsYXBzZTthLmZuLmNvbGxhcHNlPWMsYS5mbi5jb2xsYXBzZS5Db25zdHJ1Y3Rvcj1kLGEuZm4uY29sbGFwc2Uubm9Db25mbGljdD1mdW5jdGlvbigpe3JldHVybiBhLmZuLmNvbGxhcHNlPWUsdGhpc30sYShkb2N1bWVudCkub24oImNsaWNrLmJzLmNvbGxhcHNlLmRhdGEtYXBpIiwnW2RhdGEtdG9nZ2xlPSJjb2xsYXBzZSJdJyxmdW5jdGlvbihkKXt2YXIgZT1hKHRoaXMpO2UuYXR0cigiZGF0YS10YXJnZXQiKXx8ZC5wcmV2ZW50RGVmYXVsdCgpO3ZhciBmPWIoZSksZz1mLmRhdGEoImJzLmNvbGxhcHNlIiksaD1nPyJ0b2dnbGUiOmUuZGF0YSgpO2MuY2FsbChmLGgpfSl9KGpRdWVyeSksK2Z1bmN0aW9uKGEpeyJ1c2Ugc3RyaWN0IjtmdW5jdGlvbiBiKGIpe3ZhciBjPWIuYXR0cigiZGF0YS10YXJnZXQiKTtjfHwoYz1iLmF0dHIoImhyZWYiKSxjPWMmJi8jW0EtWmEtel0vLnRlc3QoYykmJmMucmVwbGFjZSgvLiooPz0jW15cc10qJCkvLCIiKSk7dmFyIGQ9YyYmYShjKTtyZXR1cm4gZCYmZC5sZW5ndGg/ZDpiLnBhcmVudCgpfWZ1bmN0aW9uIGMoYyl7YyYmMz09PWMud2hpY2h8fChhKGUpLnJlbW92ZSgpLGEoZikuZWFjaChmdW5jdGlvbigpe3ZhciBkPWEodGhpcyksZT1iKGQpLGY9e3JlbGF0ZWRUYXJnZXQ6dGhpc307ZS5oYXNDbGFzcygib3BlbiIpJiYoYyYmImNsaWNrIj09Yy50eXBlJiYvaW5wdXR8dGV4dGFyZWEvaS50ZXN0KGMudGFyZ2V0LnRhZ05hbWUpJiZhLmNvbnRhaW5zKGVbMF0sYy50YXJnZXQpfHwoZS50cmlnZ2VyKGM9YS5FdmVudCgiaGlkZS5icy5kcm9wZG93biIsZikpLGMuaXNEZWZhdWx0UHJldmVudGVkKCl8fChkLmF0dHIoImFyaWEtZXhwYW5kZWQiLCJmYWxzZSIpLGUucmVtb3ZlQ2xhc3MoIm9wZW4iKS50cmlnZ2VyKCJoaWRkZW4uYnMuZHJvcGRvd24iLGYpKSkpfSkpfWZ1bmN0aW9uIGQoYil7cmV0dXJuIHRoaXMuZWFjaChmdW5jdGlvbigpe3ZhciBjPWEodGhpcyksZD1jLmRhdGEoImJzLmRyb3Bkb3duIik7ZHx8Yy5kYXRhKCJicy5kcm9wZG93biIsZD1uZXcgZyh0aGlzKSksInN0cmluZyI9PXR5cGVvZiBiJiZkW2JdLmNhbGwoYyl9KX12YXIgZT0iLmRyb3Bkb3duLWJhY2tkcm9wIixmPSdbZGF0YS10b2dnbGU9ImRyb3Bkb3duIl0nLGc9ZnVuY3Rpb24oYil7YShiKS5vbigiY2xpY2suYnMuZHJvcGRvd24iLHRoaXMudG9nZ2xlKX07Zy5WRVJTSU9OPSIzLjMuNSIsZy5wcm90b3R5cGUudG9nZ2xlPWZ1bmN0aW9uKGQpe3ZhciBlPWEodGhpcyk7aWYoIWUuaXMoIi5kaXNhYmxlZCwgOmRpc2FibGVkIikpe3ZhciBmPWIoZSksZz1mLmhhc0NsYXNzKCJvcGVuIik7aWYoYygpLCFnKXsib250b3VjaHN0YXJ0ImluIGRvY3VtZW50LmRvY3VtZW50RWxlbWVudCYmIWYuY2xvc2VzdCgiLm5hdmJhci1uYXYiKS5sZW5ndGgmJmEoZG9jdW1lbnQuY3JlYXRlRWxlbWVudCgiZGl2IikpLmFkZENsYXNzKCJkcm9wZG93bi1iYWNrZHJvcCIpLmluc2VydEFmdGVyKGEodGhpcykpLm9uKCJjbGljayIsYyk7dmFyIGg9e3JlbGF0ZWRUYXJnZXQ6dGhpc307aWYoZi50cmlnZ2VyKGQ9YS5FdmVudCgic2hvdy5icy5kcm9wZG93biIsaCkpLGQuaXNEZWZhdWx0UHJldmVudGVkKCkpcmV0dXJuO2UudHJpZ2dlcigiZm9jdXMiKS5hdHRyKCJhcmlhLWV4cGFuZGVkIiwidHJ1ZSIpLGYudG9nZ2xlQ2xhc3MoIm9wZW4iKS50cmlnZ2VyKCJzaG93bi5icy5kcm9wZG93biIsaCl9cmV0dXJuITF9fSxnLnByb3RvdHlwZS5rZXlkb3duPWZ1bmN0aW9uKGMpe2lmKC8oMzh8NDB8Mjd8MzIpLy50ZXN0KGMud2hpY2gpJiYhL2lucHV0fHRleHRhcmVhL2kudGVzdChjLnRhcmdldC50YWdOYW1lKSl7dmFyIGQ9YSh0aGlzKTtpZihjLnByZXZlbnREZWZhdWx0KCksYy5zdG9wUHJvcGFnYXRpb24oKSwhZC5pcygiLmRpc2FibGVkLCA6ZGlzYWJsZWQiKSl7dmFyIGU9YihkKSxnPWUuaGFzQ2xhc3MoIm9wZW4iKTtpZighZyYmMjchPWMud2hpY2h8fGcmJjI3PT1jLndoaWNoKXJldHVybiAyNz09Yy53aGljaCYmZS5maW5kKGYpLnRyaWdnZXIoImZvY3VzIiksZC50cmlnZ2VyKCJjbGljayIpO3ZhciBoPSIgbGk6bm90KC5kaXNhYmxlZCk6dmlzaWJsZSBhIixpPWUuZmluZCgiLmRyb3Bkb3duLW1lbnUiK2gpO2lmKGkubGVuZ3RoKXt2YXIgaj1pLmluZGV4KGMudGFyZ2V0KTszOD09Yy53aGljaCYmaj4wJiZqLS0sNDA9PWMud2hpY2gmJmo8aS5sZW5ndGgtMSYmaisrLH5qfHwoaj0wKSxpLmVxKGopLnRyaWdnZXIoImZvY3VzIil9fX19O3ZhciBoPWEuZm4uZHJvcGRvd247YS5mbi5kcm9wZG93bj1kLGEuZm4uZHJvcGRvd24uQ29uc3RydWN0b3I9ZyxhLmZuLmRyb3Bkb3duLm5vQ29uZmxpY3Q9ZnVuY3Rpb24oKXtyZXR1cm4gYS5mbi5kcm9wZG93bj1oLHRoaXN9LGEoZG9jdW1lbnQpLm9uKCJjbGljay5icy5kcm9wZG93bi5kYXRhLWFwaSIsYykub24oImNsaWNrLmJzLmRyb3Bkb3duLmRhdGEtYXBpIiwiLmRyb3Bkb3duIGZvcm0iLGZ1bmN0aW9uKGEpe2Euc3RvcFByb3BhZ2F0aW9uKCl9KS5vbigiY2xpY2suYnMuZHJvcGRvd24uZGF0YS1hcGkiLGYsZy5wcm90b3R5cGUudG9nZ2xlKS5vbigia2V5ZG93bi5icy5kcm9wZG93bi5kYXRhLWFwaSIsZixnLnByb3RvdHlwZS5rZXlkb3duKS5vbigia2V5ZG93bi5icy5kcm9wZG93bi5kYXRhLWFwaSIsIi5kcm9wZG93bi1tZW51IixnLnByb3RvdHlwZS5rZXlkb3duKX0oalF1ZXJ5KSwrZnVuY3Rpb24oYSl7InVzZSBzdHJpY3QiO2Z1bmN0aW9uIGIoYixkKXtyZXR1cm4gdGhpcy5lYWNoKGZ1bmN0aW9uKCl7dmFyIGU9YSh0aGlzKSxmPWUuZGF0YSgiYnMubW9kYWwiKSxnPWEuZXh0ZW5kKHt9LGMuREVGQVVMVFMsZS5kYXRhKCksIm9iamVjdCI9PXR5cGVvZiBiJiZiKTtmfHxlLmRhdGEoImJzLm1vZGFsIixmPW5ldyBjKHRoaXMsZykpLCJzdHJpbmciPT10eXBlb2YgYj9mW2JdKGQpOmcuc2hvdyYmZi5zaG93KGQpfSl9dmFyIGM9ZnVuY3Rpb24oYixjKXt0aGlzLm9wdGlvbnM9Yyx0aGlzLiRib2R5PWEoZG9jdW1lbnQuYm9keSksdGhpcy4kZWxlbWVudD1hKGIpLHRoaXMuJGRpYWxvZz10aGlzLiRlbGVtZW50LmZpbmQoIi5tb2RhbC1kaWFsb2ciKSx0aGlzLiRiYWNrZHJvcD1udWxsLHRoaXMuaXNTaG93bj1udWxsLHRoaXMub3JpZ2luYWxCb2R5UGFkPW51bGwsdGhpcy5zY3JvbGxiYXJXaWR0aD0wLHRoaXMuaWdub3JlQmFja2Ryb3BDbGljaz0hMSx0aGlzLm9wdGlvbnMucmVtb3RlJiZ0aGlzLiRlbGVtZW50LmZpbmQoIi5tb2RhbC1jb250ZW50IikubG9hZCh0aGlzLm9wdGlvbnMucmVtb3RlLGEucHJveHkoZnVuY3Rpb24oKXt0aGlzLiRlbGVtZW50LnRyaWdnZXIoImxvYWRlZC5icy5tb2RhbCIpfSx0aGlzKSl9O2MuVkVSU0lPTj0iMy4zLjUiLGMuVFJBTlNJVElPTl9EVVJBVElPTj0zMDAsYy5CQUNLRFJPUF9UUkFOU0lUSU9OX0RVUkFUSU9OPTE1MCxjLkRFRkFVTFRTPXtiYWNrZHJvcDohMCxrZXlib2FyZDohMCxzaG93OiEwfSxjLnByb3RvdHlwZS50b2dnbGU9ZnVuY3Rpb24oYSl7cmV0dXJuIHRoaXMuaXNTaG93bj90aGlzLmhpZGUoKTp0aGlzLnNob3coYSl9LGMucHJvdG90eXBlLnNob3c9ZnVuY3Rpb24oYil7dmFyIGQ9dGhpcyxlPWEuRXZlbnQoInNob3cuYnMubW9kYWwiLHtyZWxhdGVkVGFyZ2V0OmJ9KTt0aGlzLiRlbGVtZW50LnRyaWdnZXIoZSksdGhpcy5pc1Nob3dufHxlLmlzRGVmYXVsdFByZXZlbnRlZCgpfHwodGhpcy5pc1Nob3duPSEwLHRoaXMuY2hlY2tTY3JvbGxiYXIoKSx0aGlzLnNldFNjcm9sbGJhcigpLHRoaXMuJGJvZHkuYWRkQ2xhc3MoIm1vZGFsLW9wZW4iKSx0aGlzLmVzY2FwZSgpLHRoaXMucmVzaXplKCksdGhpcy4kZWxlbWVudC5vbigiY2xpY2suZGlzbWlzcy5icy5tb2RhbCIsJ1tkYXRhLWRpc21pc3M9Im1vZGFsIl0nLGEucHJveHkodGhpcy5oaWRlLHRoaXMpKSx0aGlzLiRkaWFsb2cub24oIm1vdXNlZG93bi5kaXNtaXNzLmJzLm1vZGFsIixmdW5jdGlvbigpe2QuJGVsZW1lbnQub25lKCJtb3VzZXVwLmRpc21pc3MuYnMubW9kYWwiLGZ1bmN0aW9uKGIpe2EoYi50YXJnZXQpLmlzKGQuJGVsZW1lbnQpJiYoZC5pZ25vcmVCYWNrZHJvcENsaWNrPSEwKX0pfSksdGhpcy5iYWNrZHJvcChmdW5jdGlvbigpe3ZhciBlPWEuc3VwcG9ydC50cmFuc2l0aW9uJiZkLiRlbGVtZW50Lmhhc0NsYXNzKCJmYWRlIik7ZC4kZWxlbWVudC5wYXJlbnQoKS5sZW5ndGh8fGQuJGVsZW1lbnQuYXBwZW5kVG8oZC4kYm9keSksZC4kZWxlbWVudC5zaG93KCkuc2Nyb2xsVG9wKDApLGQuYWRqdXN0RGlhbG9nKCksZSYmZC4kZWxlbWVudFswXS5vZmZzZXRXaWR0aCxkLiRlbGVtZW50LmFkZENsYXNzKCJpbiIpLGQuZW5mb3JjZUZvY3VzKCk7dmFyIGY9YS5FdmVudCgic2hvd24uYnMubW9kYWwiLHtyZWxhdGVkVGFyZ2V0OmJ9KTtlP2QuJGRpYWxvZy5vbmUoImJzVHJhbnNpdGlvbkVuZCIsZnVuY3Rpb24oKXtkLiRlbGVtZW50LnRyaWdnZXIoImZvY3VzIikudHJpZ2dlcihmKX0pLmVtdWxhdGVUcmFuc2l0aW9uRW5kKGMuVFJBTlNJVElPTl9EVVJBVElPTik6ZC4kZWxlbWVudC50cmlnZ2VyKCJmb2N1cyIpLnRyaWdnZXIoZil9KSl9LGMucHJvdG90eXBlLmhpZGU9ZnVuY3Rpb24oYil7YiYmYi5wcmV2ZW50RGVmYXVsdCgpLGI9YS5FdmVudCgiaGlkZS5icy5tb2RhbCIpLHRoaXMuJGVsZW1lbnQudHJpZ2dlcihiKSx0aGlzLmlzU2hvd24mJiFiLmlzRGVmYXVsdFByZXZlbnRlZCgpJiYodGhpcy5pc1Nob3duPSExLHRoaXMuZXNjYXBlKCksdGhpcy5yZXNpemUoKSxhKGRvY3VtZW50KS5vZmYoImZvY3VzaW4uYnMubW9kYWwiKSx0aGlzLiRlbGVtZW50LnJlbW92ZUNsYXNzKCJpbiIpLm9mZigiY2xpY2suZGlzbWlzcy5icy5tb2RhbCIpLm9mZigibW91c2V1cC5kaXNtaXNzLmJzLm1vZGFsIiksdGhpcy4kZGlhbG9nLm9mZigibW91c2Vkb3duLmRpc21pc3MuYnMubW9kYWwiKSxhLnN1cHBvcnQudHJhbnNpdGlvbiYmdGhpcy4kZWxlbWVudC5oYXNDbGFzcygiZmFkZSIpP3RoaXMuJGVsZW1lbnQub25lKCJic1RyYW5zaXRpb25FbmQiLGEucHJveHkodGhpcy5oaWRlTW9kYWwsdGhpcykpLmVtdWxhdGVUcmFuc2l0aW9uRW5kKGMuVFJBTlNJVElPTl9EVVJBVElPTik6dGhpcy5oaWRlTW9kYWwoKSl9LGMucHJvdG90eXBlLmVuZm9yY2VGb2N1cz1mdW5jdGlvbigpe2EoZG9jdW1lbnQpLm9mZigiZm9jdXNpbi5icy5tb2RhbCIpLm9uKCJmb2N1c2luLmJzLm1vZGFsIixhLnByb3h5KGZ1bmN0aW9uKGEpe3RoaXMuJGVsZW1lbnRbMF09PT1hLnRhcmdldHx8dGhpcy4kZWxlbWVudC5oYXMoYS50YXJnZXQpLmxlbmd0aHx8dGhpcy4kZWxlbWVudC50cmlnZ2VyKCJmb2N1cyIpfSx0aGlzKSl9LGMucHJvdG90eXBlLmVzY2FwZT1mdW5jdGlvbigpe3RoaXMuaXNTaG93biYmdGhpcy5vcHRpb25zLmtleWJvYXJkP3RoaXMuJGVsZW1lbnQub24oImtleWRvd24uZGlzbWlzcy5icy5tb2RhbCIsYS5wcm94eShmdW5jdGlvbihhKXsyNz09YS53aGljaCYmdGhpcy5oaWRlKCl9LHRoaXMpKTp0aGlzLmlzU2hvd258fHRoaXMuJGVsZW1lbnQub2ZmKCJrZXlkb3duLmRpc21pc3MuYnMubW9kYWwiKX0sYy5wcm90b3R5cGUucmVzaXplPWZ1bmN0aW9uKCl7dGhpcy5pc1Nob3duP2Eod2luZG93KS5vbigicmVzaXplLmJzLm1vZGFsIixhLnByb3h5KHRoaXMuaGFuZGxlVXBkYXRlLHRoaXMpKTphKHdpbmRvdykub2ZmKCJyZXNpemUuYnMubW9kYWwiKX0sYy5wcm90b3R5cGUuaGlkZU1vZGFsPWZ1bmN0aW9uKCl7dmFyIGE9dGhpczt0aGlzLiRlbGVtZW50LmhpZGUoKSx0aGlzLmJhY2tkcm9wKGZ1bmN0aW9uKCl7YS4kYm9keS5yZW1vdmVDbGFzcygibW9kYWwtb3BlbiIpLGEucmVzZXRBZGp1c3RtZW50cygpLGEucmVzZXRTY3JvbGxiYXIoKSxhLiRlbGVtZW50LnRyaWdnZXIoImhpZGRlbi5icy5tb2RhbCIpfSl9LGMucHJvdG90eXBlLnJlbW92ZUJhY2tkcm9wPWZ1bmN0aW9uKCl7dGhpcy4kYmFja2Ryb3AmJnRoaXMuJGJhY2tkcm9wLnJlbW92ZSgpLHRoaXMuJGJhY2tkcm9wPW51bGx9LGMucHJvdG90eXBlLmJhY2tkcm9wPWZ1bmN0aW9uKGIpe3ZhciBkPXRoaXMsZT10aGlzLiRlbGVtZW50Lmhhc0NsYXNzKCJmYWRlIik/ImZhZGUiOiIiO2lmKHRoaXMuaXNTaG93biYmdGhpcy5vcHRpb25zLmJhY2tkcm9wKXt2YXIgZj1hLnN1cHBvcnQudHJhbnNpdGlvbiYmZTtpZih0aGlzLiRiYWNrZHJvcD1hKGRvY3VtZW50LmNyZWF0ZUVsZW1lbnQoImRpdiIpKS5hZGRDbGFzcygibW9kYWwtYmFja2Ryb3AgIitlKS5hcHBlbmRUbyh0aGlzLiRib2R5KSx0aGlzLiRlbGVtZW50Lm9uKCJjbGljay5kaXNtaXNzLmJzLm1vZGFsIixhLnByb3h5KGZ1bmN0aW9uKGEpe3JldHVybiB0aGlzLmlnbm9yZUJhY2tkcm9wQ2xpY2s/dm9pZCh0aGlzLmlnbm9yZUJhY2tkcm9wQ2xpY2s9ITEpOnZvaWQoYS50YXJnZXQ9PT1hLmN1cnJlbnRUYXJnZXQmJigic3RhdGljIj09dGhpcy5vcHRpb25zLmJhY2tkcm9wP3RoaXMuJGVsZW1lbnRbMF0uZm9jdXMoKTp0aGlzLmhpZGUoKSkpfSx0aGlzKSksZiYmdGhpcy4kYmFja2Ryb3BbMF0ub2Zmc2V0V2lkdGgsdGhpcy4kYmFja2Ryb3AuYWRkQ2xhc3MoImluIiksIWIpcmV0dXJuO2Y/dGhpcy4kYmFja2Ryb3Aub25lKCJic1RyYW5zaXRpb25FbmQiLGIpLmVtdWxhdGVUcmFuc2l0aW9uRW5kKGMuQkFDS0RST1BfVFJBTlNJVElPTl9EVVJBVElPTik6YigpfWVsc2UgaWYoIXRoaXMuaXNTaG93biYmdGhpcy4kYmFja2Ryb3Ape3RoaXMuJGJhY2tkcm9wLnJlbW92ZUNsYXNzKCJpbiIpO3ZhciBnPWZ1bmN0aW9uKCl7ZC5yZW1vdmVCYWNrZHJvcCgpLGImJmIoKX07YS5zdXBwb3J0LnRyYW5zaXRpb24mJnRoaXMuJGVsZW1lbnQuaGFzQ2xhc3MoImZhZGUiKT90aGlzLiRiYWNrZHJvcC5vbmUoImJzVHJhbnNpdGlvbkVuZCIsZykuZW11bGF0ZVRyYW5zaXRpb25FbmQoYy5CQUNLRFJPUF9UUkFOU0lUSU9OX0RVUkFUSU9OKTpnKCl9ZWxzZSBiJiZiKCl9LGMucHJvdG90eXBlLmhhbmRsZVVwZGF0ZT1mdW5jdGlvbigpe3RoaXMuYWRqdXN0RGlhbG9nKCl9LGMucHJvdG90eXBlLmFkanVzdERpYWxvZz1mdW5jdGlvbigpe3ZhciBhPXRoaXMuJGVsZW1lbnRbMF0uc2Nyb2xsSGVpZ2h0PmRvY3VtZW50LmRvY3VtZW50RWxlbWVudC5jbGllbnRIZWlnaHQ7dGhpcy4kZWxlbWVudC5jc3Moe3BhZGRpbmdMZWZ0OiF0aGlzLmJvZHlJc092ZXJmbG93aW5nJiZhP3RoaXMuc2Nyb2xsYmFyV2lkdGg6IiIscGFkZGluZ1JpZ2h0OnRoaXMuYm9keUlzT3ZlcmZsb3dpbmcmJiFhP3RoaXMuc2Nyb2xsYmFyV2lkdGg6IiJ9KX0sYy5wcm90b3R5cGUucmVzZXRBZGp1c3RtZW50cz1mdW5jdGlvbigpe3RoaXMuJGVsZW1lbnQuY3NzKHtwYWRkaW5nTGVmdDoiIixwYWRkaW5nUmlnaHQ6IiJ9KX0sYy5wcm90b3R5cGUuY2hlY2tTY3JvbGxiYXI9ZnVuY3Rpb24oKXt2YXIgYT13aW5kb3cuaW5uZXJXaWR0aDtpZighYSl7dmFyIGI9ZG9jdW1lbnQuZG9jdW1lbnRFbGVtZW50LmdldEJvdW5kaW5nQ2xpZW50UmVjdCgpO2E9Yi5yaWdodC1NYXRoLmFicyhiLmxlZnQpfXRoaXMuYm9keUlzT3ZlcmZsb3dpbmc9ZG9jdW1lbnQuYm9keS5jbGllbnRXaWR0aDxhLHRoaXMuc2Nyb2xsYmFyV2lkdGg9dGhpcy5tZWFzdXJlU2Nyb2xsYmFyKCl9LGMucHJvdG90eXBlLnNldFNjcm9sbGJhcj1mdW5jdGlvbigpe3ZhciBhPXBhcnNlSW50KHRoaXMuJGJvZHkuY3NzKCJwYWRkaW5nLXJpZ2h0Iil8fDAsMTApO3RoaXMub3JpZ2luYWxCb2R5UGFkPWRvY3VtZW50LmJvZHkuc3R5bGUucGFkZGluZ1JpZ2h0fHwiIix0aGlzLmJvZHlJc092ZXJmbG93aW5nJiZ0aGlzLiRib2R5LmNzcygicGFkZGluZy1yaWdodCIsYSt0aGlzLnNjcm9sbGJhcldpZHRoKX0sYy5wcm90b3R5cGUucmVzZXRTY3JvbGxiYXI9ZnVuY3Rpb24oKXt0aGlzLiRib2R5LmNzcygicGFkZGluZy1yaWdodCIsdGhpcy5vcmlnaW5hbEJvZHlQYWQpfSxjLnByb3RvdHlwZS5tZWFzdXJlU2Nyb2xsYmFyPWZ1bmN0aW9uKCl7dmFyIGE9ZG9jdW1lbnQuY3JlYXRlRWxlbWVudCgiZGl2Iik7YS5jbGFzc05hbWU9Im1vZGFsLXNjcm9sbGJhci1tZWFzdXJlIix0aGlzLiRib2R5LmFwcGVuZChhKTt2YXIgYj1hLm9mZnNldFdpZHRoLWEuY2xpZW50V2lkdGg7cmV0dXJuIHRoaXMuJGJvZHlbMF0ucmVtb3ZlQ2hpbGQoYSksYn07dmFyIGQ9YS5mbi5tb2RhbDthLmZuLm1vZGFsPWIsYS5mbi5tb2RhbC5Db25zdHJ1Y3Rvcj1jLGEuZm4ubW9kYWwubm9Db25mbGljdD1mdW5jdGlvbigpe3JldHVybiBhLmZuLm1vZGFsPWQsdGhpc30sYShkb2N1bWVudCkub24oImNsaWNrLmJzLm1vZGFsLmRhdGEtYXBpIiwnW2RhdGEtdG9nZ2xlPSJtb2RhbCJdJyxmdW5jdGlvbihjKXt2YXIgZD1hKHRoaXMpLGU9ZC5hdHRyKCJocmVmIiksZj1hKGQuYXR0cigiZGF0YS10YXJnZXQiKXx8ZSYmZS5yZXBsYWNlKC8uKig/PSNbXlxzXSskKS8sIiIpKSxnPWYuZGF0YSgiYnMubW9kYWwiKT8idG9nZ2xlIjphLmV4dGVuZCh7cmVtb3RlOiEvIy8udGVzdChlKSYmZX0sZi5kYXRhKCksZC5kYXRhKCkpO2QuaXMoImEiKSYmYy5wcmV2ZW50RGVmYXVsdCgpLGYub25lKCJzaG93LmJzLm1vZGFsIixmdW5jdGlvbihhKXthLmlzRGVmYXVsdFByZXZlbnRlZCgpfHxmLm9uZSgiaGlkZGVuLmJzLm1vZGFsIixmdW5jdGlvbigpe2QuaXMoIjp2aXNpYmxlIikmJmQudHJpZ2dlcigiZm9jdXMiKX0pfSksYi5jYWxsKGYsZyx0aGlzKX0pfShqUXVlcnkpLCtmdW5jdGlvbihhKXsidXNlIHN0cmljdCI7ZnVuY3Rpb24gYihiKXtyZXR1cm4gdGhpcy5lYWNoKGZ1bmN0aW9uKCl7dmFyIGQ9YSh0aGlzKSxlPWQuZGF0YSgiYnMudG9vbHRpcCIpLGY9Im9iamVjdCI9PXR5cGVvZiBiJiZiOyhlfHwhL2Rlc3Ryb3l8aGlkZS8udGVzdChiKSkmJihlfHxkLmRhdGEoImJzLnRvb2x0aXAiLGU9bmV3IGModGhpcyxmKSksInN0cmluZyI9PXR5cGVvZiBiJiZlW2JdKCkpfSl9dmFyIGM9ZnVuY3Rpb24oYSxiKXt0aGlzLnR5cGU9bnVsbCx0aGlzLm9wdGlvbnM9bnVsbCx0aGlzLmVuYWJsZWQ9bnVsbCx0aGlzLnRpbWVvdXQ9bnVsbCx0aGlzLmhvdmVyU3RhdGU9bnVsbCx0aGlzLiRlbGVtZW50PW51bGwsdGhpcy5pblN0YXRlPW51bGwsdGhpcy5pbml0KCJ0b29sdGlwIixhLGIpfTtjLlZFUlNJT049IjMuMy41IixjLlRSQU5TSVRJT05fRFVSQVRJT049MTUwLGMuREVGQVVMVFM9e2FuaW1hdGlvbjohMCxwbGFjZW1lbnQ6InRvcCIsc2VsZWN0b3I6ITEsdGVtcGxhdGU6JzxkaXYgY2xhc3M9InRvb2x0aXAiIHJvbGU9InRvb2x0aXAiPjxkaXYgY2xhc3M9InRvb2x0aXAtYXJyb3ciPjwvZGl2PjxkaXYgY2xhc3M9InRvb2x0aXAtaW5uZXIiPjwvZGl2PjwvZGl2PicsdHJpZ2dlcjoiaG92ZXIgZm9jdXMiLHRpdGxlOiIiLGRlbGF5OjAsaHRtbDohMSxjb250YWluZXI6ITEsdmlld3BvcnQ6e3NlbGVjdG9yOiJib2R5IixwYWRkaW5nOjB9fSxjLnByb3RvdHlwZS5pbml0PWZ1bmN0aW9uKGIsYyxkKXtpZih0aGlzLmVuYWJsZWQ9ITAsdGhpcy50eXBlPWIsdGhpcy4kZWxlbWVudD1hKGMpLHRoaXMub3B0aW9ucz10aGlzLmdldE9wdGlvbnMoZCksdGhpcy4kdmlld3BvcnQ9dGhpcy5vcHRpb25zLnZpZXdwb3J0JiZhKGEuaXNGdW5jdGlvbih0aGlzLm9wdGlvbnMudmlld3BvcnQpP3RoaXMub3B0aW9ucy52aWV3cG9ydC5jYWxsKHRoaXMsdGhpcy4kZWxlbWVudCk6dGhpcy5vcHRpb25zLnZpZXdwb3J0LnNlbGVjdG9yfHx0aGlzLm9wdGlvbnMudmlld3BvcnQpLHRoaXMuaW5TdGF0ZT17Y2xpY2s6ITEsaG92ZXI6ITEsZm9jdXM6ITF9LHRoaXMuJGVsZW1lbnRbMF1pbnN0YW5jZW9mIGRvY3VtZW50LmNvbnN0cnVjdG9yJiYhdGhpcy5vcHRpb25zLnNlbGVjdG9yKXRocm93IG5ldyBFcnJvcigiYHNlbGVjdG9yYCBvcHRpb24gbXVzdCBiZSBzcGVjaWZpZWQgd2hlbiBpbml0aWFsaXppbmcgIit0aGlzLnR5cGUrIiBvbiB0aGUgd2luZG93LmRvY3VtZW50IG9iamVjdCEiKTtmb3IodmFyIGU9dGhpcy5vcHRpb25zLnRyaWdnZXIuc3BsaXQoIiAiKSxmPWUubGVuZ3RoO2YtLTspe3ZhciBnPWVbZl07aWYoImNsaWNrIj09Zyl0aGlzLiRlbGVtZW50Lm9uKCJjbGljay4iK3RoaXMudHlwZSx0aGlzLm9wdGlvbnMuc2VsZWN0b3IsYS5wcm94eSh0aGlzLnRvZ2dsZSx0aGlzKSk7ZWxzZSBpZigibWFudWFsIiE9Zyl7dmFyIGg9ImhvdmVyIj09Zz8ibW91c2VlbnRlciI6ImZvY3VzaW4iLGk9ImhvdmVyIj09Zz8ibW91c2VsZWF2ZSI6ImZvY3Vzb3V0Ijt0aGlzLiRlbGVtZW50Lm9uKGgrIi4iK3RoaXMudHlwZSx0aGlzLm9wdGlvbnMuc2VsZWN0b3IsYS5wcm94eSh0aGlzLmVudGVyLHRoaXMpKSx0aGlzLiRlbGVtZW50Lm9uKGkrIi4iK3RoaXMudHlwZSx0aGlzLm9wdGlvbnMuc2VsZWN0b3IsYS5wcm94eSh0aGlzLmxlYXZlLHRoaXMpKX19dGhpcy5vcHRpb25zLnNlbGVjdG9yP3RoaXMuX29wdGlvbnM9YS5leHRlbmQoe30sdGhpcy5vcHRpb25zLHt0cmlnZ2VyOiJtYW51YWwiLHNlbGVjdG9yOiIifSk6dGhpcy5maXhUaXRsZSgpfSxjLnByb3RvdHlwZS5nZXREZWZhdWx0cz1mdW5jdGlvbigpe3JldHVybiBjLkRFRkFVTFRTfSxjLnByb3RvdHlwZS5nZXRPcHRpb25zPWZ1bmN0aW9uKGIpe3JldHVybiBiPWEuZXh0ZW5kKHt9LHRoaXMuZ2V0RGVmYXVsdHMoKSx0aGlzLiRlbGVtZW50LmRhdGEoKSxiKSxiLmRlbGF5JiYibnVtYmVyIj09dHlwZW9mIGIuZGVsYXkmJihiLmRlbGF5PXtzaG93OmIuZGVsYXksaGlkZTpiLmRlbGF5fSksYn0sYy5wcm90b3R5cGUuZ2V0RGVsZWdhdGVPcHRpb25zPWZ1bmN0aW9uKCl7dmFyIGI9e30sYz10aGlzLmdldERlZmF1bHRzKCk7cmV0dXJuIHRoaXMuX29wdGlvbnMmJmEuZWFjaCh0aGlzLl9vcHRpb25zLGZ1bmN0aW9uKGEsZCl7Y1thXSE9ZCYmKGJbYV09ZCl9KSxifSxjLnByb3RvdHlwZS5lbnRlcj1mdW5jdGlvbihiKXt2YXIgYz1iIGluc3RhbmNlb2YgdGhpcy5jb25zdHJ1Y3Rvcj9iOmEoYi5jdXJyZW50VGFyZ2V0KS5kYXRhKCJicy4iK3RoaXMudHlwZSk7cmV0dXJuIGN8fChjPW5ldyB0aGlzLmNvbnN0cnVjdG9yKGIuY3VycmVudFRhcmdldCx0aGlzLmdldERlbGVnYXRlT3B0aW9ucygpKSxhKGIuY3VycmVudFRhcmdldCkuZGF0YSgiYnMuIit0aGlzLnR5cGUsYykpLGIgaW5zdGFuY2VvZiBhLkV2ZW50JiYoYy5pblN0YXRlWyJmb2N1c2luIj09Yi50eXBlPyJmb2N1cyI6ImhvdmVyIl09ITApLGMudGlwKCkuaGFzQ2xhc3MoImluIil8fCJpbiI9PWMuaG92ZXJTdGF0ZT92b2lkKGMuaG92ZXJTdGF0ZT0iaW4iKTooY2xlYXJUaW1lb3V0KGMudGltZW91dCksYy5ob3ZlclN0YXRlPSJpbiIsYy5vcHRpb25zLmRlbGF5JiZjLm9wdGlvbnMuZGVsYXkuc2hvdz92b2lkKGMudGltZW91dD1zZXRUaW1lb3V0KGZ1bmN0aW9uKCl7ImluIj09Yy5ob3ZlclN0YXRlJiZjLnNob3coKX0sYy5vcHRpb25zLmRlbGF5LnNob3cpKTpjLnNob3coKSl9LGMucHJvdG90eXBlLmlzSW5TdGF0ZVRydWU9ZnVuY3Rpb24oKXtmb3IodmFyIGEgaW4gdGhpcy5pblN0YXRlKWlmKHRoaXMuaW5TdGF0ZVthXSlyZXR1cm4hMDtyZXR1cm4hMX0sYy5wcm90b3R5cGUubGVhdmU9ZnVuY3Rpb24oYil7dmFyIGM9YiBpbnN0YW5jZW9mIHRoaXMuY29uc3RydWN0b3I/YjphKGIuY3VycmVudFRhcmdldCkuZGF0YSgiYnMuIit0aGlzLnR5cGUpO3JldHVybiBjfHwoYz1uZXcgdGhpcy5jb25zdHJ1Y3RvcihiLmN1cnJlbnRUYXJnZXQsdGhpcy5nZXREZWxlZ2F0ZU9wdGlvbnMoKSksYShiLmN1cnJlbnRUYXJnZXQpLmRhdGEoImJzLiIrdGhpcy50eXBlLGMpKSxiIGluc3RhbmNlb2YgYS5FdmVudCYmKGMuaW5TdGF0ZVsiZm9jdXNvdXQiPT1iLnR5cGU/ImZvY3VzIjoiaG92ZXIiXT0hMSksYy5pc0luU3RhdGVUcnVlKCk/dm9pZCAwOihjbGVhclRpbWVvdXQoYy50aW1lb3V0KSxjLmhvdmVyU3RhdGU9Im91dCIsYy5vcHRpb25zLmRlbGF5JiZjLm9wdGlvbnMuZGVsYXkuaGlkZT92b2lkKGMudGltZW91dD1zZXRUaW1lb3V0KGZ1bmN0aW9uKCl7Im91dCI9PWMuaG92ZXJTdGF0ZSYmYy5oaWRlKCl9LGMub3B0aW9ucy5kZWxheS5oaWRlKSk6Yy5oaWRlKCkpfSxjLnByb3RvdHlwZS5zaG93PWZ1bmN0aW9uKCl7dmFyIGI9YS5FdmVudCgic2hvdy5icy4iK3RoaXMudHlwZSk7aWYodGhpcy5oYXNDb250ZW50KCkmJnRoaXMuZW5hYmxlZCl7dGhpcy4kZWxlbWVudC50cmlnZ2VyKGIpO3ZhciBkPWEuY29udGFpbnModGhpcy4kZWxlbWVudFswXS5vd25lckRvY3VtZW50LmRvY3VtZW50RWxlbWVudCx0aGlzLiRlbGVtZW50WzBdKTtpZihiLmlzRGVmYXVsdFByZXZlbnRlZCgpfHwhZClyZXR1cm47dmFyIGU9dGhpcyxmPXRoaXMudGlwKCksZz10aGlzLmdldFVJRCh0aGlzLnR5cGUpO3RoaXMuc2V0Q29udGVudCgpLGYuYXR0cigiaWQiLGcpLHRoaXMuJGVsZW1lbnQuYXR0cigiYXJpYS1kZXNjcmliZWRieSIsZyksdGhpcy5vcHRpb25zLmFuaW1hdGlvbiYmZi5hZGRDbGFzcygiZmFkZSIpO3ZhciBoPSJmdW5jdGlvbiI9PXR5cGVvZiB0aGlzLm9wdGlvbnMucGxhY2VtZW50P3RoaXMub3B0aW9ucy5wbGFjZW1lbnQuY2FsbCh0aGlzLGZbMF0sdGhpcy4kZWxlbWVudFswXSk6dGhpcy5vcHRpb25zLnBsYWNlbWVudCxpPS9ccz9hdXRvP1xzPy9pLGo9aS50ZXN0KGgpO2omJihoPWgucmVwbGFjZShpLCIiKXx8InRvcCIpLGYuZGV0YWNoKCkuY3NzKHt0b3A6MCxsZWZ0OjAsZGlzcGxheToiYmxvY2sifSkuYWRkQ2xhc3MoaCkuZGF0YSgiYnMuIit0aGlzLnR5cGUsdGhpcyksdGhpcy5vcHRpb25zLmNvbnRhaW5lcj9mLmFwcGVuZFRvKHRoaXMub3B0aW9ucy5jb250YWluZXIpOmYuaW5zZXJ0QWZ0ZXIodGhpcy4kZWxlbWVudCksdGhpcy4kZWxlbWVudC50cmlnZ2VyKCJpbnNlcnRlZC5icy4iK3RoaXMudHlwZSk7dmFyIGs9dGhpcy5nZXRQb3NpdGlvbigpLGw9ZlswXS5vZmZzZXRXaWR0aCxtPWZbMF0ub2Zmc2V0SGVpZ2h0O2lmKGope3ZhciBuPWgsbz10aGlzLmdldFBvc2l0aW9uKHRoaXMuJHZpZXdwb3J0KTtoPSJib3R0b20iPT1oJiZrLmJvdHRvbSttPm8uYm90dG9tPyJ0b3AiOiJ0b3AiPT1oJiZrLnRvcC1tPG8udG9wPyJib3R0b20iOiJyaWdodCI9PWgmJmsucmlnaHQrbD5vLndpZHRoPyJsZWZ0IjoibGVmdCI9PWgmJmsubGVmdC1sPG8ubGVmdD8icmlnaHQiOmgsZi5yZW1vdmVDbGFzcyhuKS5hZGRDbGFzcyhoKX12YXIgcD10aGlzLmdldENhbGN1bGF0ZWRPZmZzZXQoaCxrLGwsbSk7dGhpcy5hcHBseVBsYWNlbWVudChwLGgpO3ZhciBxPWZ1bmN0aW9uKCl7dmFyIGE9ZS5ob3ZlclN0YXRlO2UuJGVsZW1lbnQudHJpZ2dlcigic2hvd24uYnMuIitlLnR5cGUpLGUuaG92ZXJTdGF0ZT1udWxsLCJvdXQiPT1hJiZlLmxlYXZlKGUpfTthLnN1cHBvcnQudHJhbnNpdGlvbiYmdGhpcy4kdGlwLmhhc0NsYXNzKCJmYWRlIik/Zi5vbmUoImJzVHJhbnNpdGlvbkVuZCIscSkuZW11bGF0ZVRyYW5zaXRpb25FbmQoYy5UUkFOU0lUSU9OX0RVUkFUSU9OKTpxKCl9fSxjLnByb3RvdHlwZS5hcHBseVBsYWNlbWVudD1mdW5jdGlvbihiLGMpe3ZhciBkPXRoaXMudGlwKCksZT1kWzBdLm9mZnNldFdpZHRoLGY9ZFswXS5vZmZzZXRIZWlnaHQsZz1wYXJzZUludChkLmNzcygibWFyZ2luLXRvcCIpLDEwKSxoPXBhcnNlSW50KGQuY3NzKCJtYXJnaW4tbGVmdCIpLDEwKTtpc05hTihnKSYmKGc9MCksaXNOYU4oaCkmJihoPTApLGIudG9wKz1nLGIubGVmdCs9aCxhLm9mZnNldC5zZXRPZmZzZXQoZFswXSxhLmV4dGVuZCh7dXNpbmc6ZnVuY3Rpb24oYSl7ZC5jc3Moe3RvcDpNYXRoLnJvdW5kKGEudG9wKSxsZWZ0Ok1hdGgucm91bmQoYS5sZWZ0KX0pfX0sYiksMCksZC5hZGRDbGFzcygiaW4iKTt2YXIgaT1kWzBdLm9mZnNldFdpZHRoLGo9ZFswXS5vZmZzZXRIZWlnaHQ7InRvcCI9PWMmJmohPWYmJihiLnRvcD1iLnRvcCtmLWopO3ZhciBrPXRoaXMuZ2V0Vmlld3BvcnRBZGp1c3RlZERlbHRhKGMsYixpLGopO2subGVmdD9iLmxlZnQrPWsubGVmdDpiLnRvcCs9ay50b3A7dmFyIGw9L3RvcHxib3R0b20vLnRlc3QoYyksbT1sPzIqay5sZWZ0LWUraToyKmsudG9wLWYraixuPWw/Im9mZnNldFdpZHRoIjoib2Zmc2V0SGVpZ2h0IjtkLm9mZnNldChiKSx0aGlzLnJlcGxhY2VBcnJvdyhtLGRbMF1bbl0sbCl9LGMucHJvdG90eXBlLnJlcGxhY2VBcnJvdz1mdW5jdGlvbihhLGIsYyl7dGhpcy5hcnJvdygpLmNzcyhjPyJsZWZ0IjoidG9wIiw1MCooMS1hL2IpKyIlIikuY3NzKGM/InRvcCI6ImxlZnQiLCIiKX0sYy5wcm90b3R5cGUuc2V0Q29udGVudD1mdW5jdGlvbigpe3ZhciBhPXRoaXMudGlwKCksYj10aGlzLmdldFRpdGxlKCk7YS5maW5kKCIudG9vbHRpcC1pbm5lciIpW3RoaXMub3B0aW9ucy5odG1sPyJodG1sIjoidGV4dCJdKGIpLGEucmVtb3ZlQ2xhc3MoImZhZGUgaW4gdG9wIGJvdHRvbSBsZWZ0IHJpZ2h0Iil9LGMucHJvdG90eXBlLmhpZGU9ZnVuY3Rpb24oYil7ZnVuY3Rpb24gZCgpeyJpbiIhPWUuaG92ZXJTdGF0ZSYmZi5kZXRhY2goKSxlLiRlbGVtZW50LnJlbW92ZUF0dHIoImFyaWEtZGVzY3JpYmVkYnkiKS50cmlnZ2VyKCJoaWRkZW4uYnMuIitlLnR5cGUpLGImJmIoKX12YXIgZT10aGlzLGY9YSh0aGlzLiR0aXApLGc9YS5FdmVudCgiaGlkZS5icy4iK3RoaXMudHlwZSk7cmV0dXJuIHRoaXMuJGVsZW1lbnQudHJpZ2dlcihnKSxnLmlzRGVmYXVsdFByZXZlbnRlZCgpP3ZvaWQgMDooZi5yZW1vdmVDbGFzcygiaW4iKSxhLnN1cHBvcnQudHJhbnNpdGlvbiYmZi5oYXNDbGFzcygiZmFkZSIpP2Yub25lKCJic1RyYW5zaXRpb25FbmQiLGQpLmVtdWxhdGVUcmFuc2l0aW9uRW5kKGMuVFJBTlNJVElPTl9EVVJBVElPTik6ZCgpLHRoaXMuaG92ZXJTdGF0ZT1udWxsLHRoaXMpfSxjLnByb3RvdHlwZS5maXhUaXRsZT1mdW5jdGlvbigpe3ZhciBhPXRoaXMuJGVsZW1lbnQ7KGEuYXR0cigidGl0bGUiKXx8InN0cmluZyIhPXR5cGVvZiBhLmF0dHIoImRhdGEtb3JpZ2luYWwtdGl0bGUiKSkmJmEuYXR0cigiZGF0YS1vcmlnaW5hbC10aXRsZSIsYS5hdHRyKCJ0aXRsZSIpfHwiIikuYXR0cigidGl0bGUiLCIiKX0sYy5wcm90b3R5cGUuaGFzQ29udGVudD1mdW5jdGlvbigpe3JldHVybiB0aGlzLmdldFRpdGxlKCl9LGMucHJvdG90eXBlLmdldFBvc2l0aW9uPWZ1bmN0aW9uKGIpe2I9Ynx8dGhpcy4kZWxlbWVudDt2YXIgYz1iWzBdLGQ9IkJPRFkiPT1jLnRhZ05hbWUsZT1jLmdldEJvdW5kaW5nQ2xpZW50UmVjdCgpO251bGw9PWUud2lkdGgmJihlPWEuZXh0ZW5kKHt9LGUse3dpZHRoOmUucmlnaHQtZS5sZWZ0LGhlaWdodDplLmJvdHRvbS1lLnRvcH0pKTt2YXIgZj1kP3t0b3A6MCxsZWZ0OjB9OmIub2Zmc2V0KCksZz17c2Nyb2xsOmQ/ZG9jdW1lbnQuZG9jdW1lbnRFbGVtZW50LnNjcm9sbFRvcHx8ZG9jdW1lbnQuYm9keS5zY3JvbGxUb3A6Yi5zY3JvbGxUb3AoKX0saD1kP3t3aWR0aDphKHdpbmRvdykud2lkdGgoKSxoZWlnaHQ6YSh3aW5kb3cpLmhlaWdodCgpfTpudWxsO3JldHVybiBhLmV4dGVuZCh7fSxlLGcsaCxmKX0sYy5wcm90b3R5cGUuZ2V0Q2FsY3VsYXRlZE9mZnNldD1mdW5jdGlvbihhLGIsYyxkKXtyZXR1cm4iYm90dG9tIj09YT97dG9wOmIudG9wK2IuaGVpZ2h0LGxlZnQ6Yi5sZWZ0K2Iud2lkdGgvMi1jLzJ9OiJ0b3AiPT1hP3t0b3A6Yi50b3AtZCxsZWZ0OmIubGVmdCtiLndpZHRoLzItYy8yfToibGVmdCI9PWE/e3RvcDpiLnRvcCtiLmhlaWdodC8yLWQvMixsZWZ0OmIubGVmdC1jfTp7dG9wOmIudG9wK2IuaGVpZ2h0LzItZC8yLGxlZnQ6Yi5sZWZ0K2Iud2lkdGh9fSxjLnByb3RvdHlwZS5nZXRWaWV3cG9ydEFkanVzdGVkRGVsdGE9ZnVuY3Rpb24oYSxiLGMsZCl7dmFyIGU9e3RvcDowLGxlZnQ6MH07aWYoIXRoaXMuJHZpZXdwb3J0KXJldHVybiBlO3ZhciBmPXRoaXMub3B0aW9ucy52aWV3cG9ydCYmdGhpcy5vcHRpb25zLnZpZXdwb3J0LnBhZGRpbmd8fDAsZz10aGlzLmdldFBvc2l0aW9uKHRoaXMuJHZpZXdwb3J0KTtpZigvcmlnaHR8bGVmdC8udGVzdChhKSl7dmFyIGg9Yi50b3AtZi1nLnNjcm9sbCxpPWIudG9wK2YtZy5zY3JvbGwrZDtoPGcudG9wP2UudG9wPWcudG9wLWg6aT5nLnRvcCtnLmhlaWdodCYmKGUudG9wPWcudG9wK2cuaGVpZ2h0LWkpfWVsc2V7dmFyIGo9Yi5sZWZ0LWYsaz1iLmxlZnQrZitjO2o8Zy5sZWZ0P2UubGVmdD1nLmxlZnQtajprPmcucmlnaHQmJihlLmxlZnQ9Zy5sZWZ0K2cud2lkdGgtayl9cmV0dXJuIGV9LGMucHJvdG90eXBlLmdldFRpdGxlPWZ1bmN0aW9uKCl7dmFyIGEsYj10aGlzLiRlbGVtZW50LGM9dGhpcy5vcHRpb25zO3JldHVybiBhPWIuYXR0cigiZGF0YS1vcmlnaW5hbC10aXRsZSIpfHwoImZ1bmN0aW9uIj09dHlwZW9mIGMudGl0bGU/Yy50aXRsZS5jYWxsKGJbMF0pOmMudGl0bGUpfSxjLnByb3RvdHlwZS5nZXRVSUQ9ZnVuY3Rpb24oYSl7ZG8gYSs9fn4oMWU2Kk1hdGgucmFuZG9tKCkpO3doaWxlKGRvY3VtZW50LmdldEVsZW1lbnRCeUlkKGEpKTtyZXR1cm4gYX0sYy5wcm90b3R5cGUudGlwPWZ1bmN0aW9uKCl7aWYoIXRoaXMuJHRpcCYmKHRoaXMuJHRpcD1hKHRoaXMub3B0aW9ucy50ZW1wbGF0ZSksMSE9dGhpcy4kdGlwLmxlbmd0aCkpdGhyb3cgbmV3IEVycm9yKHRoaXMudHlwZSsiIGB0ZW1wbGF0ZWAgb3B0aW9uIG11c3QgY29uc2lzdCBvZiBleGFjdGx5IDEgdG9wLWxldmVsIGVsZW1lbnQhIik7cmV0dXJuIHRoaXMuJHRpcH0sYy5wcm90b3R5cGUuYXJyb3c9ZnVuY3Rpb24oKXtyZXR1cm4gdGhpcy4kYXJyb3c9dGhpcy4kYXJyb3d8fHRoaXMudGlwKCkuZmluZCgiLnRvb2x0aXAtYXJyb3ciKX0sYy5wcm90b3R5cGUuZW5hYmxlPWZ1bmN0aW9uKCl7dGhpcy5lbmFibGVkPSEwfSxjLnByb3RvdHlwZS5kaXNhYmxlPWZ1bmN0aW9uKCl7dGhpcy5lbmFibGVkPSExfSxjLnByb3RvdHlwZS50b2dnbGVFbmFibGVkPWZ1bmN0aW9uKCl7dGhpcy5lbmFibGVkPSF0aGlzLmVuYWJsZWR9LGMucHJvdG90eXBlLnRvZ2dsZT1mdW5jdGlvbihiKXt2YXIgYz10aGlzO2ImJihjPWEoYi5jdXJyZW50VGFyZ2V0KS5kYXRhKCJicy4iK3RoaXMudHlwZSksY3x8KGM9bmV3IHRoaXMuY29uc3RydWN0b3IoYi5jdXJyZW50VGFyZ2V0LHRoaXMuZ2V0RGVsZWdhdGVPcHRpb25zKCkpLGEoYi5jdXJyZW50VGFyZ2V0KS5kYXRhKCJicy4iK3RoaXMudHlwZSxjKSkpLGI/KGMuaW5TdGF0ZS5jbGljaz0hYy5pblN0YXRlLmNsaWNrLGMuaXNJblN0YXRlVHJ1ZSgpP2MuZW50ZXIoYyk6Yy5sZWF2ZShjKSk6Yy50aXAoKS5oYXNDbGFzcygiaW4iKT9jLmxlYXZlKGMpOmMuZW50ZXIoYyl9LGMucHJvdG90eXBlLmRlc3Ryb3k9ZnVuY3Rpb24oKXt2YXIgYT10aGlzO2NsZWFyVGltZW91dCh0aGlzLnRpbWVvdXQpLHRoaXMuaGlkZShmdW5jdGlvbigpe2EuJGVsZW1lbnQub2ZmKCIuIithLnR5cGUpLnJlbW92ZURhdGEoImJzLiIrYS50eXBlKSxhLiR0aXAmJmEuJHRpcC5kZXRhY2goKSxhLiR0aXA9bnVsbCxhLiRhcnJvdz1udWxsLGEuJHZpZXdwb3J0PW51bGx9KX07dmFyIGQ9YS5mbi50b29sdGlwO2EuZm4udG9vbHRpcD1iLGEuZm4udG9vbHRpcC5Db25zdHJ1Y3Rvcj1jLGEuZm4udG9vbHRpcC5ub0NvbmZsaWN0PWZ1bmN0aW9uKCl7cmV0dXJuIGEuZm4udG9vbHRpcD1kLHRoaXN9fShqUXVlcnkpLCtmdW5jdGlvbihhKXsidXNlIHN0cmljdCI7ZnVuY3Rpb24gYihiKXtyZXR1cm4gdGhpcy5lYWNoKGZ1bmN0aW9uKCl7dmFyIGQ9YSh0aGlzKSxlPWQuZGF0YSgiYnMucG9wb3ZlciIpLGY9Im9iamVjdCI9PXR5cGVvZiBiJiZiOyhlfHwhL2Rlc3Ryb3l8aGlkZS8udGVzdChiKSkmJihlfHxkLmRhdGEoImJzLnBvcG92ZXIiLGU9bmV3IGModGhpcyxmKSksInN0cmluZyI9PXR5cGVvZiBiJiZlW2JdKCkpfSl9dmFyIGM9ZnVuY3Rpb24oYSxiKXt0aGlzLmluaXQoInBvcG92ZXIiLGEsYil9O2lmKCFhLmZuLnRvb2x0aXApdGhyb3cgbmV3IEVycm9yKCJQb3BvdmVyIHJlcXVpcmVzIHRvb2x0aXAuanMiKTtjLlZFUlNJT049IjMuMy41IixjLkRFRkFVTFRTPWEuZXh0ZW5kKHt9LGEuZm4udG9vbHRpcC5Db25zdHJ1Y3Rvci5ERUZBVUxUUyx7cGxhY2VtZW50OiJyaWdodCIsdHJpZ2dlcjoiY2xpY2siLGNvbnRlbnQ6IiIsdGVtcGxhdGU6JzxkaXYgY2xhc3M9InBvcG92ZXIiIHJvbGU9InRvb2x0aXAiPjxkaXYgY2xhc3M9ImFycm93Ij48L2Rpdj48aDMgY2xhc3M9InBvcG92ZXItdGl0bGUiPjwvaDM+PGRpdiBjbGFzcz0icG9wb3Zlci1jb250ZW50Ij48L2Rpdj48L2Rpdj4nfSksYy5wcm90b3R5cGU9YS5leHRlbmQoe30sYS5mbi50b29sdGlwLkNvbnN0cnVjdG9yLnByb3RvdHlwZSksYy5wcm90b3R5cGUuY29uc3RydWN0b3I9YyxjLnByb3RvdHlwZS5nZXREZWZhdWx0cz1mdW5jdGlvbigpe3JldHVybiBjLkRFRkFVTFRTfSxjLnByb3RvdHlwZS5zZXRDb250ZW50PWZ1bmN0aW9uKCl7dmFyIGE9dGhpcy50aXAoKSxiPXRoaXMuZ2V0VGl0bGUoKSxjPXRoaXMuZ2V0Q29udGVudCgpO2EuZmluZCgiLnBvcG92ZXItdGl0bGUiKVt0aGlzLm9wdGlvbnMuaHRtbD8iaHRtbCI6InRleHQiXShiKSxhLmZpbmQoIi5wb3BvdmVyLWNvbnRlbnQiKS5jaGlsZHJlbigpLmRldGFjaCgpLmVuZCgpW3RoaXMub3B0aW9ucy5odG1sPyJzdHJpbmciPT10eXBlb2YgYz8iaHRtbCI6ImFwcGVuZCI6InRleHQiXShjKSxhLnJlbW92ZUNsYXNzKCJmYWRlIHRvcCBib3R0b20gbGVmdCByaWdodCBpbiIpLGEuZmluZCgiLnBvcG92ZXItdGl0bGUiKS5odG1sKCl8fGEuZmluZCgiLnBvcG92ZXItdGl0bGUiKS5oaWRlKCl9LGMucHJvdG90eXBlLmhhc0NvbnRlbnQ9ZnVuY3Rpb24oKXtyZXR1cm4gdGhpcy5nZXRUaXRsZSgpfHx0aGlzLmdldENvbnRlbnQoKX0sYy5wcm90b3R5cGUuZ2V0Q29udGVudD1mdW5jdGlvbigpe3ZhciBhPXRoaXMuJGVsZW1lbnQsYj10aGlzLm9wdGlvbnM7cmV0dXJuIGEuYXR0cigiZGF0YS1jb250ZW50Iil8fCgiZnVuY3Rpb24iPT10eXBlb2YgYi5jb250ZW50P2IuY29udGVudC5jYWxsKGFbMF0pOmIuY29udGVudCl9LGMucHJvdG90eXBlLmFycm93PWZ1bmN0aW9uKCl7cmV0dXJuIHRoaXMuJGFycm93PXRoaXMuJGFycm93fHx0aGlzLnRpcCgpLmZpbmQoIi5hcnJvdyIpfTt2YXIgZD1hLmZuLnBvcG92ZXI7YS5mbi5wb3BvdmVyPWIsYS5mbi5wb3BvdmVyLkNvbnN0cnVjdG9yPWMsYS5mbi5wb3BvdmVyLm5vQ29uZmxpY3Q9ZnVuY3Rpb24oKXtyZXR1cm4gYS5mbi5wb3BvdmVyPWQsdGhpc319KGpRdWVyeSksK2Z1bmN0aW9uKGEpeyJ1c2Ugc3RyaWN0IjtmdW5jdGlvbiBiKGMsZCl7dGhpcy4kYm9keT1hKGRvY3VtZW50LmJvZHkpLHRoaXMuJHNjcm9sbEVsZW1lbnQ9YShhKGMpLmlzKGRvY3VtZW50LmJvZHkpP3dpbmRvdzpjKSx0aGlzLm9wdGlvbnM9YS5leHRlbmQoe30sYi5ERUZBVUxUUyxkKSx0aGlzLnNlbGVjdG9yPSh0aGlzLm9wdGlvbnMudGFyZ2V0fHwiIikrIiAubmF2IGxpID4gYSIsdGhpcy5vZmZzZXRzPVtdLHRoaXMudGFyZ2V0cz1bXSx0aGlzLmFjdGl2ZVRhcmdldD1udWxsLHRoaXMuc2Nyb2xsSGVpZ2h0PTAsdGhpcy4kc2Nyb2xsRWxlbWVudC5vbigic2Nyb2xsLmJzLnNjcm9sbHNweSIsYS5wcm94eSh0aGlzLnByb2Nlc3MsdGhpcykpLHRoaXMucmVmcmVzaCgpLHRoaXMucHJvY2VzcygpfWZ1bmN0aW9uIGMoYyl7cmV0dXJuIHRoaXMuZWFjaChmdW5jdGlvbigpe3ZhciBkPWEodGhpcyksZT1kLmRhdGEoImJzLnNjcm9sbHNweSIpLGY9Im9iamVjdCI9PXR5cGVvZiBjJiZjO2V8fGQuZGF0YSgiYnMuc2Nyb2xsc3B5IixlPW5ldyBiKHRoaXMsZikpLCJzdHJpbmciPT10eXBlb2YgYyYmZVtjXSgpfSl9Yi5WRVJTSU9OPSIzLjMuNSIsYi5ERUZBVUxUUz17b2Zmc2V0OjEwfSxiLnByb3RvdHlwZS5nZXRTY3JvbGxIZWlnaHQ9ZnVuY3Rpb24oKXtyZXR1cm4gdGhpcy4kc2Nyb2xsRWxlbWVudFswXS5zY3JvbGxIZWlnaHR8fE1hdGgubWF4KHRoaXMuJGJvZHlbMF0uc2Nyb2xsSGVpZ2h0LGRvY3VtZW50LmRvY3VtZW50RWxlbWVudC5zY3JvbGxIZWlnaHQpfSxiLnByb3RvdHlwZS5yZWZyZXNoPWZ1bmN0aW9uKCl7dmFyIGI9dGhpcyxjPSJvZmZzZXQiLGQ9MDt0aGlzLm9mZnNldHM9W10sdGhpcy50YXJnZXRzPVtdLHRoaXMuc2Nyb2xsSGVpZ2h0PXRoaXMuZ2V0U2Nyb2xsSGVpZ2h0KCksYS5pc1dpbmRvdyh0aGlzLiRzY3JvbGxFbGVtZW50WzBdKXx8KGM9InBvc2l0aW9uIixkPXRoaXMuJHNjcm9sbEVsZW1lbnQuc2Nyb2xsVG9wKCkpLHRoaXMuJGJvZHkuZmluZCh0aGlzLnNlbGVjdG9yKS5tYXAoZnVuY3Rpb24oKXt2YXIgYj1hKHRoaXMpLGU9Yi5kYXRhKCJ0YXJnZXQiKXx8Yi5hdHRyKCJocmVmIiksZj0vXiMuLy50ZXN0KGUpJiZhKGUpO3JldHVybiBmJiZmLmxlbmd0aCYmZi5pcygiOnZpc2libGUiKSYmW1tmW2NdKCkudG9wK2QsZV1dfHxudWxsfSkuc29ydChmdW5jdGlvbihhLGIpe3JldHVybiBhWzBdLWJbMF19KS5lYWNoKGZ1bmN0aW9uKCl7Yi5vZmZzZXRzLnB1c2godGhpc1swXSksYi50YXJnZXRzLnB1c2godGhpc1sxXSl9KX0sYi5wcm90b3R5cGUucHJvY2Vzcz1mdW5jdGlvbigpe3ZhciBhLGI9dGhpcy4kc2Nyb2xsRWxlbWVudC5zY3JvbGxUb3AoKSt0aGlzLm9wdGlvbnMub2Zmc2V0LGM9dGhpcy5nZXRTY3JvbGxIZWlnaHQoKSxkPXRoaXMub3B0aW9ucy5vZmZzZXQrYy10aGlzLiRzY3JvbGxFbGVtZW50LmhlaWdodCgpLGU9dGhpcy5vZmZzZXRzLGY9dGhpcy50YXJnZXRzLGc9dGhpcy5hY3RpdmVUYXJnZXQ7aWYodGhpcy5zY3JvbGxIZWlnaHQhPWMmJnRoaXMucmVmcmVzaCgpLGI+PWQpcmV0dXJuIGchPShhPWZbZi5sZW5ndGgtMV0pJiZ0aGlzLmFjdGl2YXRlKGEpO2lmKGcmJmI8ZVswXSlyZXR1cm4gdGhpcy5hY3RpdmVUYXJnZXQ9bnVsbCx0aGlzLmNsZWFyKCk7Zm9yKGE9ZS5sZW5ndGg7YS0tOylnIT1mW2FdJiZiPj1lW2FdJiYodm9pZCAwPT09ZVthKzFdfHxiPGVbYSsxXSkmJnRoaXMuYWN0aXZhdGUoZlthXSl9LGIucHJvdG90eXBlLmFjdGl2YXRlPWZ1bmN0aW9uKGIpe3RoaXMuYWN0aXZlVGFyZ2V0PWIsdGhpcy5jbGVhcigpO3ZhciBjPXRoaXMuc2VsZWN0b3IrJ1tkYXRhLXRhcmdldD0iJytiKyciXSwnK3RoaXMuc2VsZWN0b3IrJ1tocmVmPSInK2IrJyJdJyxkPWEoYykucGFyZW50cygibGkiKS5hZGRDbGFzcygiYWN0aXZlIik7ZC5wYXJlbnQoIi5kcm9wZG93bi1tZW51IikubGVuZ3RoJiYoZD1kLmNsb3Nlc3QoImxpLmRyb3Bkb3duIikuYWRkQ2xhc3MoImFjdGl2ZSIpKSwKZC50cmlnZ2VyKCJhY3RpdmF0ZS5icy5zY3JvbGxzcHkiKX0sYi5wcm90b3R5cGUuY2xlYXI9ZnVuY3Rpb24oKXthKHRoaXMuc2VsZWN0b3IpLnBhcmVudHNVbnRpbCh0aGlzLm9wdGlvbnMudGFyZ2V0LCIuYWN0aXZlIikucmVtb3ZlQ2xhc3MoImFjdGl2ZSIpfTt2YXIgZD1hLmZuLnNjcm9sbHNweTthLmZuLnNjcm9sbHNweT1jLGEuZm4uc2Nyb2xsc3B5LkNvbnN0cnVjdG9yPWIsYS5mbi5zY3JvbGxzcHkubm9Db25mbGljdD1mdW5jdGlvbigpe3JldHVybiBhLmZuLnNjcm9sbHNweT1kLHRoaXN9LGEod2luZG93KS5vbigibG9hZC5icy5zY3JvbGxzcHkuZGF0YS1hcGkiLGZ1bmN0aW9uKCl7YSgnW2RhdGEtc3B5PSJzY3JvbGwiXScpLmVhY2goZnVuY3Rpb24oKXt2YXIgYj1hKHRoaXMpO2MuY2FsbChiLGIuZGF0YSgpKX0pfSl9KGpRdWVyeSksK2Z1bmN0aW9uKGEpeyJ1c2Ugc3RyaWN0IjtmdW5jdGlvbiBiKGIpe3JldHVybiB0aGlzLmVhY2goZnVuY3Rpb24oKXt2YXIgZD1hKHRoaXMpLGU9ZC5kYXRhKCJicy50YWIiKTtlfHxkLmRhdGEoImJzLnRhYiIsZT1uZXcgYyh0aGlzKSksInN0cmluZyI9PXR5cGVvZiBiJiZlW2JdKCl9KX12YXIgYz1mdW5jdGlvbihiKXt0aGlzLmVsZW1lbnQ9YShiKX07Yy5WRVJTSU9OPSIzLjMuNSIsYy5UUkFOU0lUSU9OX0RVUkFUSU9OPTE1MCxjLnByb3RvdHlwZS5zaG93PWZ1bmN0aW9uKCl7dmFyIGI9dGhpcy5lbGVtZW50LGM9Yi5jbG9zZXN0KCJ1bDpub3QoLmRyb3Bkb3duLW1lbnUpIiksZD1iLmRhdGEoInRhcmdldCIpO2lmKGR8fChkPWIuYXR0cigiaHJlZiIpLGQ9ZCYmZC5yZXBsYWNlKC8uKig/PSNbXlxzXSokKS8sIiIpKSwhYi5wYXJlbnQoImxpIikuaGFzQ2xhc3MoImFjdGl2ZSIpKXt2YXIgZT1jLmZpbmQoIi5hY3RpdmU6bGFzdCBhIiksZj1hLkV2ZW50KCJoaWRlLmJzLnRhYiIse3JlbGF0ZWRUYXJnZXQ6YlswXX0pLGc9YS5FdmVudCgic2hvdy5icy50YWIiLHtyZWxhdGVkVGFyZ2V0OmVbMF19KTtpZihlLnRyaWdnZXIoZiksYi50cmlnZ2VyKGcpLCFnLmlzRGVmYXVsdFByZXZlbnRlZCgpJiYhZi5pc0RlZmF1bHRQcmV2ZW50ZWQoKSl7dmFyIGg9YShkKTt0aGlzLmFjdGl2YXRlKGIuY2xvc2VzdCgibGkiKSxjKSx0aGlzLmFjdGl2YXRlKGgsaC5wYXJlbnQoKSxmdW5jdGlvbigpe2UudHJpZ2dlcih7dHlwZToiaGlkZGVuLmJzLnRhYiIscmVsYXRlZFRhcmdldDpiWzBdfSksYi50cmlnZ2VyKHt0eXBlOiJzaG93bi5icy50YWIiLHJlbGF0ZWRUYXJnZXQ6ZVswXX0pfSl9fX0sYy5wcm90b3R5cGUuYWN0aXZhdGU9ZnVuY3Rpb24oYixkLGUpe2Z1bmN0aW9uIGYoKXtnLnJlbW92ZUNsYXNzKCJhY3RpdmUiKS5maW5kKCI+IC5kcm9wZG93bi1tZW51ID4gLmFjdGl2ZSIpLnJlbW92ZUNsYXNzKCJhY3RpdmUiKS5lbmQoKS5maW5kKCdbZGF0YS10b2dnbGU9InRhYiJdJykuYXR0cigiYXJpYS1leHBhbmRlZCIsITEpLGIuYWRkQ2xhc3MoImFjdGl2ZSIpLmZpbmQoJ1tkYXRhLXRvZ2dsZT0idGFiIl0nKS5hdHRyKCJhcmlhLWV4cGFuZGVkIiwhMCksaD8oYlswXS5vZmZzZXRXaWR0aCxiLmFkZENsYXNzKCJpbiIpKTpiLnJlbW92ZUNsYXNzKCJmYWRlIiksYi5wYXJlbnQoIi5kcm9wZG93bi1tZW51IikubGVuZ3RoJiZiLmNsb3Nlc3QoImxpLmRyb3Bkb3duIikuYWRkQ2xhc3MoImFjdGl2ZSIpLmVuZCgpLmZpbmQoJ1tkYXRhLXRvZ2dsZT0idGFiIl0nKS5hdHRyKCJhcmlhLWV4cGFuZGVkIiwhMCksZSYmZSgpfXZhciBnPWQuZmluZCgiPiAuYWN0aXZlIiksaD1lJiZhLnN1cHBvcnQudHJhbnNpdGlvbiYmKGcubGVuZ3RoJiZnLmhhc0NsYXNzKCJmYWRlIil8fCEhZC5maW5kKCI+IC5mYWRlIikubGVuZ3RoKTtnLmxlbmd0aCYmaD9nLm9uZSgiYnNUcmFuc2l0aW9uRW5kIixmKS5lbXVsYXRlVHJhbnNpdGlvbkVuZChjLlRSQU5TSVRJT05fRFVSQVRJT04pOmYoKSxnLnJlbW92ZUNsYXNzKCJpbiIpfTt2YXIgZD1hLmZuLnRhYjthLmZuLnRhYj1iLGEuZm4udGFiLkNvbnN0cnVjdG9yPWMsYS5mbi50YWIubm9Db25mbGljdD1mdW5jdGlvbigpe3JldHVybiBhLmZuLnRhYj1kLHRoaXN9O3ZhciBlPWZ1bmN0aW9uKGMpe2MucHJldmVudERlZmF1bHQoKSxiLmNhbGwoYSh0aGlzKSwic2hvdyIpfTthKGRvY3VtZW50KS5vbigiY2xpY2suYnMudGFiLmRhdGEtYXBpIiwnW2RhdGEtdG9nZ2xlPSJ0YWIiXScsZSkub24oImNsaWNrLmJzLnRhYi5kYXRhLWFwaSIsJ1tkYXRhLXRvZ2dsZT0icGlsbCJdJyxlKX0oalF1ZXJ5KSwrZnVuY3Rpb24oYSl7InVzZSBzdHJpY3QiO2Z1bmN0aW9uIGIoYil7cmV0dXJuIHRoaXMuZWFjaChmdW5jdGlvbigpe3ZhciBkPWEodGhpcyksZT1kLmRhdGEoImJzLmFmZml4IiksZj0ib2JqZWN0Ij09dHlwZW9mIGImJmI7ZXx8ZC5kYXRhKCJicy5hZmZpeCIsZT1uZXcgYyh0aGlzLGYpKSwic3RyaW5nIj09dHlwZW9mIGImJmVbYl0oKX0pfXZhciBjPWZ1bmN0aW9uKGIsZCl7dGhpcy5vcHRpb25zPWEuZXh0ZW5kKHt9LGMuREVGQVVMVFMsZCksdGhpcy4kdGFyZ2V0PWEodGhpcy5vcHRpb25zLnRhcmdldCkub24oInNjcm9sbC5icy5hZmZpeC5kYXRhLWFwaSIsYS5wcm94eSh0aGlzLmNoZWNrUG9zaXRpb24sdGhpcykpLm9uKCJjbGljay5icy5hZmZpeC5kYXRhLWFwaSIsYS5wcm94eSh0aGlzLmNoZWNrUG9zaXRpb25XaXRoRXZlbnRMb29wLHRoaXMpKSx0aGlzLiRlbGVtZW50PWEoYiksdGhpcy5hZmZpeGVkPW51bGwsdGhpcy51bnBpbj1udWxsLHRoaXMucGlubmVkT2Zmc2V0PW51bGwsdGhpcy5jaGVja1Bvc2l0aW9uKCl9O2MuVkVSU0lPTj0iMy4zLjUiLGMuUkVTRVQ9ImFmZml4IGFmZml4LXRvcCBhZmZpeC1ib3R0b20iLGMuREVGQVVMVFM9e29mZnNldDowLHRhcmdldDp3aW5kb3d9LGMucHJvdG90eXBlLmdldFN0YXRlPWZ1bmN0aW9uKGEsYixjLGQpe3ZhciBlPXRoaXMuJHRhcmdldC5zY3JvbGxUb3AoKSxmPXRoaXMuJGVsZW1lbnQub2Zmc2V0KCksZz10aGlzLiR0YXJnZXQuaGVpZ2h0KCk7aWYobnVsbCE9YyYmInRvcCI9PXRoaXMuYWZmaXhlZClyZXR1cm4gYz5lPyJ0b3AiOiExO2lmKCJib3R0b20iPT10aGlzLmFmZml4ZWQpcmV0dXJuIG51bGwhPWM/ZSt0aGlzLnVucGluPD1mLnRvcD8hMToiYm90dG9tIjphLWQ+PWUrZz8hMToiYm90dG9tIjt2YXIgaD1udWxsPT10aGlzLmFmZml4ZWQsaT1oP2U6Zi50b3Asaj1oP2c6YjtyZXR1cm4gbnVsbCE9YyYmYz49ZT8idG9wIjpudWxsIT1kJiZpK2o+PWEtZD8iYm90dG9tIjohMX0sYy5wcm90b3R5cGUuZ2V0UGlubmVkT2Zmc2V0PWZ1bmN0aW9uKCl7aWYodGhpcy5waW5uZWRPZmZzZXQpcmV0dXJuIHRoaXMucGlubmVkT2Zmc2V0O3RoaXMuJGVsZW1lbnQucmVtb3ZlQ2xhc3MoYy5SRVNFVCkuYWRkQ2xhc3MoImFmZml4Iik7dmFyIGE9dGhpcy4kdGFyZ2V0LnNjcm9sbFRvcCgpLGI9dGhpcy4kZWxlbWVudC5vZmZzZXQoKTtyZXR1cm4gdGhpcy5waW5uZWRPZmZzZXQ9Yi50b3AtYX0sYy5wcm90b3R5cGUuY2hlY2tQb3NpdGlvbldpdGhFdmVudExvb3A9ZnVuY3Rpb24oKXtzZXRUaW1lb3V0KGEucHJveHkodGhpcy5jaGVja1Bvc2l0aW9uLHRoaXMpLDEpfSxjLnByb3RvdHlwZS5jaGVja1Bvc2l0aW9uPWZ1bmN0aW9uKCl7aWYodGhpcy4kZWxlbWVudC5pcygiOnZpc2libGUiKSl7dmFyIGI9dGhpcy4kZWxlbWVudC5oZWlnaHQoKSxkPXRoaXMub3B0aW9ucy5vZmZzZXQsZT1kLnRvcCxmPWQuYm90dG9tLGc9TWF0aC5tYXgoYShkb2N1bWVudCkuaGVpZ2h0KCksYShkb2N1bWVudC5ib2R5KS5oZWlnaHQoKSk7Im9iamVjdCIhPXR5cGVvZiBkJiYoZj1lPWQpLCJmdW5jdGlvbiI9PXR5cGVvZiBlJiYoZT1kLnRvcCh0aGlzLiRlbGVtZW50KSksImZ1bmN0aW9uIj09dHlwZW9mIGYmJihmPWQuYm90dG9tKHRoaXMuJGVsZW1lbnQpKTt2YXIgaD10aGlzLmdldFN0YXRlKGcsYixlLGYpO2lmKHRoaXMuYWZmaXhlZCE9aCl7bnVsbCE9dGhpcy51bnBpbiYmdGhpcy4kZWxlbWVudC5jc3MoInRvcCIsIiIpO3ZhciBpPSJhZmZpeCIrKGg/Ii0iK2g6IiIpLGo9YS5FdmVudChpKyIuYnMuYWZmaXgiKTtpZih0aGlzLiRlbGVtZW50LnRyaWdnZXIoaiksai5pc0RlZmF1bHRQcmV2ZW50ZWQoKSlyZXR1cm47dGhpcy5hZmZpeGVkPWgsdGhpcy51bnBpbj0iYm90dG9tIj09aD90aGlzLmdldFBpbm5lZE9mZnNldCgpOm51bGwsdGhpcy4kZWxlbWVudC5yZW1vdmVDbGFzcyhjLlJFU0VUKS5hZGRDbGFzcyhpKS50cmlnZ2VyKGkucmVwbGFjZSgiYWZmaXgiLCJhZmZpeGVkIikrIi5icy5hZmZpeCIpfSJib3R0b20iPT1oJiZ0aGlzLiRlbGVtZW50Lm9mZnNldCh7dG9wOmctYi1mfSl9fTt2YXIgZD1hLmZuLmFmZml4O2EuZm4uYWZmaXg9YixhLmZuLmFmZml4LkNvbnN0cnVjdG9yPWMsYS5mbi5hZmZpeC5ub0NvbmZsaWN0PWZ1bmN0aW9uKCl7cmV0dXJuIGEuZm4uYWZmaXg9ZCx0aGlzfSxhKHdpbmRvdykub24oImxvYWQiLGZ1bmN0aW9uKCl7YSgnW2RhdGEtc3B5PSJhZmZpeCJdJykuZWFjaChmdW5jdGlvbigpe3ZhciBjPWEodGhpcyksZD1jLmRhdGEoKTtkLm9mZnNldD1kLm9mZnNldHx8e30sbnVsbCE9ZC5vZmZzZXRCb3R0b20mJihkLm9mZnNldC5ib3R0b209ZC5vZmZzZXRCb3R0b20pLG51bGwhPWQub2Zmc2V0VG9wJiYoZC5vZmZzZXQudG9wPWQub2Zmc2V0VG9wKSxiLmNhbGwoYyxkKX0pfSl9KGpRdWVyeSk7\&quot;&gt;&lt;/script&gt;\n&lt;script src=\&quot;data:application/x-javascript;base64,LyoqCiogQHByZXNlcnZlIEhUTUw1IFNoaXYgMy43LjIgfCBAYWZhcmthcyBAamRhbHRvbiBAam9uX25lYWwgQHJlbSB8IE1JVC9HUEwyIExpY2Vuc2VkCiovCi8vIE9ubHkgcnVuIHRoaXMgY29kZSBpbiBJRSA4CmlmICghIXdpbmRvdy5uYXZpZ2F0b3IudXNlckFnZW50Lm1hdGNoKCJNU0lFIDgiKSkgewohZnVuY3Rpb24oYSxiKXtmdW5jdGlvbiBjKGEsYil7dmFyIGM9YS5jcmVhdGVFbGVtZW50KCJwIiksZD1hLmdldEVsZW1lbnRzQnlUYWdOYW1lKCJoZWFkIilbMF18fGEuZG9jdW1lbnRFbGVtZW50O3JldHVybiBjLmlubmVySFRNTD0ieDxzdHlsZT4iK2IrIjwvc3R5bGU+IixkLmluc2VydEJlZm9yZShjLmxhc3RDaGlsZCxkLmZpcnN0Q2hpbGQpfWZ1bmN0aW9uIGQoKXt2YXIgYT10LmVsZW1lbnRzO3JldHVybiJzdHJpbmciPT10eXBlb2YgYT9hLnNwbGl0KCIgIik6YX1mdW5jdGlvbiBlKGEsYil7dmFyIGM9dC5lbGVtZW50czsic3RyaW5nIiE9dHlwZW9mIGMmJihjPWMuam9pbigiICIpKSwic3RyaW5nIiE9dHlwZW9mIGEmJihhPWEuam9pbigiICIpKSx0LmVsZW1lbnRzPWMrIiAiK2EsaihiKX1mdW5jdGlvbiBmKGEpe3ZhciBiPXNbYVtxXV07cmV0dXJuIGJ8fChiPXt9LHIrKyxhW3FdPXIsc1tyXT1iKSxifWZ1bmN0aW9uIGcoYSxjLGQpe2lmKGN8fChjPWIpLGwpcmV0dXJuIGMuY3JlYXRlRWxlbWVudChhKTtkfHwoZD1mKGMpKTt2YXIgZTtyZXR1cm4gZT1kLmNhY2hlW2FdP2QuY2FjaGVbYV0uY2xvbmVOb2RlKCk6cC50ZXN0KGEpPyhkLmNhY2hlW2FdPWQuY3JlYXRlRWxlbShhKSkuY2xvbmVOb2RlKCk6ZC5jcmVhdGVFbGVtKGEpLCFlLmNhbkhhdmVDaGlsZHJlbnx8by50ZXN0KGEpfHxlLnRhZ1Vybj9lOmQuZnJhZy5hcHBlbmRDaGlsZChlKX1mdW5jdGlvbiBoKGEsYyl7aWYoYXx8KGE9YiksbClyZXR1cm4gYS5jcmVhdGVEb2N1bWVudEZyYWdtZW50KCk7Yz1jfHxmKGEpO2Zvcih2YXIgZT1jLmZyYWcuY2xvbmVOb2RlKCksZz0wLGg9ZCgpLGk9aC5sZW5ndGg7aT5nO2crKyllLmNyZWF0ZUVsZW1lbnQoaFtnXSk7cmV0dXJuIGV9ZnVuY3Rpb24gaShhLGIpe2IuY2FjaGV8fChiLmNhY2hlPXt9LGIuY3JlYXRlRWxlbT1hLmNyZWF0ZUVsZW1lbnQsYi5jcmVhdGVGcmFnPWEuY3JlYXRlRG9jdW1lbnRGcmFnbWVudCxiLmZyYWc9Yi5jcmVhdGVGcmFnKCkpLGEuY3JlYXRlRWxlbWVudD1mdW5jdGlvbihjKXtyZXR1cm4gdC5zaGl2TWV0aG9kcz9nKGMsYSxiKTpiLmNyZWF0ZUVsZW0oYyl9LGEuY3JlYXRlRG9jdW1lbnRGcmFnbWVudD1GdW5jdGlvbigiaCxmIiwicmV0dXJuIGZ1bmN0aW9uKCl7dmFyIG49Zi5jbG9uZU5vZGUoKSxjPW4uY3JlYXRlRWxlbWVudDtoLnNoaXZNZXRob2RzJiYoIitkKCkuam9pbigpLnJlcGxhY2UoL1tcd1wtOl0rL2csZnVuY3Rpb24oYSl7cmV0dXJuIGIuY3JlYXRlRWxlbShhKSxiLmZyYWcuY3JlYXRlRWxlbWVudChhKSwnYygiJythKyciKSd9KSsiKTtyZXR1cm4gbn0iKSh0LGIuZnJhZyl9ZnVuY3Rpb24gaihhKXthfHwoYT1iKTt2YXIgZD1mKGEpO3JldHVybiF0LnNoaXZDU1N8fGt8fGQuaGFzQ1NTfHwoZC5oYXNDU1M9ISFjKGEsImFydGljbGUsYXNpZGUsZGlhbG9nLGZpZ2NhcHRpb24sZmlndXJlLGZvb3RlcixoZWFkZXIsaGdyb3VwLG1haW4sbmF2LHNlY3Rpb257ZGlzcGxheTpibG9ja31tYXJre2JhY2tncm91bmQ6I0ZGMDtjb2xvcjojMDAwfXRlbXBsYXRle2Rpc3BsYXk6bm9uZX0iKSksbHx8aShhLGQpLGF9dmFyIGssbCxtPSIzLjcuMiIsbj1hLmh0bWw1fHx7fSxvPS9ePHxeKD86YnV0dG9ufG1hcHxzZWxlY3R8dGV4dGFyZWF8b2JqZWN0fGlmcmFtZXxvcHRpb258b3B0Z3JvdXApJC9pLHA9L14oPzphfGJ8Y29kZXxkaXZ8ZmllbGRzZXR8aDF8aDJ8aDN8aDR8aDV8aDZ8aXxsYWJlbHxsaXxvbHxwfHF8c3BhbnxzdHJvbmd8c3R5bGV8dGFibGV8dGJvZHl8dGR8dGh8dHJ8dWwpJC9pLHE9Il9odG1sNXNoaXYiLHI9MCxzPXt9OyFmdW5jdGlvbigpe3RyeXt2YXIgYT1iLmNyZWF0ZUVsZW1lbnQoImEiKTthLmlubmVySFRNTD0iPHh5ej48L3h5ej4iLGs9ImhpZGRlbiJpbiBhLGw9MT09YS5jaGlsZE5vZGVzLmxlbmd0aHx8ZnVuY3Rpb24oKXtiLmNyZWF0ZUVsZW1lbnQoImEiKTt2YXIgYT1iLmNyZWF0ZURvY3VtZW50RnJhZ21lbnQoKTtyZXR1cm4idW5kZWZpbmVkIj09dHlwZW9mIGEuY2xvbmVOb2RlfHwidW5kZWZpbmVkIj09dHlwZW9mIGEuY3JlYXRlRG9jdW1lbnRGcmFnbWVudHx8InVuZGVmaW5lZCI9PXR5cGVvZiBhLmNyZWF0ZUVsZW1lbnR9KCl9Y2F0Y2goYyl7az0hMCxsPSEwfX0oKTt2YXIgdD17ZWxlbWVudHM6bi5lbGVtZW50c3x8ImFiYnIgYXJ0aWNsZSBhc2lkZSBhdWRpbyBiZGkgY2FudmFzIGRhdGEgZGF0YWxpc3QgZGV0YWlscyBkaWFsb2cgZmlnY2FwdGlvbiBmaWd1cmUgZm9vdGVyIGhlYWRlciBoZ3JvdXAgbWFpbiBtYXJrIG1ldGVyIG5hdiBvdXRwdXQgcGljdHVyZSBwcm9ncmVzcyBzZWN0aW9uIHN1bW1hcnkgdGVtcGxhdGUgdGltZSB2aWRlbyIsdmVyc2lvbjptLHNoaXZDU1M6bi5zaGl2Q1NTIT09ITEsc3VwcG9ydHNVbmtub3duRWxlbWVudHM6bCxzaGl2TWV0aG9kczpuLnNoaXZNZXRob2RzIT09ITEsdHlwZToiZGVmYXVsdCIsc2hpdkRvY3VtZW50OmosY3JlYXRlRWxlbWVudDpnLGNyZWF0ZURvY3VtZW50RnJhZ21lbnQ6aCxhZGRFbGVtZW50czplfTthLmh0bWw1PXQsaihiKX0odGhpcyxkb2N1bWVudCk7Cn07Cg==\&quot;&gt;&lt;/script&gt;\n&lt;script src=\&quot;data:application/x-javascript;base64,LyohIFJlc3BvbmQuanMgdjEuNC4yOiBtaW4vbWF4LXdpZHRoIG1lZGlhIHF1ZXJ5IHBvbHlmaWxsICogQ29weXJpZ2h0IDIwMTMgU2NvdHQgSmVobAogKiBMaWNlbnNlZCB1bmRlciBodHRwczovL2dpdGh1Yi5jb20vc2NvdHRqZWhsL1Jlc3BvbmQvYmxvYi9tYXN0ZXIvTElDRU5TRS1NSVQKICogICovCgovLyBPbmx5IHJ1biB0aGlzIGNvZGUgaW4gSUUgOAppZiAoISF3aW5kb3cubmF2aWdhdG9yLnVzZXJBZ2VudC5tYXRjaCgiTVNJRSA4IikpIHsKIWZ1bmN0aW9uKGEpeyJ1c2Ugc3RyaWN0IjthLm1hdGNoTWVkaWE9YS5tYXRjaE1lZGlhfHxmdW5jdGlvbihhKXt2YXIgYixjPWEuZG9jdW1lbnRFbGVtZW50LGQ9Yy5maXJzdEVsZW1lbnRDaGlsZHx8Yy5maXJzdENoaWxkLGU9YS5jcmVhdGVFbGVtZW50KCJib2R5IiksZj1hLmNyZWF0ZUVsZW1lbnQoImRpdiIpO3JldHVybiBmLmlkPSJtcS10ZXN0LTEiLGYuc3R5bGUuY3NzVGV4dD0icG9zaXRpb246YWJzb2x1dGU7dG9wOi0xMDBlbSIsZS5zdHlsZS5iYWNrZ3JvdW5kPSJub25lIixlLmFwcGVuZENoaWxkKGYpLGZ1bmN0aW9uKGEpe3JldHVybiBmLmlubmVySFRNTD0nJnNoeTs8c3R5bGUgbWVkaWE9IicrYSsnIj4gI21xLXRlc3QtMSB7IHdpZHRoOiA0MnB4OyB9PC9zdHlsZT4nLGMuaW5zZXJ0QmVmb3JlKGUsZCksYj00Mj09PWYub2Zmc2V0V2lkdGgsYy5yZW1vdmVDaGlsZChlKSx7bWF0Y2hlczpiLG1lZGlhOmF9fX0oYS5kb2N1bWVudCl9KHRoaXMpLGZ1bmN0aW9uKGEpeyJ1c2Ugc3RyaWN0IjtmdW5jdGlvbiBiKCl7dSghMCl9dmFyIGM9e307YS5yZXNwb25kPWMsYy51cGRhdGU9ZnVuY3Rpb24oKXt9O3ZhciBkPVtdLGU9ZnVuY3Rpb24oKXt2YXIgYj0hMTt0cnl7Yj1uZXcgYS5YTUxIdHRwUmVxdWVzdH1jYXRjaChjKXtiPW5ldyBhLkFjdGl2ZVhPYmplY3QoIk1pY3Jvc29mdC5YTUxIVFRQIil9cmV0dXJuIGZ1bmN0aW9uKCl7cmV0dXJuIGJ9fSgpLGY9ZnVuY3Rpb24oYSxiKXt2YXIgYz1lKCk7YyYmKGMub3BlbigiR0VUIixhLCEwKSxjLm9ucmVhZHlzdGF0ZWNoYW5nZT1mdW5jdGlvbigpezQhPT1jLnJlYWR5U3RhdGV8fDIwMCE9PWMuc3RhdHVzJiYzMDQhPT1jLnN0YXR1c3x8YihjLnJlc3BvbnNlVGV4dCl9LDQhPT1jLnJlYWR5U3RhdGUmJmMuc2VuZChudWxsKSl9O2lmKGMuYWpheD1mLGMucXVldWU9ZCxjLnJlZ2V4PXttZWRpYTovQG1lZGlhW15ce10rXHsoW15ce1x9XSpce1teXH1ce10qXH0pKy9naSxrZXlmcmFtZXM6L0AoPzpcLSg/Om98bW96fHdlYmtpdClcLSk/a2V5ZnJhbWVzW15ce10rXHsoPzpbXlx7XH1dKlx7W15cfVx7XSpcfSkrW15cfV0qXH0vZ2ksdXJsczovKHVybFwoKVsnIl0/KFteXC9cKSciXVteOlwpJyJdKylbJyJdPyhcKSkvZyxmaW5kU3R5bGVzOi9AbWVkaWEgKihbXlx7XSspXHsoW1xTXHNdKz8pJC8sb25seTovKG9ubHlccyspPyhbYS16QS1aXSspXHM/LyxtaW53Oi9cKFtcc10qbWluXC13aWR0aFxzKjpbXHNdKihbXHNdKlswLTlcLl0rKShweHxlbSlbXHNdKlwpLyxtYXh3Oi9cKFtcc10qbWF4XC13aWR0aFxzKjpbXHNdKihbXHNdKlswLTlcLl0rKShweHxlbSlbXHNdKlwpL30sYy5tZWRpYVF1ZXJpZXNTdXBwb3J0ZWQ9YS5tYXRjaE1lZGlhJiZudWxsIT09YS5tYXRjaE1lZGlhKCJvbmx5IGFsbCIpJiZhLm1hdGNoTWVkaWEoIm9ubHkgYWxsIikubWF0Y2hlcywhYy5tZWRpYVF1ZXJpZXNTdXBwb3J0ZWQpe3ZhciBnLGgsaSxqPWEuZG9jdW1lbnQsaz1qLmRvY3VtZW50RWxlbWVudCxsPVtdLG09W10sbj1bXSxvPXt9LHA9MzAscT1qLmdldEVsZW1lbnRzQnlUYWdOYW1lKCJoZWFkIilbMF18fGsscj1qLmdldEVsZW1lbnRzQnlUYWdOYW1lKCJiYXNlIilbMF0scz1xLmdldEVsZW1lbnRzQnlUYWdOYW1lKCJsaW5rIiksdD1mdW5jdGlvbigpe3ZhciBhLGI9ai5jcmVhdGVFbGVtZW50KCJkaXYiKSxjPWouYm9keSxkPWsuc3R5bGUuZm9udFNpemUsZT1jJiZjLnN0eWxlLmZvbnRTaXplLGY9ITE7cmV0dXJuIGIuc3R5bGUuY3NzVGV4dD0icG9zaXRpb246YWJzb2x1dGU7Zm9udC1zaXplOjFlbTt3aWR0aDoxZW0iLGN8fChjPWY9ai5jcmVhdGVFbGVtZW50KCJib2R5IiksYy5zdHlsZS5iYWNrZ3JvdW5kPSJub25lIiksay5zdHlsZS5mb250U2l6ZT0iMTAwJSIsYy5zdHlsZS5mb250U2l6ZT0iMTAwJSIsYy5hcHBlbmRDaGlsZChiKSxmJiZrLmluc2VydEJlZm9yZShjLGsuZmlyc3RDaGlsZCksYT1iLm9mZnNldFdpZHRoLGY/ay5yZW1vdmVDaGlsZChjKTpjLnJlbW92ZUNoaWxkKGIpLGsuc3R5bGUuZm9udFNpemU9ZCxlJiYoYy5zdHlsZS5mb250U2l6ZT1lKSxhPWk9cGFyc2VGbG9hdChhKX0sdT1mdW5jdGlvbihiKXt2YXIgYz0iY2xpZW50V2lkdGgiLGQ9a1tjXSxlPSJDU1MxQ29tcGF0Ij09PWouY29tcGF0TW9kZSYmZHx8ai5ib2R5W2NdfHxkLGY9e30sbz1zW3MubGVuZ3RoLTFdLHI9KG5ldyBEYXRlKS5nZXRUaW1lKCk7aWYoYiYmZyYmcD5yLWcpcmV0dXJuIGEuY2xlYXJUaW1lb3V0KGgpLGg9YS5zZXRUaW1lb3V0KHUscCksdm9pZCAwO2c9cjtmb3IodmFyIHYgaW4gbClpZihsLmhhc093blByb3BlcnR5KHYpKXt2YXIgdz1sW3ZdLHg9dy5taW53LHk9dy5tYXh3LHo9bnVsbD09PXgsQT1udWxsPT09eSxCPSJlbSI7eCYmKHg9cGFyc2VGbG9hdCh4KSooeC5pbmRleE9mKEIpPi0xP2l8fHQoKToxKSkseSYmKHk9cGFyc2VGbG9hdCh5KSooeS5pbmRleE9mKEIpPi0xP2l8fHQoKToxKSksdy5oYXNxdWVyeSYmKHomJkF8fCEoenx8ZT49eCl8fCEoQXx8eT49ZSkpfHwoZlt3Lm1lZGlhXXx8KGZbdy5tZWRpYV09W10pLGZbdy5tZWRpYV0ucHVzaChtW3cucnVsZXNdKSl9Zm9yKHZhciBDIGluIG4pbi5oYXNPd25Qcm9wZXJ0eShDKSYmbltDXSYmbltDXS5wYXJlbnROb2RlPT09cSYmcS5yZW1vdmVDaGlsZChuW0NdKTtuLmxlbmd0aD0wO2Zvcih2YXIgRCBpbiBmKWlmKGYuaGFzT3duUHJvcGVydHkoRCkpe3ZhciBFPWouY3JlYXRlRWxlbWVudCgic3R5bGUiKSxGPWZbRF0uam9pbigiXG4iKTtFLnR5cGU9InRleHQvY3NzIixFLm1lZGlhPUQscS5pbnNlcnRCZWZvcmUoRSxvLm5leHRTaWJsaW5nKSxFLnN0eWxlU2hlZXQ/RS5zdHlsZVNoZWV0LmNzc1RleHQ9RjpFLmFwcGVuZENoaWxkKGouY3JlYXRlVGV4dE5vZGUoRikpLG4ucHVzaChFKX19LHY9ZnVuY3Rpb24oYSxiLGQpe3ZhciBlPWEucmVwbGFjZShjLnJlZ2V4LmtleWZyYW1lcywiIikubWF0Y2goYy5yZWdleC5tZWRpYSksZj1lJiZlLmxlbmd0aHx8MDtiPWIuc3Vic3RyaW5nKDAsYi5sYXN0SW5kZXhPZigiLyIpKTt2YXIgZz1mdW5jdGlvbihhKXtyZXR1cm4gYS5yZXBsYWNlKGMucmVnZXgudXJscywiJDEiK2IrIiQyJDMiKX0saD0hZiYmZDtiLmxlbmd0aCYmKGIrPSIvIiksaCYmKGY9MSk7Zm9yKHZhciBpPTA7Zj5pO2krKyl7dmFyIGosayxuLG87aD8oaj1kLG0ucHVzaChnKGEpKSk6KGo9ZVtpXS5tYXRjaChjLnJlZ2V4LmZpbmRTdHlsZXMpJiZSZWdFeHAuJDEsbS5wdXNoKFJlZ0V4cC4kMiYmZyhSZWdFeHAuJDIpKSksbj1qLnNwbGl0KCIsIiksbz1uLmxlbmd0aDtmb3IodmFyIHA9MDtvPnA7cCsrKWs9bltwXSxsLnB1c2goe21lZGlhOmsuc3BsaXQoIigiKVswXS5tYXRjaChjLnJlZ2V4Lm9ubHkpJiZSZWdFeHAuJDJ8fCJhbGwiLHJ1bGVzOm0ubGVuZ3RoLTEsaGFzcXVlcnk6ay5pbmRleE9mKCIoIik+LTEsbWludzprLm1hdGNoKGMucmVnZXgubWludykmJnBhcnNlRmxvYXQoUmVnRXhwLiQxKSsoUmVnRXhwLiQyfHwiIiksbWF4dzprLm1hdGNoKGMucmVnZXgubWF4dykmJnBhcnNlRmxvYXQoUmVnRXhwLiQxKSsoUmVnRXhwLiQyfHwiIil9KX11KCl9LHc9ZnVuY3Rpb24oKXtpZihkLmxlbmd0aCl7dmFyIGI9ZC5zaGlmdCgpO2YoYi5ocmVmLGZ1bmN0aW9uKGMpe3YoYyxiLmhyZWYsYi5tZWRpYSksb1tiLmhyZWZdPSEwLGEuc2V0VGltZW91dChmdW5jdGlvbigpe3coKX0sMCl9KX19LHg9ZnVuY3Rpb24oKXtmb3IodmFyIGI9MDtiPHMubGVuZ3RoO2IrKyl7dmFyIGM9c1tiXSxlPWMuaHJlZixmPWMubWVkaWEsZz1jLnJlbCYmInN0eWxlc2hlZXQiPT09Yy5yZWwudG9Mb3dlckNhc2UoKTtlJiZnJiYhb1tlXSYmKGMuc3R5bGVTaGVldCYmYy5zdHlsZVNoZWV0LnJhd0Nzc1RleHQ/KHYoYy5zdHlsZVNoZWV0LnJhd0Nzc1RleHQsZSxmKSxvW2VdPSEwKTooIS9eKFthLXpBLVo6XSpcL1wvKS8udGVzdChlKSYmIXJ8fGUucmVwbGFjZShSZWdFeHAuJDEsIiIpLnNwbGl0KCIvIilbMF09PT1hLmxvY2F0aW9uLmhvc3QpJiYoIi8vIj09PWUuc3Vic3RyaW5nKDAsMikmJihlPWEubG9jYXRpb24ucHJvdG9jb2wrZSksZC5wdXNoKHtocmVmOmUsbWVkaWE6Zn0pKSl9dygpfTt4KCksYy51cGRhdGU9eCxjLmdldEVtVmFsdWU9dCxhLmFkZEV2ZW50TGlzdGVuZXI/YS5hZGRFdmVudExpc3RlbmVyKCJyZXNpemUiLGIsITEpOmEuYXR0YWNoRXZlbnQmJmEuYXR0YWNoRXZlbnQoIm9ucmVzaXplIixiKX19KHRoaXMpOwp9Owo=\&quot;&gt;&lt;/script&gt;\n&lt;script src=\&quot;data:application/x-javascript;base64,JChkb2N1bWVudCkucmVhZHkoZnVuY3Rpb24oKXsKICAgICQoJ1tkYXRhLXRvZ2dsZT0idG9vbHRpcCJdJykudG9vbHRpcCgpOwogICAgJCgnW2RhdGEtdG9nZ2xlPSJwb3BvdmVyIl0nKS5wb3BvdmVyKCk7Cn0pOwo=\&quot;&gt;&lt;/script&gt;\n\n&lt;/head&gt;\n&lt;body style=\&quot;background-color:white;\&quot;&gt;\n&lt;div style=\&quot;border: 1px solid #ddd; padding: 5px; overflow-y: scroll; height:450px; overflow-x: scroll; width:800px; \&quot;&gt;&lt;table class=\&quot;table table-striped\&quot; style=\&quot;width: auto !important; margin-left: auto; margin-right: auto;\&quot;&gt;\n &lt;thead&gt;\n  &lt;tr&gt;\n   &lt;th style=\&quot;text-align:left;\&quot;&gt;   &lt;/th&gt;\n   &lt;th style=\&quot;text-align:right;\&quot;&gt; Human Resources &lt;/th&gt;\n   &lt;th style=\&quot;text-align:right;\&quot;&gt; Manufacturing Director &lt;/th&gt;\n   &lt;th style=\&quot;text-align:right;\&quot;&gt; Research Scientist &lt;/th&gt;\n   &lt;th style=\&quot;text-align:right;\&quot;&gt; Laboratory Technician &lt;/th&gt;\n   &lt;th style=\&quot;text-align:right;\&quot;&gt; Research Director &lt;/th&gt;\n   &lt;th style=\&quot;text-align:right;\&quot;&gt; Sales Executive &lt;/th&gt;\n   &lt;th style=\&quot;text-align:right;\&quot;&gt; Manager &lt;/th&gt;\n  &lt;/tr&gt;\n &lt;/thead&gt;\n&lt;tbody&gt;\n  &lt;tr&gt;\n   &lt;td style=\&quot;text-align:left;\&quot;&gt; (Intercept) &lt;/td&gt;\n   &lt;td style=\&quot;text-align:right;\&quot;&gt; 0.9876139 &lt;/td&gt;\n   &lt;td style=\&quot;text-align:right;\&quot;&gt; 0.8358403 &lt;/td&gt;\n   &lt;td style=\&quot;text-align:right;\&quot;&gt; 0.0300412 &lt;/td&gt;\n   &lt;td style=\&quot;text-align:right;\&quot;&gt; 0.7124165 &lt;/td&gt;\n   &lt;td style=\&quot;text-align:right;\&quot;&gt; 0.9981450 &lt;/td&gt;\n   &lt;td style=\&quot;text-align:right;\&quot;&gt; 0.0458219 &lt;/td&gt;\n   &lt;td style=\&quot;text-align:right;\&quot;&gt; 0.9968563 &lt;/td&gt;\n  &lt;/tr&gt;\n  &lt;tr&gt;\n   &lt;td style=\&quot;text-align:left;\&quot;&gt; ID &lt;/td&gt;\n   &lt;td style=\&quot;text-align:right;\&quot;&gt; 0.5376096 &lt;/td&gt;\n   &lt;td style=\&quot;text-align:right;\&quot;&gt; 0.1022685 &lt;/td&gt;\n   &lt;td style=\&quot;text-align:right;\&quot;&gt; 0.0062473 &lt;/td&gt;\n   &lt;td style=\&quot;text-align:right;\&quot;&gt; 0.3001118 &lt;/td&gt;\n   &lt;td style=\&quot;text-align:right;\&quot;&gt; 0.9950570 &lt;/td&gt;\n   &lt;td style=\&quot;text-align:right;\&quot;&gt; 0.1492590 &lt;/td&gt;\n   &lt;td style=\&quot;text-align:right;\&quot;&gt; 0.9993405 &lt;/td&gt;\n  &lt;/tr&gt;\n  &lt;tr&gt;\n   &lt;td style=\&quot;text-align:left;\&quot;&gt; Age &lt;/td&gt;\n   &lt;td style=\&quot;text-align:right;\&quot;&gt; 0.8276197 &lt;/td&gt;\n   &lt;td style=\&quot;text-align:right;\&quot;&gt; 0.0058460 &lt;/td&gt;\n   &lt;td style=\&quot;text-align:right;\&quot;&gt; 0.0909518 &lt;/td&gt;\n   &lt;td style=\&quot;text-align:right;\&quot;&gt; 0.1093859 &lt;/td&gt;\n   &lt;td style=\&quot;text-align:right;\&quot;&gt; 0.9979406 &lt;/td&gt;\n   &lt;td style=\&quot;text-align:right;\&quot;&gt; 0.0846797 &lt;/td&gt;\n   &lt;td style=\&quot;text-align:right;\&quot;&gt; 0.9967676 &lt;/td&gt;\n  &lt;/tr&gt;\n  &lt;tr&gt;\n   &lt;td style=\&quot;text-align:left;\&quot;&gt; DailyRate &lt;/td&gt;\n   &lt;td style=\&quot;text-align:right;\&quot;&gt; 0.0853381 &lt;/td&gt;\n   &lt;td style=\&quot;text-align:right;\&quot;&gt; 0.1015710 &lt;/td&gt;\n   &lt;td style=\&quot;text-align:right;\&quot;&gt; 0.7389928 &lt;/td&gt;\n   &lt;td style=\&quot;text-align:right;\&quot;&gt; 0.2224042 &lt;/td&gt;\n   &lt;td style=\&quot;text-align:right;\&quot;&gt; 0.9971197 &lt;/td&gt;\n   &lt;td style=\&quot;text-align:right;\&quot;&gt; 0.5550560 &lt;/td&gt;\n   &lt;td style=\&quot;text-align:right;\&quot;&gt; 0.9956964 &lt;/td&gt;\n  &lt;/tr&gt;\n  &lt;tr&gt;\n   &lt;td style=\&quot;text-align:left;\&quot;&gt; DistanceFromHome &lt;/td&gt;\n   &lt;td style=\&quot;text-align:right;\&quot;&gt; 0.7548616 &lt;/td&gt;\n   &lt;td style=\&quot;text-align:right;\&quot;&gt; 0.7107073 &lt;/td&gt;\n   &lt;td style=\&quot;text-align:right;\&quot;&gt; 0.5594863 &lt;/td&gt;\n   &lt;td style=\&quot;text-align:right;\&quot;&gt; 0.5288409 &lt;/td&gt;\n   &lt;td style=\&quot;text-align:right;\&quot;&gt; 0.9988091 &lt;/td&gt;\n   &lt;td style=\&quot;text-align:right;\&quot;&gt; 0.6483486 &lt;/td&gt;\n   &lt;td style=\&quot;text-align:right;\&quot;&gt; 0.9994853 &lt;/td&gt;\n  &lt;/tr&gt;\n  &lt;tr&gt;\n   &lt;td style=\&quot;text-align:left;\&quot;&gt; Education &lt;/td&gt;\n   &lt;td style=\&quot;text-align:right;\&quot;&gt; 0.0070299 &lt;/td&gt;\n   &lt;td style=\&quot;text-align:right;\&quot;&gt; 0.2088883 &lt;/td&gt;\n   &lt;td style=\&quot;text-align:right;\&quot;&gt; 0.0004943 &lt;/td&gt;\n   &lt;td style=\&quot;text-align:right;\&quot;&gt; 0.8305935 &lt;/td&gt;\n   &lt;td style=\&quot;text-align:right;\&quot;&gt; 0.9873184 &lt;/td&gt;\n   &lt;td style=\&quot;text-align:right;\&quot;&gt; 0.6874240 &lt;/td&gt;\n   &lt;td style=\&quot;text-align:right;\&quot;&gt; 0.9944327 &lt;/td&gt;\n  &lt;/tr&gt;\n  &lt;tr&gt;\n   &lt;td style=\&quot;text-align:left;\&quot;&gt; EnvironmentSatisfaction &lt;/td&gt;\n   &lt;td style=\&quot;text-align:right;\&quot;&gt; 0.3768068 &lt;/td&gt;\n   &lt;td style=\&quot;text-align:right;\&quot;&gt; 0.4437336 &lt;/td&gt;\n   &lt;td style=\&quot;text-align:right;\&quot;&gt; 0.0397127 &lt;/td&gt;\n   &lt;td style=\&quot;text-align:right;\&quot;&gt; 0.0040173 &lt;/td&gt;\n   &lt;td style=\&quot;text-align:right;\&quot;&gt; 0.9875655 &lt;/td&gt;\n   &lt;td style=\&quot;text-align:right;\&quot;&gt; 0.0357617 &lt;/td&gt;\n   &lt;td style=\&quot;text-align:right;\&quot;&gt; 0.9995456 &lt;/td&gt;\n  &lt;/tr&gt;\n  &lt;tr&gt;\n   &lt;td style=\&quot;text-align:left;\&quot;&gt; HourlyRate &lt;/td&gt;\n   &lt;td style=\&quot;text-align:right;\&quot;&gt; 0.5442864 &lt;/td&gt;\n   &lt;td style=\&quot;text-align:right;\&quot;&gt; 0.8996736 &lt;/td&gt;\n   &lt;td style=\&quot;text-align:right;\&quot;&gt; 0.0424870 &lt;/td&gt;\n   &lt;td style=\&quot;text-align:right;\&quot;&gt; 0.3333007 &lt;/td&gt;\n   &lt;td style=\&quot;text-align:right;\&quot;&gt; 0.9966344 &lt;/td&gt;\n   &lt;td style=\&quot;text-align:right;\&quot;&gt; 0.5401545 &lt;/td&gt;\n   &lt;td style=\&quot;text-align:right;\&quot;&gt; 0.9985233 &lt;/td&gt;\n  &lt;/tr&gt;\n  &lt;tr&gt;\n   &lt;td style=\&quot;text-align:left;\&quot;&gt; JobInvolvement &lt;/td&gt;\n   &lt;td style=\&quot;text-align:right;\&quot;&gt; 0.6989822 &lt;/td&gt;\n   &lt;td style=\&quot;text-align:right;\&quot;&gt; 0.1479343 &lt;/td&gt;\n   &lt;td style=\&quot;text-align:right;\&quot;&gt; 0.1984670 &lt;/td&gt;\n   &lt;td style=\&quot;text-align:right;\&quot;&gt; 0.7498359 &lt;/td&gt;\n   &lt;td style=\&quot;text-align:right;\&quot;&gt; 0.9950385 &lt;/td&gt;\n   &lt;td style=\&quot;text-align:right;\&quot;&gt; 0.1670975 &lt;/td&gt;\n   &lt;td style=\&quot;text-align:right;\&quot;&gt; 0.9996218 &lt;/td&gt;\n  &lt;/tr&gt;\n  &lt;tr&gt;\n   &lt;td style=\&quot;text-align:left;\&quot;&gt; JobSatisfaction &lt;/td&gt;\n   &lt;td style=\&quot;text-align:right;\&quot;&gt; 0.2511997 &lt;/td&gt;\n   &lt;td style=\&quot;text-align:right;\&quot;&gt; 0.0232051 &lt;/td&gt;\n   &lt;td style=\&quot;text-align:right;\&quot;&gt; 0.8652721 &lt;/td&gt;\n   &lt;td style=\&quot;text-align:right;\&quot;&gt; 0.6550787 &lt;/td&gt;\n   &lt;td style=\&quot;text-align:right;\&quot;&gt; 0.9981607 &lt;/td&gt;\n   &lt;td style=\&quot;text-align:right;\&quot;&gt; 0.5749503 &lt;/td&gt;\n   &lt;td style=\&quot;text-align:right;\&quot;&gt; 0.9979877 &lt;/td&gt;\n  &lt;/tr&gt;\n  &lt;tr&gt;\n   &lt;td style=\&quot;text-align:left;\&quot;&gt; MonthlyIncome &lt;/td&gt;\n   &lt;td style=\&quot;text-align:right;\&quot;&gt; 0.0519097 &lt;/td&gt;\n   &lt;td style=\&quot;text-align:right;\&quot;&gt; 0.1752788 &lt;/td&gt;\n   &lt;td style=\&quot;text-align:right;\&quot;&gt; 0.0000000 &lt;/td&gt;\n   &lt;td style=\&quot;text-align:right;\&quot;&gt; 0.0000000 &lt;/td&gt;\n   &lt;td style=\&quot;text-align:right;\&quot;&gt; 0.9852536 &lt;/td&gt;\n   &lt;td style=\&quot;text-align:right;\&quot;&gt; 0.0010845 &lt;/td&gt;\n   &lt;td style=\&quot;text-align:right;\&quot;&gt; 0.9940837 &lt;/td&gt;\n  &lt;/tr&gt;\n  &lt;tr&gt;\n   &lt;td style=\&quot;text-align:left;\&quot;&gt; MonthlyRate &lt;/td&gt;\n   &lt;td style=\&quot;text-align:right;\&quot;&gt; 0.2860341 &lt;/td&gt;\n   &lt;td style=\&quot;text-align:right;\&quot;&gt; 0.3187089 &lt;/td&gt;\n   &lt;td style=\&quot;text-align:right;\&quot;&gt; 0.0426179 &lt;/td&gt;\n   &lt;td style=\&quot;text-align:right;\&quot;&gt; 0.6326355 &lt;/td&gt;\n   &lt;td style=\&quot;text-align:right;\&quot;&gt; 0.9882621 &lt;/td&gt;\n   &lt;td style=\&quot;text-align:right;\&quot;&gt; 0.0993853 &lt;/td&gt;\n   &lt;td style=\&quot;text-align:right;\&quot;&gt; 0.9980231 &lt;/td&gt;\n  &lt;/tr&gt;\n  &lt;tr&gt;\n   &lt;td style=\&quot;text-align:left;\&quot;&gt; NumCompaniesWorked &lt;/td&gt;\n   &lt;td style=\&quot;text-align:right;\&quot;&gt; 0.0389613 &lt;/td&gt;\n   &lt;td style=\&quot;text-align:right;\&quot;&gt; 0.7524287 &lt;/td&gt;\n   &lt;td style=\&quot;text-align:right;\&quot;&gt; 0.2177852 &lt;/td&gt;\n   &lt;td style=\&quot;text-align:right;\&quot;&gt; 0.1386853 &lt;/td&gt;\n   &lt;td style=\&quot;text-align:right;\&quot;&gt; 0.9874483 &lt;/td&gt;\n   &lt;td style=\&quot;text-align:right;\&quot;&gt; 0.2926026 &lt;/td&gt;\n   &lt;td style=\&quot;text-align:right;\&quot;&gt; 0.9963852 &lt;/td&gt;\n  &lt;/tr&gt;\n  &lt;tr&gt;\n   &lt;td style=\&quot;text-align:left;\&quot;&gt; PercentSalaryHike &lt;/td&gt;\n   &lt;td style=\&quot;text-align:right;\&quot;&gt; 0.0246779 &lt;/td&gt;\n   &lt;td style=\&quot;text-align:right;\&quot;&gt; 0.0529826 &lt;/td&gt;\n   &lt;td style=\&quot;text-align:right;\&quot;&gt; 0.5858384 &lt;/td&gt;\n   &lt;td style=\&quot;text-align:right;\&quot;&gt; 0.0571093 &lt;/td&gt;\n   &lt;td style=\&quot;text-align:right;\&quot;&gt; 0.9916683 &lt;/td&gt;\n   &lt;td style=\&quot;text-align:right;\&quot;&gt; 0.9006347 &lt;/td&gt;\n   &lt;td style=\&quot;text-align:right;\&quot;&gt; 0.9973455 &lt;/td&gt;\n  &lt;/tr&gt;\n  &lt;tr&gt;\n   &lt;td style=\&quot;text-align:left;\&quot;&gt; PerformanceRating &lt;/td&gt;\n   &lt;td style=\&quot;text-align:right;\&quot;&gt; 0.0863247 &lt;/td&gt;\n   &lt;td style=\&quot;text-align:right;\&quot;&gt; 0.7590307 &lt;/td&gt;\n   &lt;td style=\&quot;text-align:right;\&quot;&gt; 0.9177619 &lt;/td&gt;\n   &lt;td style=\&quot;text-align:right;\&quot;&gt; 0.0147528 &lt;/td&gt;\n   &lt;td style=\&quot;text-align:right;\&quot;&gt; 0.9885762 &lt;/td&gt;\n   &lt;td style=\&quot;text-align:right;\&quot;&gt; 0.4180009 &lt;/td&gt;\n   &lt;td style=\&quot;text-align:right;\&quot;&gt; 0.9951635 &lt;/td&gt;\n  &lt;/tr&gt;\n  &lt;tr&gt;\n   &lt;td style=\&quot;text-align:left;\&quot;&gt; RelationshipSatisfaction &lt;/td&gt;\n   &lt;td style=\&quot;text-align:right;\&quot;&gt; 0.0000585 &lt;/td&gt;\n   &lt;td style=\&quot;text-align:right;\&quot;&gt; 0.4113577 &lt;/td&gt;\n   &lt;td style=\&quot;text-align:right;\&quot;&gt; 0.4930455 &lt;/td&gt;\n   &lt;td style=\&quot;text-align:right;\&quot;&gt; 0.0457507 &lt;/td&gt;\n   &lt;td style=\&quot;text-align:right;\&quot;&gt; 0.9871716 &lt;/td&gt;\n   &lt;td style=\&quot;text-align:right;\&quot;&gt; 0.0030142 &lt;/td&gt;\n   &lt;td style=\&quot;text-align:right;\&quot;&gt; 0.9990620 &lt;/td&gt;\n  &lt;/tr&gt;\n  &lt;tr&gt;\n   &lt;td style=\&quot;text-align:left;\&quot;&gt; StockOptionLevel &lt;/td&gt;\n   &lt;td style=\&quot;text-align:right;\&quot;&gt; 0.2033910 &lt;/td&gt;\n   &lt;td style=\&quot;text-align:right;\&quot;&gt; 0.9788918 &lt;/td&gt;\n   &lt;td style=\&quot;text-align:right;\&quot;&gt; 0.4092110 &lt;/td&gt;\n   &lt;td style=\&quot;text-align:right;\&quot;&gt; 0.8402645 &lt;/td&gt;\n   &lt;td style=\&quot;text-align:right;\&quot;&gt; 0.9966130 &lt;/td&gt;\n   &lt;td style=\&quot;text-align:right;\&quot;&gt; 0.8709858 &lt;/td&gt;\n   &lt;td style=\&quot;text-align:right;\&quot;&gt; 0.9997709 &lt;/td&gt;\n  &lt;/tr&gt;\n  &lt;tr&gt;\n   &lt;td style=\&quot;text-align:left;\&quot;&gt; TotalWorkingYears &lt;/td&gt;\n   &lt;td style=\&quot;text-align:right;\&quot;&gt; 0.9693774 &lt;/td&gt;\n   &lt;td style=\&quot;text-align:right;\&quot;&gt; 0.7777341 &lt;/td&gt;\n   &lt;td style=\&quot;text-align:right;\&quot;&gt; 0.4407968 &lt;/td&gt;\n   &lt;td style=\&quot;text-align:right;\&quot;&gt; 0.5684696 &lt;/td&gt;\n   &lt;td style=\&quot;text-align:right;\&quot;&gt; 0.9980184 &lt;/td&gt;\n   &lt;td style=\&quot;text-align:right;\&quot;&gt; 0.0000235 &lt;/td&gt;\n   &lt;td style=\&quot;text-align:right;\&quot;&gt; 0.9996588 &lt;/td&gt;\n  &lt;/tr&gt;\n  &lt;tr&gt;\n   &lt;td style=\&quot;text-align:left;\&quot;&gt; TrainingTimesLastYear &lt;/td&gt;\n   &lt;td style=\&quot;text-align:right;\&quot;&gt; 0.1170143 &lt;/td&gt;\n   &lt;td style=\&quot;text-align:right;\&quot;&gt; 0.7760437 &lt;/td&gt;\n   &lt;td style=\&quot;text-align:right;\&quot;&gt; 0.0798308 &lt;/td&gt;\n   &lt;td style=\&quot;text-align:right;\&quot;&gt; 0.2279683 &lt;/td&gt;\n   &lt;td style=\&quot;text-align:right;\&quot;&gt; 0.9929690 &lt;/td&gt;\n   &lt;td style=\&quot;text-align:right;\&quot;&gt; 0.1770004 &lt;/td&gt;\n   &lt;td style=\&quot;text-align:right;\&quot;&gt; 0.9978011 &lt;/td&gt;\n  &lt;/tr&gt;\n  &lt;tr&gt;\n   &lt;td style=\&quot;text-align:left;\&quot;&gt; WorkLifeBalance &lt;/td&gt;\n   &lt;td style=\&quot;text-align:right;\&quot;&gt; 0.1099418 &lt;/td&gt;\n   &lt;td style=\&quot;text-align:right;\&quot;&gt; 0.6042008 &lt;/td&gt;\n   &lt;td style=\&quot;text-align:right;\&quot;&gt; 0.3187576 &lt;/td&gt;\n   &lt;td style=\&quot;text-align:right;\&quot;&gt; 0.5852159 &lt;/td&gt;\n   &lt;td style=\&quot;text-align:right;\&quot;&gt; 0.9954970 &lt;/td&gt;\n   &lt;td style=\&quot;text-align:right;\&quot;&gt; 0.3118618 &lt;/td&gt;\n   &lt;td style=\&quot;text-align:right;\&quot;&gt; 0.9958437 &lt;/td&gt;\n  &lt;/tr&gt;\n  &lt;tr&gt;\n   &lt;td style=\&quot;text-align:left;\&quot;&gt; YearsAtCompany &lt;/td&gt;\n   &lt;td style=\&quot;text-align:right;\&quot;&gt; 0.5574110 &lt;/td&gt;\n   &lt;td style=\&quot;text-align:right;\&quot;&gt; 0.4076818 &lt;/td&gt;\n   &lt;td style=\&quot;text-align:right;\&quot;&gt; 0.0397759 &lt;/td&gt;\n   &lt;td style=\&quot;text-align:right;\&quot;&gt; 0.7065916 &lt;/td&gt;\n   &lt;td style=\&quot;text-align:right;\&quot;&gt; 0.9893121 &lt;/td&gt;\n   &lt;td style=\&quot;text-align:right;\&quot;&gt; 0.9108346 &lt;/td&gt;\n   &lt;td style=\&quot;text-align:right;\&quot;&gt; 0.9969584 &lt;/td&gt;\n  &lt;/tr&gt;\n  &lt;tr&gt;\n   &lt;td style=\&quot;text-align:left;\&quot;&gt; YearsInCurrentRole &lt;/td&gt;\n   &lt;td style=\&quot;text-align:right;\&quot;&gt; 0.0697754 &lt;/td&gt;\n   &lt;td style=\&quot;text-align:right;\&quot;&gt; 0.1114510 &lt;/td&gt;\n   &lt;td style=\&quot;text-align:right;\&quot;&gt; 0.0288258 &lt;/td&gt;\n   &lt;td style=\&quot;text-align:right;\&quot;&gt; 0.7237698 &lt;/td&gt;\n   &lt;td style=\&quot;text-align:right;\&quot;&gt; 0.9919147 &lt;/td&gt;\n   &lt;td style=\&quot;text-align:right;\&quot;&gt; 0.8151519 &lt;/td&gt;\n   &lt;td style=\&quot;text-align:right;\&quot;&gt; 0.9971697 &lt;/td&gt;\n  &lt;/tr&gt;\n  &lt;tr&gt;\n   &lt;td style=\&quot;text-align:left;\&quot;&gt; YearsSinceLastPromotion &lt;/td&gt;\n   &lt;td style=\&quot;text-align:right;\&quot;&gt; 0.2022836 &lt;/td&gt;\n   &lt;td style=\&quot;text-align:right;\&quot;&gt; 0.4749027 &lt;/td&gt;\n   &lt;td style=\&quot;text-align:right;\&quot;&gt; 0.8732648 &lt;/td&gt;\n   &lt;td style=\&quot;text-align:right;\&quot;&gt; 0.3755138 &lt;/td&gt;\n   &lt;td style=\&quot;text-align:right;\&quot;&gt; 0.9951287 &lt;/td&gt;\n   &lt;td style=\&quot;text-align:right;\&quot;&gt; 0.4610390 &lt;/td&gt;\n   &lt;td style=\&quot;text-align:right;\&quot;&gt; 0.9997469 &lt;/td&gt;\n  &lt;/tr&gt;\n  &lt;tr&gt;\n   &lt;td style=\&quot;text-align:left;\&quot;&gt; YearsWithCurrManager &lt;/td&gt;\n   &lt;td style=\&quot;text-align:right;\&quot;&gt; 0.6345887 &lt;/td&gt;\n   &lt;td style=\&quot;text-align:right;\&quot;&gt; 0.9975501 &lt;/td&gt;\n   &lt;td style=\&quot;text-align:right;\&quot;&gt; 0.0175369 &lt;/td&gt;\n   &lt;td style=\&quot;text-align:right;\&quot;&gt; 0.3860200 &lt;/td&gt;\n   &lt;td style=\&quot;text-align:right;\&quot;&gt; 0.9894143 &lt;/td&gt;\n   &lt;td style=\&quot;text-align:right;\&quot;&gt; 0.0042469 &lt;/td&gt;\n   &lt;td style=\&quot;text-align:right;\&quot;&gt; 0.9978796 &lt;/td&gt;\n  &lt;/tr&gt;\n  &lt;tr&gt;\n   &lt;td style=\&quot;text-align:left;\&quot;&gt; Attrition_No &lt;/td&gt;\n   &lt;td style=\&quot;text-align:right;\&quot;&gt; 0.1096390 &lt;/td&gt;\n   &lt;td style=\&quot;text-align:right;\&quot;&gt; 0.0099463 &lt;/td&gt;\n   &lt;td style=\&quot;text-align:right;\&quot;&gt; 0.0013352 &lt;/td&gt;\n   &lt;td style=\&quot;text-align:right;\&quot;&gt; 0.5612578 &lt;/td&gt;\n   &lt;td style=\&quot;text-align:right;\&quot;&gt; 0.9905614 &lt;/td&gt;\n   &lt;td style=\&quot;text-align:right;\&quot;&gt; 0.7024722 &lt;/td&gt;\n   &lt;td style=\&quot;text-align:right;\&quot;&gt; 0.9994122 &lt;/td&gt;\n  &lt;/tr&gt;\n  &lt;tr&gt;\n   &lt;td style=\&quot;text-align:left;\&quot;&gt; BusinessTravel_Travel_Rarely &lt;/td&gt;\n   &lt;td style=\&quot;text-align:right;\&quot;&gt; 0.3411076 &lt;/td&gt;\n   &lt;td style=\&quot;text-align:right;\&quot;&gt; 0.0825211 &lt;/td&gt;\n   &lt;td style=\&quot;text-align:right;\&quot;&gt; 0.0021598 &lt;/td&gt;\n   &lt;td style=\&quot;text-align:right;\&quot;&gt; 0.0664828 &lt;/td&gt;\n   &lt;td style=\&quot;text-align:right;\&quot;&gt; 0.9989394 &lt;/td&gt;\n   &lt;td style=\&quot;text-align:right;\&quot;&gt; 0.1036940 &lt;/td&gt;\n   &lt;td style=\&quot;text-align:right;\&quot;&gt; 0.9987802 &lt;/td&gt;\n  &lt;/tr&gt;\n  &lt;tr&gt;\n   &lt;td style=\&quot;text-align:left;\&quot;&gt; BusinessTravel_Travel_Frequently &lt;/td&gt;\n   &lt;td style=\&quot;text-align:right;\&quot;&gt; 0.0397929 &lt;/td&gt;\n   &lt;td style=\&quot;text-align:right;\&quot;&gt; 0.3341635 &lt;/td&gt;\n   &lt;td style=\&quot;text-align:right;\&quot;&gt; 0.0905641 &lt;/td&gt;\n   &lt;td style=\&quot;text-align:right;\&quot;&gt; 0.9611771 &lt;/td&gt;\n   &lt;td style=\&quot;text-align:right;\&quot;&gt; 0.9974604 &lt;/td&gt;\n   &lt;td style=\&quot;text-align:right;\&quot;&gt; 0.4000744 &lt;/td&gt;\n   &lt;td style=\&quot;text-align:right;\&quot;&gt; 0.9999957 &lt;/td&gt;\n  &lt;/tr&gt;\n  &lt;tr&gt;\n   &lt;td style=\&quot;text-align:left;\&quot;&gt; Gender_Female &lt;/td&gt;\n   &lt;td style=\&quot;text-align:right;\&quot;&gt; 0.3025432 &lt;/td&gt;\n   &lt;td style=\&quot;text-align:right;\&quot;&gt; 0.2214020 &lt;/td&gt;\n   &lt;td style=\&quot;text-align:right;\&quot;&gt; 0.0787320 &lt;/td&gt;\n   &lt;td style=\&quot;text-align:right;\&quot;&gt; 0.0003468 &lt;/td&gt;\n   &lt;td style=\&quot;text-align:right;\&quot;&gt; 0.9885884 &lt;/td&gt;\n   &lt;td style=\&quot;text-align:right;\&quot;&gt; 0.1040767 &lt;/td&gt;\n   &lt;td style=\&quot;text-align:right;\&quot;&gt; 0.9955062 &lt;/td&gt;\n  &lt;/tr&gt;\n  &lt;tr&gt;\n   &lt;td style=\&quot;text-align:left;\&quot;&gt; MaritalStatus_Married &lt;/td&gt;\n   &lt;td style=\&quot;text-align:right;\&quot;&gt; 0.9873899 &lt;/td&gt;\n   &lt;td style=\&quot;text-align:right;\&quot;&gt; 0.1300703 &lt;/td&gt;\n   &lt;td style=\&quot;text-align:right;\&quot;&gt; 0.0969896 &lt;/td&gt;\n   &lt;td style=\&quot;text-align:right;\&quot;&gt; 0.3245356 &lt;/td&gt;\n   &lt;td style=\&quot;text-align:right;\&quot;&gt; 0.9973121 &lt;/td&gt;\n   &lt;td style=\&quot;text-align:right;\&quot;&gt; 0.6422575 &lt;/td&gt;\n   &lt;td style=\&quot;text-align:right;\&quot;&gt; 0.9998413 &lt;/td&gt;\n  &lt;/tr&gt;\n  &lt;tr&gt;\n   &lt;td style=\&quot;text-align:left;\&quot;&gt; MaritalStatus_Divorced &lt;/td&gt;\n   &lt;td style=\&quot;text-align:right;\&quot;&gt; 0.9881481 &lt;/td&gt;\n   &lt;td style=\&quot;text-align:right;\&quot;&gt; 0.7816220 &lt;/td&gt;\n   &lt;td style=\&quot;text-align:right;\&quot;&gt; 0.5256059 &lt;/td&gt;\n   &lt;td style=\&quot;text-align:right;\&quot;&gt; 0.8050402 &lt;/td&gt;\n   &lt;td style=\&quot;text-align:right;\&quot;&gt; 0.9977774 &lt;/td&gt;\n   &lt;td style=\&quot;text-align:right;\&quot;&gt; 0.3158268 &lt;/td&gt;\n   &lt;td style=\&quot;text-align:right;\&quot;&gt; 0.9982300 &lt;/td&gt;\n  &lt;/tr&gt;\n  &lt;tr&gt;\n   &lt;td style=\&quot;text-align:left;\&quot;&gt; OverTime_No &lt;/td&gt;\n   &lt;td style=\&quot;text-align:right;\&quot;&gt; 0.1018688 &lt;/td&gt;\n   &lt;td style=\&quot;text-align:right;\&quot;&gt; 0.0908884 &lt;/td&gt;\n   &lt;td style=\&quot;text-align:right;\&quot;&gt; 0.0383053 &lt;/td&gt;\n   &lt;td style=\&quot;text-align:right;\&quot;&gt; 0.5059531 &lt;/td&gt;\n   &lt;td style=\&quot;text-align:right;\&quot;&gt; 0.9930409 &lt;/td&gt;\n   &lt;td style=\&quot;text-align:right;\&quot;&gt; 0.1566595 &lt;/td&gt;\n   &lt;td style=\&quot;text-align:right;\&quot;&gt; 0.9994816 &lt;/td&gt;\n  &lt;/tr&gt;\n&lt;/tbody&gt;\n&lt;/table&gt;&lt;/div&gt;\n&lt;/body&gt;\n&lt;/html&gt;\n&quot;,&quot;jsCode&quot;:&quot;&quot;,&quot;date&quot;:&quot;Sun, 02 Dec 2018 18:43:55 GMT&quot;,&quot;appVersion&quot;:&quot;1.133.5717.17042, 27-08-2015 09:28:04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72888C9-19ED-4C8A-9043-5208144ADB03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&lt;meta charset=\&quot;utf-8\&quot; /&gt;\n&lt;script src=\&quot;data:application/x-javascript;base64,LyohIGpRdWVyeSB2MS4xMS4zIHwgKGMpIDIwMDUsIDIwMTUgalF1ZXJ5IEZvdW5kYXRpb24sIEluYy4gfCBqcXVlcnkub3JnL2xpY2Vuc2UgKi8KIWZ1bmN0aW9uKGEsYil7Im9iamVjdCI9PXR5cGVvZiBtb2R1bGUmJiJvYmplY3QiPT10eXBlb2YgbW9kdWxlLmV4cG9ydHM/bW9kdWxlLmV4cG9ydHM9YS5kb2N1bWVudD9iKGEsITApOmZ1bmN0aW9uKGEpe2lmKCFhLmRvY3VtZW50KXRocm93IG5ldyBFcnJvcigialF1ZXJ5IHJlcXVpcmVzIGEgd2luZG93IHdpdGggYSBkb2N1bWVudCIpO3JldHVybiBiKGEpfTpiKGEpfSgidW5kZWZpbmVkIiE9dHlwZW9mIHdpbmRvdz93aW5kb3c6dGhpcyxmdW5jdGlvbihhLGIpe3ZhciBjPVtdLGQ9Yy5zbGljZSxlPWMuY29uY2F0LGY9Yy5wdXNoLGc9Yy5pbmRleE9mLGg9e30saT1oLnRvU3RyaW5nLGo9aC5oYXNPd25Qcm9wZXJ0eSxrPXt9LGw9IjEuMTEuMyIsbT1mdW5jdGlvbihhLGIpe3JldHVybiBuZXcgbS5mbi5pbml0KGEsYil9LG49L15bXHNcdUZFRkZceEEwXSt8W1xzXHVGRUZGXHhBMF0rJC9nLG89L14tbXMtLyxwPS8tKFtcZGEtel0pL2dpLHE9ZnVuY3Rpb24oYSxiKXtyZXR1cm4gYi50b1VwcGVyQ2FzZSgpfTttLmZuPW0ucHJvdG90eXBlPXtqcXVlcnk6bCxjb25zdHJ1Y3RvcjptLHNlbGVjdG9yOiIiLGxlbmd0aDowLHRvQXJyYXk6ZnVuY3Rpb24oKXtyZXR1cm4gZC5jYWxsKHRoaXMpfSxnZXQ6ZnVuY3Rpb24oYSl7cmV0dXJuIG51bGwhPWE/MD5hP3RoaXNbYSt0aGlzLmxlbmd0aF06dGhpc1thXTpkLmNhbGwodGhpcyl9LHB1c2hTdGFjazpmdW5jdGlvbihhKXt2YXIgYj1tLm1lcmdlKHRoaXMuY29uc3RydWN0b3IoKSxhKTtyZXR1cm4gYi5wcmV2T2JqZWN0PXRoaXMsYi5jb250ZXh0PXRoaXMuY29udGV4dCxifSxlYWNoOmZ1bmN0aW9uKGEsYil7cmV0dXJuIG0uZWFjaCh0aGlzLGEsYil9LG1hcDpmdW5jdGlvbihhKXtyZXR1cm4gdGhpcy5wdXNoU3RhY2sobS5tYXAodGhpcyxmdW5jdGlvbihiLGMpe3JldHVybiBhLmNhbGwoYixjLGIpfSkpfSxzbGljZTpmdW5jdGlvbigpe3JldHVybiB0aGlzLnB1c2hTdGFjayhkLmFwcGx5KHRoaXMsYXJndW1lbnRzKSl9LGZpcnN0OmZ1bmN0aW9uKCl7cmV0dXJuIHRoaXMuZXEoMCl9LGxhc3Q6ZnVuY3Rpb24oKXtyZXR1cm4gdGhpcy5lcSgtMSl9LGVxOmZ1bmN0aW9uKGEpe3ZhciBiPXRoaXMubGVuZ3RoLGM9K2ErKDA+YT9iOjApO3JldHVybiB0aGlzLnB1c2hTdGFjayhjPj0wJiZiPmM/W3RoaXNbY11dOltdKX0sZW5kOmZ1bmN0aW9uKCl7cmV0dXJuIHRoaXMucHJldk9iamVjdHx8dGhpcy5jb25zdHJ1Y3RvcihudWxsKX0scHVzaDpmLHNvcnQ6Yy5zb3J0LHNwbGljZTpjLnNwbGljZX0sbS5leHRlbmQ9bS5mbi5leHRlbmQ9ZnVuY3Rpb24oKXt2YXIgYSxiLGMsZCxlLGYsZz1hcmd1bWVudHNbMF18fHt9LGg9MSxpPWFyZ3VtZW50cy5sZW5ndGgsaj0hMTtmb3IoImJvb2xlYW4iPT10eXBlb2YgZyYmKGo9ZyxnPWFyZ3VtZW50c1toXXx8e30saCsrKSwib2JqZWN0Ij09dHlwZW9mIGd8fG0uaXNGdW5jdGlvbihnKXx8KGc9e30pLGg9PT1pJiYoZz10aGlzLGgtLSk7aT5oO2grKylpZihudWxsIT0oZT1hcmd1bWVudHNbaF0pKWZvcihkIGluIGUpYT1nW2RdLGM9ZVtkXSxnIT09YyYmKGomJmMmJihtLmlzUGxhaW5PYmplY3QoYyl8fChiPW0uaXNBcnJheShjKSkpPyhiPyhiPSExLGY9YSYmbS5pc0FycmF5KGEpP2E6W10pOmY9YSYmbS5pc1BsYWluT2JqZWN0KGEpP2E6e30sZ1tkXT1tLmV4dGVuZChqLGYsYykpOnZvaWQgMCE9PWMmJihnW2RdPWMpKTtyZXR1cm4gZ30sbS5leHRlbmQoe2V4cGFuZG86ImpRdWVyeSIrKGwrTWF0aC5yYW5kb20oKSkucmVwbGFjZSgvXEQvZywiIiksaXNSZWFkeTohMCxlcnJvcjpmdW5jdGlvbihhKXt0aHJvdyBuZXcgRXJyb3IoYSl9LG5vb3A6ZnVuY3Rpb24oKXt9LGlzRnVuY3Rpb246ZnVuY3Rpb24oYSl7cmV0dXJuImZ1bmN0aW9uIj09PW0udHlwZShhKX0saXNBcnJheTpBcnJheS5pc0FycmF5fHxmdW5jdGlvbihhKXtyZXR1cm4iYXJyYXkiPT09bS50eXBlKGEpfSxpc1dpbmRvdzpmdW5jdGlvbihhKXtyZXR1cm4gbnVsbCE9YSYmYT09YS53aW5kb3d9LGlzTnVtZXJpYzpmdW5jdGlvbihhKXtyZXR1cm4hbS5pc0FycmF5KGEpJiZhLXBhcnNlRmxvYXQoYSkrMT49MH0saXNFbXB0eU9iamVjdDpmdW5jdGlvbihhKXt2YXIgYjtmb3IoYiBpbiBhKXJldHVybiExO3JldHVybiEwfSxpc1BsYWluT2JqZWN0OmZ1bmN0aW9uKGEpe3ZhciBiO2lmKCFhfHwib2JqZWN0IiE9PW0udHlwZShhKXx8YS5ub2RlVHlwZXx8bS5pc1dpbmRvdyhhKSlyZXR1cm4hMTt0cnl7aWYoYS5jb25zdHJ1Y3RvciYmIWouY2FsbChhLCJjb25zdHJ1Y3RvciIpJiYhai5jYWxsKGEuY29uc3RydWN0b3IucHJvdG90eXBlLCJpc1Byb3RvdHlwZU9mIikpcmV0dXJuITF9Y2F0Y2goYyl7cmV0dXJuITF9aWYoay5vd25MYXN0KWZvcihiIGluIGEpcmV0dXJuIGouY2FsbChhLGIpO2ZvcihiIGluIGEpO3JldHVybiB2b2lkIDA9PT1ifHxqLmNhbGwoYSxiKX0sdHlwZTpmdW5jdGlvbihhKXtyZXR1cm4gbnVsbD09YT9hKyIiOiJvYmplY3QiPT10eXBlb2YgYXx8ImZ1bmN0aW9uIj09dHlwZW9mIGE/aFtpLmNhbGwoYSldfHwib2JqZWN0Ijp0eXBlb2YgYX0sZ2xvYmFsRXZhbDpmdW5jdGlvbihiKXtiJiZtLnRyaW0oYikmJihhLmV4ZWNTY3JpcHR8fGZ1bmN0aW9uKGIpe2EuZXZhbC5jYWxsKGEsYil9KShiKX0sY2FtZWxDYXNlOmZ1bmN0aW9uKGEpe3JldHVybiBhLnJlcGxhY2UobywibXMtIikucmVwbGFjZShwLHEpfSxub2RlTmFtZTpmdW5jdGlvbihhLGIpe3JldHVybiBhLm5vZGVOYW1lJiZhLm5vZGVOYW1lLnRvTG93ZXJDYXNlKCk9PT1iLnRvTG93ZXJDYXNlKCl9LGVhY2g6ZnVuY3Rpb24oYSxiLGMpe3ZhciBkLGU9MCxmPWEubGVuZ3RoLGc9cihhKTtpZihjKXtpZihnKXtmb3IoO2Y+ZTtlKyspaWYoZD1iLmFwcGx5KGFbZV0sYyksZD09PSExKWJyZWFrfWVsc2UgZm9yKGUgaW4gYSlpZihkPWIuYXBwbHkoYVtlXSxjKSxkPT09ITEpYnJlYWt9ZWxzZSBpZihnKXtmb3IoO2Y+ZTtlKyspaWYoZD1iLmNhbGwoYVtlXSxlLGFbZV0pLGQ9PT0hMSlicmVha31lbHNlIGZvcihlIGluIGEpaWYoZD1iLmNhbGwoYVtlXSxlLGFbZV0pLGQ9PT0hMSlicmVhaztyZXR1cm4gYX0sdHJpbTpmdW5jdGlvbihhKXtyZXR1cm4gbnVsbD09YT8iIjooYSsiIikucmVwbGFjZShuLCIiKX0sbWFrZUFycmF5OmZ1bmN0aW9uKGEsYil7dmFyIGM9Ynx8W107cmV0dXJuIG51bGwhPWEmJihyKE9iamVjdChhKSk/bS5tZXJnZShjLCJzdHJpbmciPT10eXBlb2YgYT9bYV06YSk6Zi5jYWxsKGMsYSkpLGN9LGluQXJyYXk6ZnVuY3Rpb24oYSxiLGMpe3ZhciBkO2lmKGIpe2lmKGcpcmV0dXJuIGcuY2FsbChiLGEsYyk7Zm9yKGQ9Yi5sZW5ndGgsYz1jPzA+Yz9NYXRoLm1heCgwLGQrYyk6YzowO2Q+YztjKyspaWYoYyBpbiBiJiZiW2NdPT09YSlyZXR1cm4gY31yZXR1cm4tMX0sbWVyZ2U6ZnVuY3Rpb24oYSxiKXt2YXIgYz0rYi5sZW5ndGgsZD0wLGU9YS5sZW5ndGg7d2hpbGUoYz5kKWFbZSsrXT1iW2QrK107aWYoYyE9PWMpd2hpbGUodm9pZCAwIT09YltkXSlhW2UrK109YltkKytdO3JldHVybiBhLmxlbmd0aD1lLGF9LGdyZXA6ZnVuY3Rpb24oYSxiLGMpe2Zvcih2YXIgZCxlPVtdLGY9MCxnPWEubGVuZ3RoLGg9IWM7Zz5mO2YrKylkPSFiKGFbZl0sZiksZCE9PWgmJmUucHVzaChhW2ZdKTtyZXR1cm4gZX0sbWFwOmZ1bmN0aW9uKGEsYixjKXt2YXIgZCxmPTAsZz1hLmxlbmd0aCxoPXIoYSksaT1bXTtpZihoKWZvcig7Zz5mO2YrKylkPWIoYVtmXSxmLGMpLG51bGwhPWQmJmkucHVzaChkKTtlbHNlIGZvcihmIGluIGEpZD1iKGFbZl0sZixjKSxudWxsIT1kJiZpLnB1c2goZCk7cmV0dXJuIGUuYXBwbHkoW10saSl9LGd1aWQ6MSxwcm94eTpmdW5jdGlvbihhLGIpe3ZhciBjLGUsZjtyZXR1cm4ic3RyaW5nIj09dHlwZW9mIGImJihmPWFbYl0sYj1hLGE9ZiksbS5pc0Z1bmN0aW9uKGEpPyhjPWQuY2FsbChhcmd1bWVudHMsMiksZT1mdW5jdGlvbigpe3JldHVybiBhLmFwcGx5KGJ8fHRoaXMsYy5jb25jYXQoZC5jYWxsKGFyZ3VtZW50cykpKX0sZS5ndWlkPWEuZ3VpZD1hLmd1aWR8fG0uZ3VpZCsrLGUpOnZvaWQgMH0sbm93OmZ1bmN0aW9uKCl7cmV0dXJuK25ldyBEYXRlfSxzdXBwb3J0Omt9KSxtLmVhY2goIkJvb2xlYW4gTnVtYmVyIFN0cmluZyBGdW5jdGlvbiBBcnJheSBEYXRlIFJlZ0V4cCBPYmplY3QgRXJyb3IiLnNwbGl0KCIgIiksZnVuY3Rpb24oYSxiKXtoWyJbb2JqZWN0ICIrYisiXSJdPWIudG9Mb3dlckNhc2UoKX0pO2Z1bmN0aW9uIHIoYSl7dmFyIGI9Imxlbmd0aCJpbiBhJiZhLmxlbmd0aCxjPW0udHlwZShhKTtyZXR1cm4iZnVuY3Rpb24iPT09Y3x8bS5pc1dpbmRvdyhhKT8hMToxPT09YS5ub2RlVHlwZSYmYj8hMDoiYXJyYXkiPT09Y3x8MD09PWJ8fCJudW1iZXIiPT10eXBlb2YgYiYmYj4wJiZiLTEgaW4gYX12YXIgcz1mdW5jdGlvbihhKXt2YXIgYixjLGQsZSxmLGcsaCxpLGosayxsLG0sbixvLHAscSxyLHMsdCx1PSJzaXp6bGUiKzEqbmV3IERhdGUsdj1hLmRvY3VtZW50LHc9MCx4PTAseT1oYSgpLHo9aGEoKSxBPWhhKCksQj1mdW5jdGlvbihhLGIpe3JldHVybiBhPT09YiYmKGw9ITApLDB9LEM9MTw8MzEsRD17fS5oYXNPd25Qcm9wZXJ0eSxFPVtdLEY9RS5wb3AsRz1FLnB1c2gsSD1FLnB1c2gsST1FLnNsaWNlLEo9ZnVuY3Rpb24oYSxiKXtmb3IodmFyIGM9MCxkPWEubGVuZ3RoO2Q+YztjKyspaWYoYVtjXT09PWIpcmV0dXJuIGM7cmV0dXJuLTF9LEs9ImNoZWNrZWR8c2VsZWN0ZWR8YXN5bmN8YXV0b2ZvY3VzfGF1dG9wbGF5fGNvbnRyb2xzfGRlZmVyfGRpc2FibGVkfGhpZGRlbnxpc21hcHxsb29wfG11bHRpcGxlfG9wZW58cmVhZG9ubHl8cmVxdWlyZWR8c2NvcGVkIixMPSJbXFx4MjBcXHRcXHJcXG5cXGZdIixNPSIoPzpcXFxcLnxbXFx3LV18W15cXHgwMC1cXHhhMF0pKyIsTj1NLnJlcGxhY2UoInciLCJ3IyIpLE89IlxcWyIrTCsiKigiK00rIikoPzoiK0wrIiooWypeJHwhfl0/PSkiK0wrIiooPzonKCg/OlxcXFwufFteXFxcXCddKSopJ3xcIigoPzpcXFxcLnxbXlxcXFxcIl0pKilcInwoIitOKyIpKXwpIitMKyIqXFxdIixQPSI6KCIrTSsiKSg/OlxcKCgoJygoPzpcXFxcLnxbXlxcXFwnXSkqKSd8XCIoKD86XFxcXC58W15cXFxcXCJdKSopXCIpfCgoPzpcXFxcLnxbXlxcXFwoKVtcXF1dfCIrTysiKSopfC4qKVxcKXwpIixRPW5ldyBSZWdFeHAoTCsiKyIsImciKSxSPW5ldyBSZWdFeHAoIl4iK0wrIit8KCg/Ol58W15cXFxcXSkoPzpcXFxcLikqKSIrTCsiKyQiLCJnIiksUz1uZXcgUmVnRXhwKCJeIitMKyIqLCIrTCsiKiIpLFQ9bmV3IFJlZ0V4cCgiXiIrTCsiKihbPit+XXwiK0wrIikiK0wrIioiKSxVPW5ldyBSZWdFeHAoIj0iK0wrIiooW15cXF0nXCJdKj8pIitMKyIqXFxdIiwiZyIpLFY9bmV3IFJlZ0V4cChQKSxXPW5ldyBSZWdFeHAoIl4iK04rIiQiKSxYPXtJRDpuZXcgUmVnRXhwKCJeIygiK00rIikiKSxDTEFTUzpuZXcgUmVnRXhwKCJeXFwuKCIrTSsiKSIpLFRBRzpuZXcgUmVnRXhwKCJeKCIrTS5yZXBsYWNlKCJ3IiwidyoiKSsiKSIpLEFUVFI6bmV3IFJlZ0V4cCgiXiIrTyksUFNFVURPOm5ldyBSZWdFeHAoIl4iK1ApLENISUxEOm5ldyBSZWdFeHAoIl46KG9ubHl8Zmlyc3R8bGFzdHxudGh8bnRoLWxhc3QpLShjaGlsZHxvZi10eXBlKSg/OlxcKCIrTCsiKihldmVufG9kZHwoKFsrLV18KShcXGQqKW58KSIrTCsiKig/OihbKy1dfCkiK0wrIiooXFxkKyl8KSkiK0wrIipcXCl8KSIsImkiKSxib29sOm5ldyBSZWdFeHAoIl4oPzoiK0srIikkIiwiaSIpLG5lZWRzQ29udGV4dDpuZXcgUmVnRXhwKCJeIitMKyIqWz4rfl18OihldmVufG9kZHxlcXxndHxsdHxudGh8Zmlyc3R8bGFzdCkoPzpcXCgiK0wrIiooKD86LVxcZCk/XFxkKikiK0wrIipcXCl8KSg/PVteLV18JCkiLCJpIil9LFk9L14oPzppbnB1dHxzZWxlY3R8dGV4dGFyZWF8YnV0dG9uKSQvaSxaPS9eaFxkJC9pLCQ9L15bXntdK1x7XHMqXFtuYXRpdmUgXHcvLF89L14oPzojKFtcdy1dKyl8KFx3Kyl8XC4oW1x3LV0rKSkkLyxhYT0vWyt+XS8sYmE9Lyd8XFwvZyxjYT1uZXcgUmVnRXhwKCJcXFxcKFtcXGRhLWZdezEsNn0iK0wrIj98KCIrTCsiKXwuKSIsImlnIiksZGE9ZnVuY3Rpb24oYSxiLGMpe3ZhciBkPSIweCIrYi02NTUzNjtyZXR1cm4gZCE9PWR8fGM/YjowPmQ/U3RyaW5nLmZyb21DaGFyQ29kZShkKzY1NTM2KTpTdHJpbmcuZnJvbUNoYXJDb2RlKGQ+PjEwfDU1Mjk2LDEwMjMmZHw1NjMyMCl9LGVhPWZ1bmN0aW9uKCl7bSgpfTt0cnl7SC5hcHBseShFPUkuY2FsbCh2LmNoaWxkTm9kZXMpLHYuY2hpbGROb2RlcyksRVt2LmNoaWxkTm9kZXMubGVuZ3RoXS5ub2RlVHlwZX1jYXRjaChmYSl7SD17YXBwbHk6RS5sZW5ndGg/ZnVuY3Rpb24oYSxiKXtHLmFwcGx5KGEsSS5jYWxsKGIpKX06ZnVuY3Rpb24oYSxiKXt2YXIgYz1hLmxlbmd0aCxkPTA7d2hpbGUoYVtjKytdPWJbZCsrXSk7YS5sZW5ndGg9Yy0xfX19ZnVuY3Rpb24gZ2EoYSxiLGQsZSl7dmFyIGYsaCxqLGssbCxvLHIscyx3LHg7aWYoKGI/Yi5vd25lckRvY3VtZW50fHxiOnYpIT09biYmbShiKSxiPWJ8fG4sZD1kfHxbXSxrPWIubm9kZVR5cGUsInN0cmluZyIhPXR5cGVvZiBhfHwhYXx8MSE9PWsmJjkhPT1rJiYxMSE9PWspcmV0dXJuIGQ7aWYoIWUmJnApe2lmKDExIT09ayYmKGY9Xy5leGVjKGEpKSlpZihqPWZbMV0pe2lmKDk9PT1rKXtpZihoPWIuZ2V0RWxlbWVudEJ5SWQoaiksIWh8fCFoLnBhcmVudE5vZGUpcmV0dXJuIGQ7aWYoaC5pZD09PWopcmV0dXJuIGQucHVzaChoKSxkfWVsc2UgaWYoYi5vd25lckRvY3VtZW50JiYoaD1iLm93bmVyRG9jdW1lbnQuZ2V0RWxlbWVudEJ5SWQoaikpJiZ0KGIsaCkmJmguaWQ9PT1qKXJldHVybiBkLnB1c2goaCksZH1lbHNle2lmKGZbMl0pcmV0dXJuIEguYXBwbHkoZCxiLmdldEVsZW1lbnRzQnlUYWdOYW1lKGEpKSxkO2lmKChqPWZbM10pJiZjLmdldEVsZW1lbnRzQnlDbGFzc05hbWUpcmV0dXJuIEguYXBwbHkoZCxiLmdldEVsZW1lbnRzQnlDbGFzc05hbWUoaikpLGR9aWYoYy5xc2EmJighcXx8IXEudGVzdChhKSkpe2lmKHM9cj11LHc9Yix4PTEhPT1rJiZhLDE9PT1rJiYib2JqZWN0IiE9PWIubm9kZU5hbWUudG9Mb3dlckNhc2UoKSl7bz1nKGEpLChyPWIuZ2V0QXR0cmlidXRlKCJpZCIpKT9zPXIucmVwbGFjZShiYSwiXFwkJiIpOmIuc2V0QXR0cmlidXRlKCJpZCIscykscz0iW2lkPSciK3MrIiddICIsbD1vLmxlbmd0aDt3aGlsZShsLS0pb1tsXT1zK3JhKG9bbF0pO3c9YWEudGVzdChhKSYmcGEoYi5wYXJlbnROb2RlKXx8Yix4PW8uam9pbigiLCIpfWlmKHgpdHJ5e3JldHVybiBILmFwcGx5KGQsdy5xdWVyeVNlbGVjdG9yQWxsKHgpKSxkfWNhdGNoKHkpe31maW5hbGx5e3J8fGIucmVtb3ZlQXR0cmlidXRlKCJpZCIpfX19cmV0dXJuIGkoYS5yZXBsYWNlKFIsIiQxIiksYixkLGUpfWZ1bmN0aW9uIGhhKCl7dmFyIGE9W107ZnVuY3Rpb24gYihjLGUpe3JldHVybiBhLnB1c2goYysiICIpPmQuY2FjaGVMZW5ndGgmJmRlbGV0ZSBiW2Euc2hpZnQoKV0sYltjKyIgIl09ZX1yZXR1cm4gYn1mdW5jdGlvbiBpYShhKXtyZXR1cm4gYVt1XT0hMCxhfWZ1bmN0aW9uIGphKGEpe3ZhciBiPW4uY3JlYXRlRWxlbWVudCgiZGl2Iik7dHJ5e3JldHVybiEhYShiKX1jYXRjaChjKXtyZXR1cm4hMX1maW5hbGx5e2IucGFyZW50Tm9kZSYmYi5wYXJlbnROb2RlLnJlbW92ZUNoaWxkKGIpLGI9bnVsbH19ZnVuY3Rpb24ga2EoYSxiKXt2YXIgYz1hLnNwbGl0KCJ8IiksZT1hLmxlbmd0aDt3aGlsZShlLS0pZC5hdHRySGFuZGxlW2NbZV1dPWJ9ZnVuY3Rpb24gbGEoYSxiKXt2YXIgYz1iJiZhLGQ9YyYmMT09PWEubm9kZVR5cGUmJjE9PT1iLm5vZGVUeXBlJiYofmIuc291cmNlSW5kZXh8fEMpLSh+YS5zb3VyY2VJbmRleHx8Qyk7aWYoZClyZXR1cm4gZDtpZihjKXdoaWxlKGM9Yy5uZXh0U2libGluZylpZihjPT09YilyZXR1cm4tMTtyZXR1cm4gYT8xOi0xfWZ1bmN0aW9uIG1hKGEpe3JldHVybiBmdW5jdGlvbihiKXt2YXIgYz1iLm5vZGVOYW1lLnRvTG93ZXJDYXNlKCk7cmV0dXJuImlucHV0Ij09PWMmJmIudHlwZT09PWF9fWZ1bmN0aW9uIG5hKGEpe3JldHVybiBmdW5jdGlvbihiKXt2YXIgYz1iLm5vZGVOYW1lLnRvTG93ZXJDYXNlKCk7cmV0dXJuKCJpbnB1dCI9PT1jfHwiYnV0dG9uIj09PWMpJiZiLnR5cGU9PT1hfX1mdW5jdGlvbiBvYShhKXtyZXR1cm4gaWEoZnVuY3Rpb24oYil7cmV0dXJuIGI9K2IsaWEoZnVuY3Rpb24oYyxkKXt2YXIgZSxmPWEoW10sYy5sZW5ndGgsYiksZz1mLmxlbmd0aDt3aGlsZShnLS0pY1tlPWZbZ11dJiYoY1tlXT0hKGRbZV09Y1tlXSkpfSl9KX1mdW5jdGlvbiBwYShhKXtyZXR1cm4gYSYmInVuZGVmaW5lZCIhPXR5cGVvZiBhLmdldEVsZW1lbnRzQnlUYWdOYW1lJiZhfWM9Z2Euc3VwcG9ydD17fSxmPWdhLmlzWE1MPWZ1bmN0aW9uKGEpe3ZhciBiPWEmJihhLm93bmVyRG9jdW1lbnR8fGEpLmRvY3VtZW50RWxlbWVudDtyZXR1cm4gYj8iSFRNTCIhPT1iLm5vZGVOYW1lOiExfSxtPWdhLnNldERvY3VtZW50PWZ1bmN0aW9uKGEpe3ZhciBiLGUsZz1hP2Eub3duZXJEb2N1bWVudHx8YTp2O3JldHVybiBnIT09biYmOT09PWcubm9kZVR5cGUmJmcuZG9jdW1lbnRFbGVtZW50PyhuPWcsbz1nLmRvY3VtZW50RWxlbWVudCxlPWcuZGVmYXVsdFZpZXcsZSYmZSE9PWUudG9wJiYoZS5hZGRFdmVudExpc3RlbmVyP2UuYWRkRXZlbnRMaXN0ZW5lcigidW5sb2FkIixlYSwhMSk6ZS5hdHRhY2hFdmVudCYmZS5hdHRhY2hFdmVudCgib251bmxvYWQiLGVhKSkscD0hZihnKSxjLmF0dHJpYnV0ZXM9amEoZnVuY3Rpb24oYSl7cmV0dXJuIGEuY2xhc3NOYW1lPSJpIiwhYS5nZXRBdHRyaWJ1dGUoImNsYXNzTmFtZSIpfSksYy5nZXRFbGVtZW50c0J5VGFnTmFtZT1qYShmdW5jdGlvbihhKXtyZXR1cm4gYS5hcHBlbmRDaGlsZChnLmNyZWF0ZUNvbW1lbnQoIiIpKSwhYS5nZXRFbGVtZW50c0J5VGFnTmFtZSgiKiIpLmxlbmd0aH0pLGMuZ2V0RWxlbWVudHNCeUNsYXNzTmFtZT0kLnRlc3QoZy5nZXRFbGVtZW50c0J5Q2xhc3NOYW1lKSxjLmdldEJ5SWQ9amEoZnVuY3Rpb24oYSl7cmV0dXJuIG8uYXBwZW5kQ2hpbGQoYSkuaWQ9dSwhZy5nZXRFbGVtZW50c0J5TmFtZXx8IWcuZ2V0RWxlbWVudHNCeU5hbWUodSkubGVuZ3RofSksYy5nZXRCeUlkPyhkLmZpbmQuSUQ9ZnVuY3Rpb24oYSxiKXtpZigidW5kZWZpbmVkIiE9dHlwZW9mIGIuZ2V0RWxlbWVudEJ5SWQmJnApe3ZhciBjPWIuZ2V0RWxlbWVudEJ5SWQoYSk7cmV0dXJuIGMmJmMucGFyZW50Tm9kZT9bY106W119fSxkLmZpbHRlci5JRD1mdW5jdGlvbihhKXt2YXIgYj1hLnJlcGxhY2UoY2EsZGEpO3JldHVybiBmdW5jdGlvbihhKXtyZXR1cm4gYS5nZXRBdHRyaWJ1dGUoImlkIik9PT1ifX0pOihkZWxldGUgZC5maW5kLklELGQuZmlsdGVyLklEPWZ1bmN0aW9uKGEpe3ZhciBiPWEucmVwbGFjZShjYSxkYSk7cmV0dXJuIGZ1bmN0aW9uKGEpe3ZhciBjPSJ1bmRlZmluZWQiIT10eXBlb2YgYS5nZXRBdHRyaWJ1dGVOb2RlJiZhLmdldEF0dHJpYnV0ZU5vZGUoImlkIik7cmV0dXJuIGMmJmMudmFsdWU9PT1ifX0pLGQuZmluZC5UQUc9Yy5nZXRFbGVtZW50c0J5VGFnTmFtZT9mdW5jdGlvbihhLGIpe3JldHVybiJ1bmRlZmluZWQiIT10eXBlb2YgYi5nZXRFbGVtZW50c0J5VGFnTmFtZT9iLmdldEVsZW1lbnRzQnlUYWdOYW1lKGEpOmMucXNhP2IucXVlcnlTZWxlY3RvckFsbChhKTp2b2lkIDB9OmZ1bmN0aW9uKGEsYil7dmFyIGMsZD1bXSxlPTAsZj1iLmdldEVsZW1lbnRzQnlUYWdOYW1lKGEpO2lmKCIqIj09PWEpe3doaWxlKGM9ZltlKytdKTE9PT1jLm5vZGVUeXBlJiZkLnB1c2goYyk7cmV0dXJuIGR9cmV0dXJuIGZ9LGQuZmluZC5DTEFTUz1jLmdldEVsZW1lbnRzQnlDbGFzc05hbWUmJmZ1bmN0aW9uKGEsYil7cmV0dXJuIHA/Yi5nZXRFbGVtZW50c0J5Q2xhc3NOYW1lKGEpOnZvaWQgMH0scj1bXSxxPVtdLChjLnFzYT0kLnRlc3QoZy5xdWVyeVNlbGVjdG9yQWxsKSkmJihqYShmdW5jdGlvbihhKXtvLmFwcGVuZENoaWxkKGEpLmlubmVySFRNTD0iPGEgaWQ9JyIrdSsiJz48L2E+PHNlbGVjdCBpZD0nIit1KyItXGZdJyBtc2FsbG93Y2FwdHVyZT0nJz48b3B0aW9uIHNlbGVjdGVkPScnPjwvb3B0aW9uPjwvc2VsZWN0PiIsYS5xdWVyeVNlbGVjdG9yQWxsKCJbbXNhbGxvd2NhcHR1cmVePScnXSIpLmxlbmd0aCYmcS5wdXNoKCJbKl4kXT0iK0wrIiooPzonJ3xcIlwiKSIpLGEucXVlcnlTZWxlY3RvckFsbCgiW3NlbGVjdGVkXSIpLmxlbmd0aHx8cS5wdXNoKCJcXFsiK0wrIiooPzp2YWx1ZXwiK0srIikiKSxhLnF1ZXJ5U2VsZWN0b3JBbGwoIltpZH49Iit1KyItXSIpLmxlbmd0aHx8cS5wdXNoKCJ+PSIpLGEucXVlcnlTZWxlY3RvckFsbCgiOmNoZWNrZWQiKS5sZW5ndGh8fHEucHVzaCgiOmNoZWNrZWQiKSxhLnF1ZXJ5U2VsZWN0b3JBbGwoImEjIit1KyIrKiIpLmxlbmd0aHx8cS5wdXNoKCIuIy4rWyt+XSIpfSksamEoZnVuY3Rpb24oYSl7dmFyIGI9Zy5jcmVhdGVFbGVtZW50KCJpbnB1dCIpO2Iuc2V0QXR0cmlidXRlKCJ0eXBlIiwiaGlkZGVuIiksYS5hcHBlbmRDaGlsZChiKS5zZXRBdHRyaWJ1dGUoIm5hbWUiLCJEIiksYS5xdWVyeVNlbGVjdG9yQWxsKCJbbmFtZT1kXSIpLmxlbmd0aCYmcS5wdXNoKCJuYW1lIitMKyIqWypeJHwhfl0/PSIpLGEucXVlcnlTZWxlY3RvckFsbCgiOmVuYWJsZWQiKS5sZW5ndGh8fHEucHVzaCgiOmVuYWJsZWQiLCI6ZGlzYWJsZWQiKSxhLnF1ZXJ5U2VsZWN0b3JBbGwoIiosOngiKSxxLnB1c2goIiwuKjoiKX0pKSwoYy5tYXRjaGVzU2VsZWN0b3I9JC50ZXN0KHM9by5tYXRjaGVzfHxvLndlYmtpdE1hdGNoZXNTZWxlY3Rvcnx8by5tb3pNYXRjaGVzU2VsZWN0b3J8fG8ub01hdGNoZXNTZWxlY3Rvcnx8by5tc01hdGNoZXNTZWxlY3RvcikpJiZqYShmdW5jdGlvbihhKXtjLmRpc2Nvbm5lY3RlZE1hdGNoPXMuY2FsbChhLCJkaXYiKSxzLmNhbGwoYSwiW3MhPScnXTp4Iiksci5wdXNoKCIhPSIsUCl9KSxxPXEubGVuZ3RoJiZuZXcgUmVnRXhwKHEuam9pbigifCIpKSxyPXIubGVuZ3RoJiZuZXcgUmVnRXhwKHIuam9pbigifCIpKSxiPSQudGVzdChvLmNvbXBhcmVEb2N1bWVudFBvc2l0aW9uKSx0PWJ8fCQudGVzdChvLmNvbnRhaW5zKT9mdW5jdGlvbihhLGIpe3ZhciBjPTk9PT1hLm5vZGVUeXBlP2EuZG9jdW1lbnRFbGVtZW50OmEsZD1iJiZiLnBhcmVudE5vZGU7cmV0dXJuIGE9PT1kfHwhKCFkfHwxIT09ZC5ub2RlVHlwZXx8IShjLmNvbnRhaW5zP2MuY29udGFpbnMoZCk6YS5jb21wYXJlRG9jdW1lbnRQb3NpdGlvbiYmMTYmYS5jb21wYXJlRG9jdW1lbnRQb3NpdGlvbihkKSkpfTpmdW5jdGlvbihhLGIpe2lmKGIpd2hpbGUoYj1iLnBhcmVudE5vZGUpaWYoYj09PWEpcmV0dXJuITA7cmV0dXJuITF9LEI9Yj9mdW5jdGlvbihhLGIpe2lmKGE9PT1iKXJldHVybiBsPSEwLDA7dmFyIGQ9IWEuY29tcGFyZURvY3VtZW50UG9zaXRpb24tIWIuY29tcGFyZURvY3VtZW50UG9zaXRpb247cmV0dXJuIGQ/ZDooZD0oYS5vd25lckRvY3VtZW50fHxhKT09PShiLm93bmVyRG9jdW1lbnR8fGIpP2EuY29tcGFyZURvY3VtZW50UG9zaXRpb24oYik6MSwxJmR8fCFjLnNvcnREZXRhY2hlZCYmYi5jb21wYXJlRG9jdW1lbnRQb3NpdGlvbihhKT09PWQ/YT09PWd8fGEub3duZXJEb2N1bWVudD09PXYmJnQodixhKT8tMTpiPT09Z3x8Yi5vd25lckRvY3VtZW50PT09diYmdCh2LGIpPzE6az9KKGssYSktSihrLGIpOjA6NCZkPy0xOjEpfTpmdW5jdGlvbihhLGIpe2lmKGE9PT1iKXJldHVybiBsPSEwLDA7dmFyIGMsZD0wLGU9YS5wYXJlbnROb2RlLGY9Yi5wYXJlbnROb2RlLGg9W2FdLGk9W2JdO2lmKCFlfHwhZilyZXR1cm4gYT09PWc/LTE6Yj09PWc/MTplPy0xOmY/MTprP0ooayxhKS1KKGssYik6MDtpZihlPT09ZilyZXR1cm4gbGEoYSxiKTtjPWE7d2hpbGUoYz1jLnBhcmVudE5vZGUpaC51bnNoaWZ0KGMpO2M9Yjt3aGlsZShjPWMucGFyZW50Tm9kZSlpLnVuc2hpZnQoYyk7d2hpbGUoaFtkXT09PWlbZF0pZCsrO3JldHVybiBkP2xhKGhbZF0saVtkXSk6aFtkXT09PXY/LTE6aVtkXT09PXY/MTowfSxnKTpufSxnYS5tYXRjaGVzPWZ1bmN0aW9uKGEsYil7cmV0dXJuIGdhKGEsbnVsbCxudWxsLGIpfSxnYS5tYXRjaGVzU2VsZWN0b3I9ZnVuY3Rpb24oYSxiKXtpZigoYS5vd25lckRvY3VtZW50fHxhKSE9PW4mJm0oYSksYj1iLnJlcGxhY2UoVSwiPSckMSddIiksISghYy5tYXRjaGVzU2VsZWN0b3J8fCFwfHxyJiZyLnRlc3QoYil8fHEmJnEudGVzdChiKSkpdHJ5e3ZhciBkPXMuY2FsbChhLGIpO2lmKGR8fGMuZGlzY29ubmVjdGVkTWF0Y2h8fGEuZG9jdW1lbnQmJjExIT09YS5kb2N1bWVudC5ub2RlVHlwZSlyZXR1cm4gZH1jYXRjaChlKXt9cmV0dXJuIGdhKGIsbixudWxsLFthXSkubGVuZ3RoPjB9LGdhLmNvbnRhaW5zPWZ1bmN0aW9uKGEsYil7cmV0dXJuKGEub3duZXJEb2N1bWVudHx8YSkhPT1uJiZtKGEpLHQoYSxiKX0sZ2EuYXR0cj1mdW5jdGlvbihhLGIpeyhhLm93bmVyRG9jdW1lbnR8fGEpIT09biYmbShhKTt2YXIgZT1kLmF0dHJIYW5kbGVbYi50b0xvd2VyQ2FzZSgpXSxmPWUmJkQuY2FsbChkLmF0dHJIYW5kbGUsYi50b0xvd2VyQ2FzZSgpKT9lKGEsYiwhcCk6dm9pZCAwO3JldHVybiB2b2lkIDAhPT1mP2Y6Yy5hdHRyaWJ1dGVzfHwhcD9hLmdldEF0dHJpYnV0ZShiKTooZj1hLmdldEF0dHJpYnV0ZU5vZGUoYikpJiZmLnNwZWNpZmllZD9mLnZhbHVlOm51bGx9LGdhLmVycm9yPWZ1bmN0aW9uKGEpe3Rocm93IG5ldyBFcnJvcigiU3ludGF4IGVycm9yLCB1bnJlY29nbml6ZWQgZXhwcmVzc2lvbjogIithKX0sZ2EudW5pcXVlU29ydD1mdW5jdGlvbihhKXt2YXIgYixkPVtdLGU9MCxmPTA7aWYobD0hYy5kZXRlY3REdXBsaWNhdGVzLGs9IWMuc29ydFN0YWJsZSYmYS5zbGljZSgwKSxhLnNvcnQoQiksbCl7d2hpbGUoYj1hW2YrK10pYj09PWFbZl0mJihlPWQucHVzaChmKSk7d2hpbGUoZS0tKWEuc3BsaWNlKGRbZV0sMSl9cmV0dXJuIGs9bnVsbCxhfSxlPWdhLmdldFRleHQ9ZnVuY3Rpb24oYSl7dmFyIGIsYz0iIixkPTAsZj1hLm5vZGVUeXBlO2lmKGYpe2lmKDE9PT1mfHw5PT09Znx8MTE9PT1mKXtpZigic3RyaW5nIj09dHlwZW9mIGEudGV4dENvbnRlbnQpcmV0dXJuIGEudGV4dENvbnRlbnQ7Zm9yKGE9YS5maXJzdENoaWxkO2E7YT1hLm5leHRTaWJsaW5nKWMrPWUoYSl9ZWxzZSBpZigzPT09Znx8ND09PWYpcmV0dXJuIGEubm9kZVZhbHVlfWVsc2Ugd2hpbGUoYj1hW2QrK10pYys9ZShiKTtyZXR1cm4gY30sZD1nYS5zZWxlY3RvcnM9e2NhY2hlTGVuZ3RoOjUwLGNyZWF0ZVBzZXVkbzppYSxtYXRjaDpYLGF0dHJIYW5kbGU6e30sZmluZDp7fSxyZWxhdGl2ZTp7Ij4iOntkaXI6InBhcmVudE5vZGUiLGZpcnN0OiEwfSwiICI6e2RpcjoicGFyZW50Tm9kZSJ9LCIrIjp7ZGlyOiJwcmV2aW91c1NpYmxpbmciLGZpcnN0OiEwfSwifiI6e2RpcjoicHJldmlvdXNTaWJsaW5nIn19LHByZUZpbHRlcjp7QVRUUjpmdW5jdGlvbihhKXtyZXR1cm4gYVsxXT1hWzFdLnJlcGxhY2UoY2EsZGEpLGFbM109KGFbM118fGFbNF18fGFbNV18fCIiKS5yZXBsYWNlKGNhLGRhKSwifj0iPT09YVsyXSYmKGFbM109IiAiK2FbM10rIiAiKSxhLnNsaWNlKDAsNCl9LENISUxEOmZ1bmN0aW9uKGEpe3JldHVybiBhWzFdPWFbMV0udG9Mb3dlckNhc2UoKSwibnRoIj09PWFbMV0uc2xpY2UoMCwzKT8oYVszXXx8Z2EuZXJyb3IoYVswXSksYVs0XT0rKGFbNF0/YVs1XSsoYVs2XXx8MSk6MiooImV2ZW4iPT09YVszXXx8Im9kZCI9PT1hWzNdKSksYVs1XT0rKGFbN10rYVs4XXx8Im9kZCI9PT1hWzNdKSk6YVszXSYmZ2EuZXJyb3IoYVswXSksYX0sUFNFVURPOmZ1bmN0aW9uKGEpe3ZhciBiLGM9IWFbNl0mJmFbMl07cmV0dXJuIFguQ0hJTEQudGVzdChhWzBdKT9udWxsOihhWzNdP2FbMl09YVs0XXx8YVs1XXx8IiI6YyYmVi50ZXN0KGMpJiYoYj1nKGMsITApKSYmKGI9Yy5pbmRleE9mKCIpIixjLmxlbmd0aC1iKS1jLmxlbmd0aCkmJihhWzBdPWFbMF0uc2xpY2UoMCxiKSxhWzJdPWMuc2xpY2UoMCxiKSksYS5zbGljZSgwLDMpKX19LGZpbHRlcjp7VEFHOmZ1bmN0aW9uKGEpe3ZhciBiPWEucmVwbGFjZShjYSxkYSkudG9Mb3dlckNhc2UoKTtyZXR1cm4iKiI9PT1hP2Z1bmN0aW9uKCl7cmV0dXJuITB9OmZ1bmN0aW9uKGEpe3JldHVybiBhLm5vZGVOYW1lJiZhLm5vZGVOYW1lLnRvTG93ZXJDYXNlKCk9PT1ifX0sQ0xBU1M6ZnVuY3Rpb24oYSl7dmFyIGI9eVthKyIgIl07cmV0dXJuIGJ8fChiPW5ldyBSZWdFeHAoIihefCIrTCsiKSIrYSsiKCIrTCsifCQpIikpJiZ5KGEsZnVuY3Rpb24oYSl7cmV0dXJuIGIudGVzdCgic3RyaW5nIj09dHlwZW9mIGEuY2xhc3NOYW1lJiZhLmNsYXNzTmFtZXx8InVuZGVmaW5lZCIhPXR5cGVvZiBhLmdldEF0dHJpYnV0ZSYmYS5nZXRBdHRyaWJ1dGUoImNsYXNzIil8fCIiKX0pfSxBVFRSOmZ1bmN0aW9uKGEsYixjKXtyZXR1cm4gZnVuY3Rpb24oZCl7dmFyIGU9Z2EuYXR0cihkLGEpO3JldHVybiBudWxsPT1lPyIhPSI9PT1iOmI/KGUrPSIiLCI9Ij09PWI/ZT09PWM6IiE9Ij09PWI/ZSE9PWM6Il49Ij09PWI/YyYmMD09PWUuaW5kZXhPZihjKToiKj0iPT09Yj9jJiZlLmluZGV4T2YoYyk+LTE6IiQ9Ij09PWI/YyYmZS5zbGljZSgtYy5sZW5ndGgpPT09Yzoifj0iPT09Yj8oIiAiK2UucmVwbGFjZShRLCIgIikrIiAiKS5pbmRleE9mKGMpPi0xOiJ8PSI9PT1iP2U9PT1jfHxlLnNsaWNlKDAsYy5sZW5ndGgrMSk9PT1jKyItIjohMSk6ITB9fSxDSElMRDpmdW5jdGlvbihhLGIsYyxkLGUpe3ZhciBmPSJudGgiIT09YS5zbGljZSgwLDMpLGc9Imxhc3QiIT09YS5zbGljZSgtNCksaD0ib2YtdHlwZSI9PT1iO3JldHVybiAxPT09ZCYmMD09PWU/ZnVuY3Rpb24oYSl7cmV0dXJuISFhLnBhcmVudE5vZGV9OmZ1bmN0aW9uKGIsYyxpKXt2YXIgaixrLGwsbSxuLG8scD1mIT09Zz8ibmV4dFNpYmxpbmciOiJwcmV2aW91c1NpYmxpbmciLHE9Yi5wYXJlbnROb2RlLHI9aCYmYi5ub2RlTmFtZS50b0xvd2VyQ2FzZSgpLHM9IWkmJiFoO2lmKHEpe2lmKGYpe3doaWxlKHApe2w9Yjt3aGlsZShsPWxbcF0paWYoaD9sLm5vZGVOYW1lLnRvTG93ZXJDYXNlKCk9PT1yOjE9PT1sLm5vZGVUeXBlKXJldHVybiExO289cD0ib25seSI9PT1hJiYhbyYmIm5leHRTaWJsaW5nIn1yZXR1cm4hMH1pZihvPVtnP3EuZmlyc3RDaGlsZDpxLmxhc3RDaGlsZF0sZyYmcyl7az1xW3VdfHwocVt1XT17fSksaj1rW2FdfHxbXSxuPWpbMF09PT13JiZqWzFdLG09alswXT09PXcmJmpbMl0sbD1uJiZxLmNoaWxkTm9kZXNbbl07d2hpbGUobD0rK24mJmwmJmxbcF18fChtPW49MCl8fG8ucG9wKCkpaWYoMT09PWwubm9kZVR5cGUmJisrbSYmbD09PWIpe2tbYV09W3csbixtXTticmVha319ZWxzZSBpZihzJiYoaj0oYlt1XXx8KGJbdV09e30pKVthXSkmJmpbMF09PT13KW09alsxXTtlbHNlIHdoaWxlKGw9KytuJiZsJiZsW3BdfHwobT1uPTApfHxvLnBvcCgpKWlmKChoP2wubm9kZU5hbWUudG9Mb3dlckNhc2UoKT09PXI6MT09PWwubm9kZVR5cGUpJiYrK20mJihzJiYoKGxbdV18fChsW3VdPXt9KSlbYV09W3csbV0pLGw9PT1iKSlicmVhaztyZXR1cm4gbS09ZSxtPT09ZHx8bSVkPT09MCYmbS9kPj0wfX19LFBTRVVETzpmdW5jdGlvbihhLGIpe3ZhciBjLGU9ZC5wc2V1ZG9zW2FdfHxkLnNldEZpbHRlcnNbYS50b0xvd2VyQ2FzZSgpXXx8Z2EuZXJyb3IoInVuc3VwcG9ydGVkIHBzZXVkbzogIithKTtyZXR1cm4gZVt1XT9lKGIpOmUubGVuZ3RoPjE/KGM9W2EsYSwiIixiXSxkLnNldEZpbHRlcnMuaGFzT3duUHJvcGVydHkoYS50b0xvd2VyQ2FzZSgpKT9pYShmdW5jdGlvbihhLGMpe3ZhciBkLGY9ZShhLGIpLGc9Zi5sZW5ndGg7d2hpbGUoZy0tKWQ9SihhLGZbZ10pLGFbZF09IShjW2RdPWZbZ10pfSk6ZnVuY3Rpb24oYSl7cmV0dXJuIGUoYSwwLGMpfSk6ZX19LHBzZXVkb3M6e25vdDppYShmdW5jdGlvbihhKXt2YXIgYj1bXSxjPVtdLGQ9aChhLnJlcGxhY2UoUiwiJDEiKSk7cmV0dXJuIGRbdV0/aWEoZnVuY3Rpb24oYSxiLGMsZSl7dmFyIGYsZz1kKGEsbnVsbCxlLFtdKSxoPWEubGVuZ3RoO3doaWxlKGgtLSkoZj1nW2hdKSYmKGFbaF09IShiW2hdPWYpKX0pOmZ1bmN0aW9uKGEsZSxmKXtyZXR1cm4gYlswXT1hLGQoYixudWxsLGYsYyksYlswXT1udWxsLCFjLnBvcCgpfX0pLGhhczppYShmdW5jdGlvbihhKXtyZXR1cm4gZnVuY3Rpb24oYil7cmV0dXJuIGdhKGEsYikubGVuZ3RoPjB9fSksY29udGFpbnM6aWEoZnVuY3Rpb24oYSl7cmV0dXJuIGE9YS5yZXBsYWNlKGNhLGRhKSxmdW5jdGlvbihiKXtyZXR1cm4oYi50ZXh0Q29udGVudHx8Yi5pbm5lclRleHR8fGUoYikpLmluZGV4T2YoYSk+LTF9fSksbGFuZzppYShmdW5jdGlvbihhKXtyZXR1cm4gVy50ZXN0KGF8fCIiKXx8Z2EuZXJyb3IoInVuc3VwcG9ydGVkIGxhbmc6ICIrYSksYT1hLnJlcGxhY2UoY2EsZGEpLnRvTG93ZXJDYXNlKCksZnVuY3Rpb24oYil7dmFyIGM7ZG8gaWYoYz1wP2IubGFuZzpiLmdldEF0dHJpYnV0ZSgieG1sOmxhbmciKXx8Yi5nZXRBdHRyaWJ1dGUoImxhbmciKSlyZXR1cm4gYz1jLnRvTG93ZXJDYXNlKCksYz09PWF8fDA9PT1jLmluZGV4T2YoYSsiLSIpO3doaWxlKChiPWIucGFyZW50Tm9kZSkmJjE9PT1iLm5vZGVUeXBlKTtyZXR1cm4hMX19KSx0YXJnZXQ6ZnVuY3Rpb24oYil7dmFyIGM9YS5sb2NhdGlvbiYmYS5sb2NhdGlvbi5oYXNoO3JldHVybiBjJiZjLnNsaWNlKDEpPT09Yi5pZH0scm9vdDpmdW5jdGlvbihhKXtyZXR1cm4gYT09PW99LGZvY3VzOmZ1bmN0aW9uKGEpe3JldHVybiBhPT09bi5hY3RpdmVFbGVtZW50JiYoIW4uaGFzRm9jdXN8fG4uaGFzRm9jdXMoKSkmJiEhKGEudHlwZXx8YS5ocmVmfHx+YS50YWJJbmRleCl9LGVuYWJsZWQ6ZnVuY3Rpb24oYSl7cmV0dXJuIGEuZGlzYWJsZWQ9PT0hMX0sZGlzYWJsZWQ6ZnVuY3Rpb24oYSl7cmV0dXJuIGEuZGlzYWJsZWQ9PT0hMH0sY2hlY2tlZDpmdW5jdGlvbihhKXt2YXIgYj1hLm5vZGVOYW1lLnRvTG93ZXJDYXNlKCk7cmV0dXJuImlucHV0Ij09PWImJiEhYS5jaGVja2VkfHwib3B0aW9uIj09PWImJiEhYS5zZWxlY3RlZH0sc2VsZWN0ZWQ6ZnVuY3Rpb24oYSl7cmV0dXJuIGEucGFyZW50Tm9kZSYmYS5wYXJlbnROb2RlLnNlbGVjdGVkSW5kZXgsYS5zZWxlY3RlZD09PSEwfSxlbXB0eTpmdW5jdGlvbihhKXtmb3IoYT1hLmZpcnN0Q2hpbGQ7YTthPWEubmV4dFNpYmxpbmcpaWYoYS5ub2RlVHlwZTw2KXJldHVybiExO3JldHVybiEwfSxwYXJlbnQ6ZnVuY3Rpb24oYSl7cmV0dXJuIWQucHNldWRvcy5lbXB0eShhKX0saGVhZGVyOmZ1bmN0aW9uKGEpe3JldHVybiBaLnRlc3QoYS5ub2RlTmFtZSl9LGlucHV0OmZ1bmN0aW9uKGEpe3JldHVybiBZLnRlc3QoYS5ub2RlTmFtZSl9LGJ1dHRvbjpmdW5jdGlvbihhKXt2YXIgYj1hLm5vZGVOYW1lLnRvTG93ZXJDYXNlKCk7cmV0dXJuImlucHV0Ij09PWImJiJidXR0b24iPT09YS50eXBlfHwiYnV0dG9uIj09PWJ9LHRleHQ6ZnVuY3Rpb24oYSl7dmFyIGI7cmV0dXJuImlucHV0Ij09PWEubm9kZU5hbWUudG9Mb3dlckNhc2UoKSYmInRleHQiPT09YS50eXBlJiYobnVsbD09KGI9YS5nZXRBdHRyaWJ1dGUoInR5cGUiKSl8fCJ0ZXh0Ij09PWIudG9Mb3dlckNhc2UoKSl9LGZpcnN0Om9hKGZ1bmN0aW9uKCl7cmV0dXJuWzBdfSksbGFzdDpvYShmdW5jdGlvbihhLGIpe3JldHVybltiLTFdfSksZXE6b2EoZnVuY3Rpb24oYSxiLGMpe3JldHVyblswPmM/YytiOmNdfSksZXZlbjpvYShmdW5jdGlvbihhLGIpe2Zvcih2YXIgYz0wO2I+YztjKz0yKWEucHVzaChjKTtyZXR1cm4gYX0pLG9kZDpvYShmdW5jdGlvbihhLGIpe2Zvcih2YXIgYz0xO2I+YztjKz0yKWEucHVzaChjKTtyZXR1cm4gYX0pLGx0Om9hKGZ1bmN0aW9uKGEsYixjKXtmb3IodmFyIGQ9MD5jP2MrYjpjOy0tZD49MDspYS5wdXNoKGQpO3JldHVybiBhfSksZ3Q6b2EoZnVuY3Rpb24oYSxiLGMpe2Zvcih2YXIgZD0wPmM/YytiOmM7KytkPGI7KWEucHVzaChkKTtyZXR1cm4gYX0pfX0sZC5wc2V1ZG9zLm50aD1kLnBzZXVkb3MuZXE7Zm9yKGIgaW57cmFkaW86ITAsY2hlY2tib3g6ITAsZmlsZTohMCxwYXNzd29yZDohMCxpbWFnZTohMH0pZC5wc2V1ZG9zW2JdPW1hKGIpO2ZvcihiIGlue3N1Ym1pdDohMCxyZXNldDohMH0pZC5wc2V1ZG9zW2JdPW5hKGIpO2Z1bmN0aW9uIHFhKCl7fXFhLnByb3RvdHlwZT1kLmZpbHRlcnM9ZC5wc2V1ZG9zLGQuc2V0RmlsdGVycz1uZXcgcWEsZz1nYS50b2tlbml6ZT1mdW5jdGlvbihhLGIpe3ZhciBjLGUsZixnLGgsaSxqLGs9elthKyIgIl07aWYoaylyZXR1cm4gYj8wOmsuc2xpY2UoMCk7aD1hLGk9W10saj1kLnByZUZpbHRlcjt3aGlsZShoKXsoIWN8fChlPVMuZXhlYyhoKSkpJiYoZSYmKGg9aC5zbGljZShlWzBdLmxlbmd0aCl8fGgpLGkucHVzaChmPVtdKSksYz0hMSwoZT1ULmV4ZWMoaCkpJiYoYz1lLnNoaWZ0KCksZi5wdXNoKHt2YWx1ZTpjLHR5cGU6ZVswXS5yZXBsYWNlKFIsIiAiKX0pLGg9aC5zbGljZShjLmxlbmd0aCkpO2ZvcihnIGluIGQuZmlsdGVyKSEoZT1YW2ddLmV4ZWMoaCkpfHxqW2ddJiYhKGU9altnXShlKSl8fChjPWUuc2hpZnQoKSxmLnB1c2goe3ZhbHVlOmMsdHlwZTpnLG1hdGNoZXM6ZX0pLGg9aC5zbGljZShjLmxlbmd0aCkpO2lmKCFjKWJyZWFrfXJldHVybiBiP2gubGVuZ3RoOmg/Z2EuZXJyb3IoYSk6eihhLGkpLnNsaWNlKDApfTtmdW5jdGlvbiByYShhKXtmb3IodmFyIGI9MCxjPWEubGVuZ3RoLGQ9IiI7Yz5iO2IrKylkKz1hW2JdLnZhbHVlO3JldHVybiBkfWZ1bmN0aW9uIHNhKGEsYixjKXt2YXIgZD1iLmRpcixlPWMmJiJwYXJlbnROb2RlIj09PWQsZj14Kys7cmV0dXJuIGIuZmlyc3Q/ZnVuY3Rpb24oYixjLGYpe3doaWxlKGI9YltkXSlpZigxPT09Yi5ub2RlVHlwZXx8ZSlyZXR1cm4gYShiLGMsZil9OmZ1bmN0aW9uKGIsYyxnKXt2YXIgaCxpLGo9W3csZl07aWYoZyl7d2hpbGUoYj1iW2RdKWlmKCgxPT09Yi5ub2RlVHlwZXx8ZSkmJmEoYixjLGcpKXJldHVybiEwfWVsc2Ugd2hpbGUoYj1iW2RdKWlmKDE9PT1iLm5vZGVUeXBlfHxlKXtpZihpPWJbdV18fChiW3VdPXt9KSwoaD1pW2RdKSYmaFswXT09PXcmJmhbMV09PT1mKXJldHVybiBqWzJdPWhbMl07aWYoaVtkXT1qLGpbMl09YShiLGMsZykpcmV0dXJuITB9fX1mdW5jdGlvbiB0YShhKXtyZXR1cm4gYS5sZW5ndGg+MT9mdW5jdGlvbihiLGMsZCl7dmFyIGU9YS5sZW5ndGg7d2hpbGUoZS0tKWlmKCFhW2VdKGIsYyxkKSlyZXR1cm4hMTtyZXR1cm4hMH06YVswXX1mdW5jdGlvbiB1YShhLGIsYyl7Zm9yKHZhciBkPTAsZT1iLmxlbmd0aDtlPmQ7ZCsrKWdhKGEsYltkXSxjKTtyZXR1cm4gY31mdW5jdGlvbiB2YShhLGIsYyxkLGUpe2Zvcih2YXIgZixnPVtdLGg9MCxpPWEubGVuZ3RoLGo9bnVsbCE9YjtpPmg7aCsrKShmPWFbaF0pJiYoIWN8fGMoZixkLGUpKSYmKGcucHVzaChmKSxqJiZiLnB1c2goaCkpO3JldHVybiBnfWZ1bmN0aW9uIHdhKGEsYixjLGQsZSxmKXtyZXR1cm4gZCYmIWRbdV0mJihkPXdhKGQpKSxlJiYhZVt1XSYmKGU9d2EoZSxmKSksaWEoZnVuY3Rpb24oZixnLGgsaSl7dmFyIGosayxsLG09W10sbj1bXSxvPWcubGVuZ3RoLHA9Znx8dWEoYnx8IioiLGgubm9kZVR5cGU/W2hdOmgsW10pLHE9IWF8fCFmJiZiP3A6dmEocCxtLGEsaCxpKSxyPWM/ZXx8KGY/YTpvfHxkKT9bXTpnOnE7aWYoYyYmYyhxLHIsaCxpKSxkKXtqPXZhKHIsbiksZChqLFtdLGgsaSksaz1qLmxlbmd0aDt3aGlsZShrLS0pKGw9altrXSkmJihyW25ba11dPSEocVtuW2tdXT1sKSl9aWYoZil7aWYoZXx8YSl7aWYoZSl7aj1bXSxrPXIubGVuZ3RoO3doaWxlKGstLSkobD1yW2tdKSYmai5wdXNoKHFba109bCk7ZShudWxsLHI9W10saixpKX1rPXIubGVuZ3RoO3doaWxlKGstLSkobD1yW2tdKSYmKGo9ZT9KKGYsbCk6bVtrXSk+LTEmJihmW2pdPSEoZ1tqXT1sKSl9fWVsc2Ugcj12YShyPT09Zz9yLnNwbGljZShvLHIubGVuZ3RoKTpyKSxlP2UobnVsbCxnLHIsaSk6SC5hcHBseShnLHIpfSl9ZnVuY3Rpb24geGEoYSl7Zm9yKHZhciBiLGMsZSxmPWEubGVuZ3RoLGc9ZC5yZWxhdGl2ZVthWzBdLnR5cGVdLGg9Z3x8ZC5yZWxhdGl2ZVsiICJdLGk9Zz8xOjAsaz1zYShmdW5jdGlvbihhKXtyZXR1cm4gYT09PWJ9LGgsITApLGw9c2EoZnVuY3Rpb24oYSl7cmV0dXJuIEooYixhKT4tMX0saCwhMCksbT1bZnVuY3Rpb24oYSxjLGQpe3ZhciBlPSFnJiYoZHx8YyE9PWopfHwoKGI9Yykubm9kZVR5cGU/ayhhLGMsZCk6bChhLGMsZCkpO3JldHVybiBiPW51bGwsZX1dO2Y+aTtpKyspaWYoYz1kLnJlbGF0aXZlW2FbaV0udHlwZV0pbT1bc2EodGEobSksYyldO2Vsc2V7aWYoYz1kLmZpbHRlclthW2ldLnR5cGVdLmFwcGx5KG51bGwsYVtpXS5tYXRjaGVzKSxjW3VdKXtmb3IoZT0rK2k7Zj5lO2UrKylpZihkLnJlbGF0aXZlW2FbZV0udHlwZV0pYnJlYWs7cmV0dXJuIHdhKGk+MSYmdGEobSksaT4xJiZyYShhLnNsaWNlKDAsaS0xKS5jb25jYXQoe3ZhbHVlOiIgIj09PWFbaS0yXS50eXBlPyIqIjoiIn0pKS5yZXBsYWNlKFIsIiQxIiksYyxlPmkmJnhhKGEuc2xpY2UoaSxlKSksZj5lJiZ4YShhPWEuc2xpY2UoZSkpLGY+ZSYmcmEoYSkpfW0ucHVzaChjKX1yZXR1cm4gdGEobSl9ZnVuY3Rpb24geWEoYSxiKXt2YXIgYz1iLmxlbmd0aD4wLGU9YS5sZW5ndGg+MCxmPWZ1bmN0aW9uKGYsZyxoLGksayl7dmFyIGwsbSxvLHA9MCxxPSIwIixyPWYmJltdLHM9W10sdD1qLHU9Znx8ZSYmZC5maW5kLlRBRygiKiIsayksdj13Kz1udWxsPT10PzE6TWF0aC5yYW5kb20oKXx8LjEseD11Lmxlbmd0aDtmb3IoayYmKGo9ZyE9PW4mJmcpO3EhPT14JiZudWxsIT0obD11W3FdKTtxKyspe2lmKGUmJmwpe209MDt3aGlsZShvPWFbbSsrXSlpZihvKGwsZyxoKSl7aS5wdXNoKGwpO2JyZWFrfWsmJih3PXYpfWMmJigobD0hbyYmbCkmJnAtLSxmJiZyLnB1c2gobCkpfWlmKHArPXEsYyYmcSE9PXApe209MDt3aGlsZShvPWJbbSsrXSlvKHIscyxnLGgpO2lmKGYpe2lmKHA+MCl3aGlsZShxLS0pcltxXXx8c1txXXx8KHNbcV09Ri5jYWxsKGkpKTtzPXZhKHMpfUguYXBwbHkoaSxzKSxrJiYhZiYmcy5sZW5ndGg+MCYmcCtiLmxlbmd0aD4xJiZnYS51bmlxdWVTb3J0KGkpfXJldHVybiBrJiYodz12LGo9dCkscn07cmV0dXJuIGM/aWEoZik6Zn1yZXR1cm4gaD1nYS5jb21waWxlPWZ1bmN0aW9uKGEsYil7dmFyIGMsZD1bXSxlPVtdLGY9QVthKyIgIl07aWYoIWYpe2J8fChiPWcoYSkpLGM9Yi5sZW5ndGg7d2hpbGUoYy0tKWY9eGEoYltjXSksZlt1XT9kLnB1c2goZik6ZS5wdXNoKGYpO2Y9QShhLHlhKGUsZCkpLGYuc2VsZWN0b3I9YX1yZXR1cm4gZn0saT1nYS5zZWxlY3Q9ZnVuY3Rpb24oYSxiLGUsZil7dmFyIGksaixrLGwsbSxuPSJmdW5jdGlvbiI9PXR5cGVvZiBhJiZhLG89IWYmJmcoYT1uLnNlbGVjdG9yfHxhKTtpZihlPWV8fFtdLDE9PT1vLmxlbmd0aCl7aWYoaj1vWzBdPW9bMF0uc2xpY2UoMCksai5sZW5ndGg+MiYmIklEIj09PShrPWpbMF0pLnR5cGUmJmMuZ2V0QnlJZCYmOT09PWIubm9kZVR5cGUmJnAmJmQucmVsYXRpdmVbalsxXS50eXBlXSl7aWYoYj0oZC5maW5kLklEKGsubWF0Y2hlc1swXS5yZXBsYWNlKGNhLGRhKSxiKXx8W10pWzBdLCFiKXJldHVybiBlO24mJihiPWIucGFyZW50Tm9kZSksYT1hLnNsaWNlKGouc2hpZnQoKS52YWx1ZS5sZW5ndGgpfWk9WC5uZWVkc0NvbnRleHQudGVzdChhKT8wOmoubGVuZ3RoO3doaWxlKGktLSl7aWYoaz1qW2ldLGQucmVsYXRpdmVbbD1rLnR5cGVdKWJyZWFrO2lmKChtPWQuZmluZFtsXSkmJihmPW0oay5tYXRjaGVzWzBdLnJlcGxhY2UoY2EsZGEpLGFhLnRlc3QoalswXS50eXBlKSYmcGEoYi5wYXJlbnROb2RlKXx8YikpKXtpZihqLnNwbGljZShpLDEpLGE9Zi5sZW5ndGgmJnJhKGopLCFhKXJldHVybiBILmFwcGx5KGUsZiksZTticmVha319fXJldHVybihufHxoKGEsbykpKGYsYiwhcCxlLGFhLnRlc3QoYSkmJnBhKGIucGFyZW50Tm9kZSl8fGIpLGV9LGMuc29ydFN0YWJsZT11LnNwbGl0KCIiKS5zb3J0KEIpLmpvaW4oIiIpPT09dSxjLmRldGVjdER1cGxpY2F0ZXM9ISFsLG0oKSxjLnNvcnREZXRhY2hlZD1qYShmdW5jdGlvbihhKXtyZXR1cm4gMSZhLmNvbXBhcmVEb2N1bWVudFBvc2l0aW9uKG4uY3JlYXRlRWxlbWVudCgiZGl2IikpfSksamEoZnVuY3Rpb24oYSl7cmV0dXJuIGEuaW5uZXJIVE1MPSI8YSBocmVmPScjJz48L2E+IiwiIyI9PT1hLmZpcnN0Q2hpbGQuZ2V0QXR0cmlidXRlKCJocmVmIil9KXx8a2EoInR5cGV8aHJlZnxoZWlnaHR8d2lkdGgiLGZ1bmN0aW9uKGEsYixjKXtyZXR1cm4gYz92b2lkIDA6YS5nZXRBdHRyaWJ1dGUoYiwidHlwZSI9PT1iLnRvTG93ZXJDYXNlKCk/MToyKX0pLGMuYXR0cmlidXRlcyYmamEoZnVuY3Rpb24oYSl7cmV0dXJuIGEuaW5uZXJIVE1MPSI8aW5wdXQvPiIsYS5maXJzdENoaWxkLnNldEF0dHJpYnV0ZSgidmFsdWUiLCIiKSwiIj09PWEuZmlyc3RDaGlsZC5nZXRBdHRyaWJ1dGUoInZhbHVlIil9KXx8a2EoInZhbHVlIixmdW5jdGlvbihhLGIsYyl7cmV0dXJuIGN8fCJpbnB1dCIhPT1hLm5vZGVOYW1lLnRvTG93ZXJDYXNlKCk/dm9pZCAwOmEuZGVmYXVsdFZhbHVlfSksamEoZnVuY3Rpb24oYSl7cmV0dXJuIG51bGw9PWEuZ2V0QXR0cmlidXRlKCJkaXNhYmxlZCIpfSl8fGthKEssZnVuY3Rpb24oYSxiLGMpe3ZhciBkO3JldHVybiBjP3ZvaWQgMDphW2JdPT09ITA/Yi50b0xvd2VyQ2FzZSgpOihkPWEuZ2V0QXR0cmlidXRlTm9kZShiKSkmJmQuc3BlY2lmaWVkP2QudmFsdWU6bnVsbH0pLGdhfShhKTttLmZpbmQ9cyxtLmV4cHI9cy5zZWxlY3RvcnMsbS5leHByWyI6Il09bS5leHByLnBzZXVkb3MsbS51bmlxdWU9cy51bmlxdWVTb3J0LG0udGV4dD1zLmdldFRleHQsbS5pc1hNTERvYz1zLmlzWE1MLG0uY29udGFpbnM9cy5jb250YWluczt2YXIgdD1tLmV4cHIubWF0Y2gubmVlZHNDb250ZXh0LHU9L148KFx3KylccypcLz8+KD86PFwvXDE+fCkkLyx2PS9eLlteOiNcW1wuLF0qJC87ZnVuY3Rpb24gdyhhLGIsYyl7aWYobS5pc0Z1bmN0aW9uKGIpKXJldHVybiBtLmdyZXAoYSxmdW5jdGlvbihhLGQpe3JldHVybiEhYi5jYWxsKGEsZCxhKSE9PWN9KTtpZihiLm5vZGVUeXBlKXJldHVybiBtLmdyZXAoYSxmdW5jdGlvbihhKXtyZXR1cm4gYT09PWIhPT1jfSk7aWYoInN0cmluZyI9PXR5cGVvZiBiKXtpZih2LnRlc3QoYikpcmV0dXJuIG0uZmlsdGVyKGIsYSxjKTtiPW0uZmlsdGVyKGIsYSl9cmV0dXJuIG0uZ3JlcChhLGZ1bmN0aW9uKGEpe3JldHVybiBtLmluQXJyYXkoYSxiKT49MCE9PWN9KX1tLmZpbHRlcj1mdW5jdGlvbihhLGIsYyl7dmFyIGQ9YlswXTtyZXR1cm4gYyYmKGE9Ijpub3QoIithKyIpIiksMT09PWIubGVuZ3RoJiYxPT09ZC5ub2RlVHlwZT9tLmZpbmQubWF0Y2hlc1NlbGVjdG9yKGQsYSk/W2RdOltdOm0uZmluZC5tYXRjaGVzKGEsbS5ncmVwKGIsZnVuY3Rpb24oYSl7cmV0dXJuIDE9PT1hLm5vZGVUeXBlfSkpfSxtLmZuLmV4dGVuZCh7ZmluZDpmdW5jdGlvbihhKXt2YXIgYixjPVtdLGQ9dGhpcyxlPWQubGVuZ3RoO2lmKCJzdHJpbmciIT10eXBlb2YgYSlyZXR1cm4gdGhpcy5wdXNoU3RhY2sobShhKS5maWx0ZXIoZnVuY3Rpb24oKXtmb3IoYj0wO2U+YjtiKyspaWYobS5jb250YWlucyhkW2JdLHRoaXMpKXJldHVybiEwfSkpO2ZvcihiPTA7ZT5iO2IrKyltLmZpbmQoYSxkW2JdLGMpO3JldHVybiBjPXRoaXMucHVzaFN0YWNrKGU+MT9tLnVuaXF1ZShjKTpjKSxjLnNlbGVjdG9yPXRoaXMuc2VsZWN0b3I/dGhpcy5zZWxlY3RvcisiICIrYTphLGN9LGZpbHRlcjpmdW5jdGlvbihhKXtyZXR1cm4gdGhpcy5wdXNoU3RhY2sodyh0aGlzLGF8fFtdLCExKSl9LG5vdDpmdW5jdGlvbihhKXtyZXR1cm4gdGhpcy5wdXNoU3RhY2sodyh0aGlzLGF8fFtdLCEwKSl9LGlzOmZ1bmN0aW9uKGEpe3JldHVybiEhdyh0aGlzLCJzdHJpbmciPT10eXBlb2YgYSYmdC50ZXN0KGEpP20oYSk6YXx8W10sITEpLmxlbmd0aH19KTt2YXIgeCx5PWEuZG9jdW1lbnQsej0vXig/OlxzKig8W1x3XFddKz4pW14+XSp8IyhbXHctXSopKSQvLEE9bS5mbi5pbml0PWZ1bmN0aW9uKGEsYil7dmFyIGMsZDtpZighYSlyZXR1cm4gdGhpcztpZigic3RyaW5nIj09dHlwZW9mIGEpe2lmKGM9IjwiPT09YS5jaGFyQXQoMCkmJiI+Ij09PWEuY2hhckF0KGEubGVuZ3RoLTEpJiZhLmxlbmd0aD49Mz9bbnVsbCxhLG51bGxdOnouZXhlYyhhKSwhY3x8IWNbMV0mJmIpcmV0dXJuIWJ8fGIuanF1ZXJ5PyhifHx4KS5maW5kKGEpOnRoaXMuY29uc3RydWN0b3IoYikuZmluZChhKTtpZihjWzFdKXtpZihiPWIgaW5zdGFuY2VvZiBtP2JbMF06YixtLm1lcmdlKHRoaXMsbS5wYXJzZUhUTUwoY1sxXSxiJiZiLm5vZGVUeXBlP2Iub3duZXJEb2N1bWVudHx8Yjp5LCEwKSksdS50ZXN0KGNbMV0pJiZtLmlzUGxhaW5PYmplY3QoYikpZm9yKGMgaW4gYiltLmlzRnVuY3Rpb24odGhpc1tjXSk/dGhpc1tjXShiW2NdKTp0aGlzLmF0dHIoYyxiW2NdKTtyZXR1cm4gdGhpc31pZihkPXkuZ2V0RWxlbWVudEJ5SWQoY1syXSksZCYmZC5wYXJlbnROb2RlKXtpZihkLmlkIT09Y1syXSlyZXR1cm4geC5maW5kKGEpO3RoaXMubGVuZ3RoPTEsdGhpc1swXT1kfXJldHVybiB0aGlzLmNvbnRleHQ9eSx0aGlzLnNlbGVjdG9yPWEsdGhpc31yZXR1cm4gYS5ub2RlVHlwZT8odGhpcy5jb250ZXh0PXRoaXNbMF09YSx0aGlzLmxlbmd0aD0xLHRoaXMpOm0uaXNGdW5jdGlvbihhKT8idW5kZWZpbmVkIiE9dHlwZW9mIHgucmVhZHk/eC5yZWFkeShhKTphKG0pOih2b2lkIDAhPT1hLnNlbGVjdG9yJiYodGhpcy5zZWxlY3Rvcj1hLnNlbGVjdG9yLHRoaXMuY29udGV4dD1hLmNvbnRleHQpLG0ubWFrZUFycmF5KGEsdGhpcykpfTtBLnByb3RvdHlwZT1tLmZuLHg9bSh5KTt2YXIgQj0vXig/OnBhcmVudHN8cHJldig/OlVudGlsfEFsbCkpLyxDPXtjaGlsZHJlbjohMCxjb250ZW50czohMCxuZXh0OiEwLHByZXY6ITB9O20uZXh0ZW5kKHtkaXI6ZnVuY3Rpb24oYSxiLGMpe3ZhciBkPVtdLGU9YVtiXTt3aGlsZShlJiY5IT09ZS5ub2RlVHlwZSYmKHZvaWQgMD09PWN8fDEhPT1lLm5vZGVUeXBlfHwhbShlKS5pcyhjKSkpMT09PWUubm9kZVR5cGUmJmQucHVzaChlKSxlPWVbYl07cmV0dXJuIGR9LHNpYmxpbmc6ZnVuY3Rpb24oYSxiKXtmb3IodmFyIGM9W107YTthPWEubmV4dFNpYmxpbmcpMT09PWEubm9kZVR5cGUmJmEhPT1iJiZjLnB1c2goYSk7cmV0dXJuIGN9fSksbS5mbi5leHRlbmQoe2hhczpmdW5jdGlvbihhKXt2YXIgYixjPW0oYSx0aGlzKSxkPWMubGVuZ3RoO3JldHVybiB0aGlzLmZpbHRlcihmdW5jdGlvbigpe2ZvcihiPTA7ZD5iO2IrKylpZihtLmNvbnRhaW5zKHRoaXMsY1tiXSkpcmV0dXJuITB9KX0sY2xvc2VzdDpmdW5jdGlvbihhLGIpe2Zvcih2YXIgYyxkPTAsZT10aGlzLmxlbmd0aCxmPVtdLGc9dC50ZXN0KGEpfHwic3RyaW5nIiE9dHlwZW9mIGE/bShhLGJ8fHRoaXMuY29udGV4dCk6MDtlPmQ7ZCsrKWZvcihjPXRoaXNbZF07YyYmYyE9PWI7Yz1jLnBhcmVudE5vZGUpaWYoYy5ub2RlVHlwZTwxMSYmKGc/Zy5pbmRleChjKT4tMToxPT09Yy5ub2RlVHlwZSYmbS5maW5kLm1hdGNoZXNTZWxlY3RvcihjLGEpKSl7Zi5wdXNoKGMpO2JyZWFrfXJldHVybiB0aGlzLnB1c2hTdGFjayhmLmxlbmd0aD4xP20udW5pcXVlKGYpOmYpfSxpbmRleDpmdW5jdGlvbihhKXtyZXR1cm4gYT8ic3RyaW5nIj09dHlwZW9mIGE/bS5pbkFycmF5KHRoaXNbMF0sbShhKSk6bS5pbkFycmF5KGEuanF1ZXJ5P2FbMF06YSx0aGlzKTp0aGlzWzBdJiZ0aGlzWzBdLnBhcmVudE5vZGU/dGhpcy5maXJzdCgpLnByZXZBbGwoKS5sZW5ndGg6LTF9LGFkZDpmdW5jdGlvbihhLGIpe3JldHVybiB0aGlzLnB1c2hTdGFjayhtLnVuaXF1ZShtLm1lcmdlKHRoaXMuZ2V0KCksbShhLGIpKSkpfSxhZGRCYWNrOmZ1bmN0aW9uKGEpe3JldHVybiB0aGlzLmFkZChudWxsPT1hP3RoaXMucHJldk9iamVjdDp0aGlzLnByZXZPYmplY3QuZmlsdGVyKGEpKX19KTtmdW5jdGlvbiBEKGEsYil7ZG8gYT1hW2JdO3doaWxlKGEmJjEhPT1hLm5vZGVUeXBlKTtyZXR1cm4gYX1tLmVhY2goe3BhcmVudDpmdW5jdGlvbihhKXt2YXIgYj1hLnBhcmVudE5vZGU7cmV0dXJuIGImJjExIT09Yi5ub2RlVHlwZT9iOm51bGx9LHBhcmVudHM6ZnVuY3Rpb24oYSl7cmV0dXJuIG0uZGlyKGEsInBhcmVudE5vZGUiKX0scGFyZW50c1VudGlsOmZ1bmN0aW9uKGEsYixjKXtyZXR1cm4gbS5kaXIoYSwicGFyZW50Tm9kZSIsYyl9LG5leHQ6ZnVuY3Rpb24oYSl7cmV0dXJuIEQoYSwibmV4dFNpYmxpbmciKX0scHJldjpmdW5jdGlvbihhKXtyZXR1cm4gRChhLCJwcmV2aW91c1NpYmxpbmciKX0sbmV4dEFsbDpmdW5jdGlvbihhKXtyZXR1cm4gbS5kaXIoYSwibmV4dFNpYmxpbmciKX0scHJldkFsbDpmdW5jdGlvbihhKXtyZXR1cm4gbS5kaXIoYSwicHJldmlvdXNTaWJsaW5nIil9LG5leHRVbnRpbDpmdW5jdGlvbihhLGIsYyl7cmV0dXJuIG0uZGlyKGEsIm5leHRTaWJsaW5nIixjKX0scHJldlVudGlsOmZ1bmN0aW9uKGEsYixjKXtyZXR1cm4gbS5kaXIoYSwicHJldmlvdXNTaWJsaW5nIixjKX0sc2libGluZ3M6ZnVuY3Rpb24oYSl7cmV0dXJuIG0uc2libGluZygoYS5wYXJlbnROb2RlfHx7fSkuZmlyc3RDaGlsZCxhKX0sY2hpbGRyZW46ZnVuY3Rpb24oYSl7cmV0dXJuIG0uc2libGluZyhhLmZpcnN0Q2hpbGQpfSxjb250ZW50czpmdW5jdGlvbihhKXtyZXR1cm4gbS5ub2RlTmFtZShhLCJpZnJhbWUiKT9hLmNvbnRlbnREb2N1bWVudHx8YS5jb250ZW50V2luZG93LmRvY3VtZW50Om0ubWVyZ2UoW10sYS5jaGlsZE5vZGVzKX19LGZ1bmN0aW9uKGEsYil7bS5mblthXT1mdW5jdGlvbihjLGQpe3ZhciBlPW0ubWFwKHRoaXMsYixjKTtyZXR1cm4iVW50aWwiIT09YS5zbGljZSgtNSkmJihkPWMpLGQmJiJzdHJpbmciPT10eXBlb2YgZCYmKGU9bS5maWx0ZXIoZCxlKSksdGhpcy5sZW5ndGg+MSYmKENbYV18fChlPW0udW5pcXVlKGUpKSxCLnRlc3QoYSkmJihlPWUucmV2ZXJzZSgpKSksdGhpcy5wdXNoU3RhY2soZSl9fSk7dmFyIEU9L1xTKy9nLEY9e307ZnVuY3Rpb24gRyhhKXt2YXIgYj1GW2FdPXt9O3JldHVybiBtLmVhY2goYS5tYXRjaChFKXx8W10sZnVuY3Rpb24oYSxjKXtiW2NdPSEwfSksYn1tLkNhbGxiYWNrcz1mdW5jdGlvbihhKXthPSJzdHJpbmciPT10eXBlb2YgYT9GW2FdfHxHKGEpOm0uZXh0ZW5kKHt9LGEpO3ZhciBiLGMsZCxlLGYsZyxoPVtdLGk9IWEub25jZSYmW10saj1mdW5jdGlvbihsKXtmb3IoYz1hLm1lbW9yeSYmbCxkPSEwLGY9Z3x8MCxnPTAsZT1oLmxlbmd0aCxiPSEwO2gmJmU+ZjtmKyspaWYoaFtmXS5hcHBseShsWzBdLGxbMV0pPT09ITEmJmEuc3RvcE9uRmFsc2Upe2M9ITE7YnJlYWt9Yj0hMSxoJiYoaT9pLmxlbmd0aCYmaihpLnNoaWZ0KCkpOmM/aD1bXTprLmRpc2FibGUoKSl9LGs9e2FkZDpmdW5jdGlvbigpe2lmKGgpe3ZhciBkPWgubGVuZ3RoOyFmdW5jdGlvbiBmKGIpe20uZWFjaChiLGZ1bmN0aW9uKGIsYyl7dmFyIGQ9bS50eXBlKGMpOyJmdW5jdGlvbiI9PT1kP2EudW5pcXVlJiZrLmhhcyhjKXx8aC5wdXNoKGMpOmMmJmMubGVuZ3RoJiYic3RyaW5nIiE9PWQmJmYoYyl9KX0oYXJndW1lbnRzKSxiP2U9aC5sZW5ndGg6YyYmKGc9ZCxqKGMpKX1yZXR1cm4gdGhpc30scmVtb3ZlOmZ1bmN0aW9uKCl7cmV0dXJuIGgmJm0uZWFjaChhcmd1bWVudHMsZnVuY3Rpb24oYSxjKXt2YXIgZDt3aGlsZSgoZD1tLmluQXJyYXkoYyxoLGQpKT4tMSloLnNwbGljZShkLDEpLGImJihlPj1kJiZlLS0sZj49ZCYmZi0tKX0pLHRoaXN9LGhhczpmdW5jdGlvbihhKXtyZXR1cm4gYT9tLmluQXJyYXkoYSxoKT4tMTohKCFofHwhaC5sZW5ndGgpfSxlbXB0eTpmdW5jdGlvbigpe3JldHVybiBoPVtdLGU9MCx0aGlzfSxkaXNhYmxlOmZ1bmN0aW9uKCl7cmV0dXJuIGg9aT1jPXZvaWQgMCx0aGlzfSxkaXNhYmxlZDpmdW5jdGlvbigpe3JldHVybiFofSxsb2NrOmZ1bmN0aW9uKCl7cmV0dXJuIGk9dm9pZCAwLGN8fGsuZGlzYWJsZSgpLHRoaXN9LGxvY2tlZDpmdW5jdGlvbigpe3JldHVybiFpfSxmaXJlV2l0aDpmdW5jdGlvbihhLGMpe3JldHVybiFofHxkJiYhaXx8KGM9Y3x8W10sYz1bYSxjLnNsaWNlP2Muc2xpY2UoKTpjXSxiP2kucHVzaChjKTpqKGMpKSx0aGlzfSxmaXJlOmZ1bmN0aW9uKCl7cmV0dXJuIGsuZmlyZVdpdGgodGhpcyxhcmd1bWVudHMpLHRoaXN9LGZpcmVkOmZ1bmN0aW9uKCl7cmV0dXJuISFkfX07cmV0dXJuIGt9LG0uZXh0ZW5kKHtEZWZlcnJlZDpmdW5jdGlvbihhKXt2YXIgYj1bWyJyZXNvbHZlIiwiZG9uZSIsbS5DYWxsYmFja3MoIm9uY2UgbWVtb3J5IiksInJlc29sdmVkIl0sWyJyZWplY3QiLCJmYWlsIixtLkNhbGxiYWNrcygib25jZSBtZW1vcnkiKSwicmVqZWN0ZWQiXSxbIm5vdGlmeSIsInByb2dyZXNzIixtLkNhbGxiYWNrcygibWVtb3J5IildXSxjPSJwZW5kaW5nIixkPXtzdGF0ZTpmdW5jdGlvbigpe3JldHVybiBjfSxhbHdheXM6ZnVuY3Rpb24oKXtyZXR1cm4gZS5kb25lKGFyZ3VtZW50cykuZmFpbChhcmd1bWVudHMpLHRoaXN9LHRoZW46ZnVuY3Rpb24oKXt2YXIgYT1hcmd1bWVudHM7cmV0dXJuIG0uRGVmZXJyZWQoZnVuY3Rpb24oYyl7bS5lYWNoKGIsZnVuY3Rpb24oYixmKXt2YXIgZz1tLmlzRnVuY3Rpb24oYVtiXSkmJmFbYl07ZVtmWzFdXShmdW5jdGlvbigpe3ZhciBhPWcmJmcuYXBwbHkodGhpcyxhcmd1bWVudHMpO2EmJm0uaXNGdW5jdGlvbihhLnByb21pc2UpP2EucHJvbWlzZSgpLmRvbmUoYy5yZXNvbHZlKS5mYWlsKGMucmVqZWN0KS5wcm9ncmVzcyhjLm5vdGlmeSk6Y1tmWzBdKyJXaXRoIl0odGhpcz09PWQ/Yy5wcm9taXNlKCk6dGhpcyxnP1thXTphcmd1bWVudHMpfSl9KSxhPW51bGx9KS5wcm9taXNlKCl9LHByb21pc2U6ZnVuY3Rpb24oYSl7cmV0dXJuIG51bGwhPWE/bS5leHRlbmQoYSxkKTpkfX0sZT17fTtyZXR1cm4gZC5waXBlPWQudGhlbixtLmVhY2goYixmdW5jdGlvbihhLGYpe3ZhciBnPWZbMl0saD1mWzNdO2RbZlsxXV09Zy5hZGQsaCYmZy5hZGQoZnVuY3Rpb24oKXtjPWh9LGJbMV5hXVsyXS5kaXNhYmxlLGJbMl1bMl0ubG9jayksZVtmWzBdXT1mdW5jdGlvbigpe3JldHVybiBlW2ZbMF0rIldpdGgiXSh0aGlzPT09ZT9kOnRoaXMsYXJndW1lbnRzKSx0aGlzfSxlW2ZbMF0rIldpdGgiXT1nLmZpcmVXaXRofSksZC5wcm9taXNlKGUpLGEmJmEuY2FsbChlLGUpLGV9LHdoZW46ZnVuY3Rpb24oYSl7dmFyIGI9MCxjPWQuY2FsbChhcmd1bWVudHMpLGU9Yy5sZW5ndGgsZj0xIT09ZXx8YSYmbS5pc0Z1bmN0aW9uKGEucHJvbWlzZSk/ZTowLGc9MT09PWY/YTptLkRlZmVycmVkKCksaD1mdW5jdGlvbihhLGIsYyl7cmV0dXJuIGZ1bmN0aW9uKGUpe2JbYV09dGhpcyxjW2FdPWFyZ3VtZW50cy5sZW5ndGg+MT9kLmNhbGwoYXJndW1lbnRzKTplLGM9PT1pP2cubm90aWZ5V2l0aChiLGMpOi0tZnx8Zy5yZXNvbHZlV2l0aChiLGMpfX0saSxqLGs7aWYoZT4xKWZvcihpPW5ldyBBcnJheShlKSxqPW5ldyBBcnJheShlKSxrPW5ldyBBcnJheShlKTtlPmI7YisrKWNbYl0mJm0uaXNGdW5jdGlvbihjW2JdLnByb21pc2UpP2NbYl0ucHJvbWlzZSgpLmRvbmUoaChiLGssYykpLmZhaWwoZy5yZWplY3QpLnByb2dyZXNzKGgoYixqLGkpKTotLWY7cmV0dXJuIGZ8fGcucmVzb2x2ZVdpdGgoayxjKSxnLnByb21pc2UoKX19KTt2YXIgSDttLmZuLnJlYWR5PWZ1bmN0aW9uKGEpe3JldHVybiBtLnJlYWR5LnByb21pc2UoKS5kb25lKGEpLHRoaXN9LG0uZXh0ZW5kKHtpc1JlYWR5OiExLHJlYWR5V2FpdDoxLGhvbGRSZWFkeTpmdW5jdGlvbihhKXthP20ucmVhZHlXYWl0Kys6bS5yZWFkeSghMCl9LHJlYWR5OmZ1bmN0aW9uKGEpe2lmKGE9PT0hMD8hLS1tLnJlYWR5V2FpdDohbS5pc1JlYWR5KXtpZigheS5ib2R5KXJldHVybiBzZXRUaW1lb3V0KG0ucmVhZHkpO20uaXNSZWFkeT0hMCxhIT09ITAmJi0tbS5yZWFkeVdhaXQ+MHx8KEgucmVzb2x2ZVdpdGgoeSxbbV0pLG0uZm4udHJpZ2dlckhhbmRsZXImJihtKHkpLnRyaWdnZXJIYW5kbGVyKCJyZWFkeSIpLG0oeSkub2ZmKCJyZWFkeSIpKSl9fX0pO2Z1bmN0aW9uIEkoKXt5LmFkZEV2ZW50TGlzdGVuZXI/KHkucmVtb3ZlRXZlbnRMaXN0ZW5lcigiRE9NQ29udGVudExvYWRlZCIsSiwhMSksYS5yZW1vdmVFdmVudExpc3RlbmVyKCJsb2FkIixKLCExKSk6KHkuZGV0YWNoRXZlbnQoIm9ucmVhZHlzdGF0ZWNoYW5nZSIsSiksYS5kZXRhY2hFdmVudCgib25sb2FkIixKKSl9ZnVuY3Rpb24gSigpeyh5LmFkZEV2ZW50TGlzdGVuZXJ8fCJsb2FkIj09PWV2ZW50LnR5cGV8fCJjb21wbGV0ZSI9PT15LnJlYWR5U3RhdGUpJiYoSSgpLG0ucmVhZHkoKSl9bS5yZWFkeS5wcm9taXNlPWZ1bmN0aW9uKGIpe2lmKCFIKWlmKEg9bS5EZWZlcnJlZCgpLCJjb21wbGV0ZSI9PT15LnJlYWR5U3RhdGUpc2V0VGltZW91dChtLnJlYWR5KTtlbHNlIGlmKHkuYWRkRXZlbnRMaXN0ZW5lcil5LmFkZEV2ZW50TGlzdGVuZXIoIkRPTUNvbnRlbnRMb2FkZWQiLEosITEpLGEuYWRkRXZlbnRMaXN0ZW5lcigibG9hZCIsSiwhMSk7ZWxzZXt5LmF0dGFjaEV2ZW50KCJvbnJlYWR5c3RhdGVjaGFuZ2UiLEopLGEuYXR0YWNoRXZlbnQoIm9ubG9hZCIsSik7dmFyIGM9ITE7dHJ5e2M9bnVsbD09YS5mcmFtZUVsZW1lbnQmJnkuZG9jdW1lbnRFbGVtZW50fWNhdGNoKGQpe31jJiZjLmRvU2Nyb2xsJiYhZnVuY3Rpb24gZSgpe2lmKCFtLmlzUmVhZHkpe3RyeXtjLmRvU2Nyb2xsKCJsZWZ0Iil9Y2F0Y2goYSl7cmV0dXJuIHNldFRpbWVvdXQoZSw1MCl9SSgpLG0ucmVhZHkoKX19KCl9cmV0dXJuIEgucHJvbWlzZShiKX07dmFyIEs9InVuZGVmaW5lZCIsTDtmb3IoTCBpbiBtKGspKWJyZWFrO2sub3duTGFzdD0iMCIhPT1MLGsuaW5saW5lQmxvY2tOZWVkc0xheW91dD0hMSxtKGZ1bmN0aW9uKCl7dmFyIGEsYixjLGQ7Yz15LmdldEVsZW1lbnRzQnlUYWdOYW1lKCJib2R5IilbMF0sYyYmYy5zdHlsZSYmKGI9eS5jcmVhdGVFbGVtZW50KCJkaXYiKSxkPXkuY3JlYXRlRWxlbWVudCgiZGl2IiksZC5zdHlsZS5jc3NUZXh0PSJwb3NpdGlvbjphYnNvbHV0ZTtib3JkZXI6MDt3aWR0aDowO2hlaWdodDowO3RvcDowO2xlZnQ6LTk5OTlweCIsYy5hcHBlbmRDaGlsZChkKS5hcHBlbmRDaGlsZChiKSx0eXBlb2YgYi5zdHlsZS56b29tIT09SyYmKGIuc3R5bGUuY3NzVGV4dD0iZGlzcGxheTppbmxpbmU7bWFyZ2luOjA7Ym9yZGVyOjA7cGFkZGluZzoxcHg7d2lkdGg6MXB4O3pvb206MSIsay5pbmxpbmVCbG9ja05lZWRzTGF5b3V0PWE9Mz09PWIub2Zmc2V0V2lkdGgsYSYmKGMuc3R5bGUuem9vbT0xKSksYy5yZW1vdmVDaGlsZChkKSl9KSxmdW5jdGlvbigpe3ZhciBhPXkuY3JlYXRlRWxlbWVudCgiZGl2Iik7aWYobnVsbD09ay5kZWxldGVFeHBhbmRvKXtrLmRlbGV0ZUV4cGFuZG89ITA7dHJ5e2RlbGV0ZSBhLnRlc3R9Y2F0Y2goYil7ay5kZWxldGVFeHBhbmRvPSExfX1hPW51bGx9KCksbS5hY2NlcHREYXRhPWZ1bmN0aW9uKGEpe3ZhciBiPW0ubm9EYXRhWyhhLm5vZGVOYW1lKyIgIikudG9Mb3dlckNhc2UoKV0sYz0rYS5ub2RlVHlwZXx8MTtyZXR1cm4gMSE9PWMmJjkhPT1jPyExOiFifHxiIT09ITAmJmEuZ2V0QXR0cmlidXRlKCJjbGFzc2lkIik9PT1ifTt2YXIgTT0vXig/Olx7W1x3XFddKlx9fFxbW1x3XFddKlxdKSQvLE49LyhbQS1aXSkvZztmdW5jdGlvbiBPKGEsYixjKXtpZih2b2lkIDA9PT1jJiYxPT09YS5ub2RlVHlwZSl7dmFyIGQ9ImRhdGEtIitiLnJlcGxhY2UoTiwiLSQxIikudG9Mb3dlckNhc2UoKTtpZihjPWEuZ2V0QXR0cmlidXRlKGQpLCJzdHJpbmciPT10eXBlb2YgYyl7dHJ5e2M9InRydWUiPT09Yz8hMDoiZmFsc2UiPT09Yz8hMToibnVsbCI9PT1jP251bGw6K2MrIiI9PT1jPytjOk0udGVzdChjKT9tLnBhcnNlSlNPTihjKTpjfWNhdGNoKGUpe31tLmRhdGEoYSxiLGMpfWVsc2UgYz12b2lkIDB9cmV0dXJuIGN9ZnVuY3Rpb24gUChhKXt2YXIgYjtmb3IoYiBpbiBhKWlmKCgiZGF0YSIhPT1ifHwhbS5pc0VtcHR5T2JqZWN0KGFbYl0pKSYmInRvSlNPTiIhPT1iKXJldHVybiExOwoKcmV0dXJuITB9ZnVuY3Rpb24gUShhLGIsZCxlKXtpZihtLmFjY2VwdERhdGEoYSkpe3ZhciBmLGcsaD1tLmV4cGFuZG8saT1hLm5vZGVUeXBlLGo9aT9tLmNhY2hlOmEsaz1pP2FbaF06YVtoXSYmaDtpZihrJiZqW2tdJiYoZXx8altrXS5kYXRhKXx8dm9pZCAwIT09ZHx8InN0cmluZyIhPXR5cGVvZiBiKXJldHVybiBrfHwoaz1pP2FbaF09Yy5wb3AoKXx8bS5ndWlkKys6aCksaltrXXx8KGpba109aT97fTp7dG9KU09OOm0ubm9vcH0pLCgib2JqZWN0Ij09dHlwZW9mIGJ8fCJmdW5jdGlvbiI9PXR5cGVvZiBiKSYmKGU/altrXT1tLmV4dGVuZChqW2tdLGIpOmpba10uZGF0YT1tLmV4dGVuZChqW2tdLmRhdGEsYikpLGc9altrXSxlfHwoZy5kYXRhfHwoZy5kYXRhPXt9KSxnPWcuZGF0YSksdm9pZCAwIT09ZCYmKGdbbS5jYW1lbENhc2UoYildPWQpLCJzdHJpbmciPT10eXBlb2YgYj8oZj1nW2JdLG51bGw9PWYmJihmPWdbbS5jYW1lbENhc2UoYildKSk6Zj1nLGZ9fWZ1bmN0aW9uIFIoYSxiLGMpe2lmKG0uYWNjZXB0RGF0YShhKSl7dmFyIGQsZSxmPWEubm9kZVR5cGUsZz1mP20uY2FjaGU6YSxoPWY/YVttLmV4cGFuZG9dOm0uZXhwYW5kbztpZihnW2hdKXtpZihiJiYoZD1jP2dbaF06Z1toXS5kYXRhKSl7bS5pc0FycmF5KGIpP2I9Yi5jb25jYXQobS5tYXAoYixtLmNhbWVsQ2FzZSkpOmIgaW4gZD9iPVtiXTooYj1tLmNhbWVsQ2FzZShiKSxiPWIgaW4gZD9bYl06Yi5zcGxpdCgiICIpKSxlPWIubGVuZ3RoO3doaWxlKGUtLSlkZWxldGUgZFtiW2VdXTtpZihjPyFQKGQpOiFtLmlzRW1wdHlPYmplY3QoZCkpcmV0dXJufShjfHwoZGVsZXRlIGdbaF0uZGF0YSxQKGdbaF0pKSkmJihmP20uY2xlYW5EYXRhKFthXSwhMCk6ay5kZWxldGVFeHBhbmRvfHxnIT1nLndpbmRvdz9kZWxldGUgZ1toXTpnW2hdPW51bGwpfX19bS5leHRlbmQoe2NhY2hlOnt9LG5vRGF0YTp7ImFwcGxldCAiOiEwLCJlbWJlZCAiOiEwLCJvYmplY3QgIjoiY2xzaWQ6RDI3Q0RCNkUtQUU2RC0xMWNmLTk2QjgtNDQ0NTUzNTQwMDAwIn0saGFzRGF0YTpmdW5jdGlvbihhKXtyZXR1cm4gYT1hLm5vZGVUeXBlP20uY2FjaGVbYVttLmV4cGFuZG9dXTphW20uZXhwYW5kb10sISFhJiYhUChhKX0sZGF0YTpmdW5jdGlvbihhLGIsYyl7cmV0dXJuIFEoYSxiLGMpfSxyZW1vdmVEYXRhOmZ1bmN0aW9uKGEsYil7cmV0dXJuIFIoYSxiKX0sX2RhdGE6ZnVuY3Rpb24oYSxiLGMpe3JldHVybiBRKGEsYixjLCEwKX0sX3JlbW92ZURhdGE6ZnVuY3Rpb24oYSxiKXtyZXR1cm4gUihhLGIsITApfX0pLG0uZm4uZXh0ZW5kKHtkYXRhOmZ1bmN0aW9uKGEsYil7dmFyIGMsZCxlLGY9dGhpc1swXSxnPWYmJmYuYXR0cmlidXRlcztpZih2b2lkIDA9PT1hKXtpZih0aGlzLmxlbmd0aCYmKGU9bS5kYXRhKGYpLDE9PT1mLm5vZGVUeXBlJiYhbS5fZGF0YShmLCJwYXJzZWRBdHRycyIpKSl7Yz1nLmxlbmd0aDt3aGlsZShjLS0pZ1tjXSYmKGQ9Z1tjXS5uYW1lLDA9PT1kLmluZGV4T2YoImRhdGEtIikmJihkPW0uY2FtZWxDYXNlKGQuc2xpY2UoNSkpLE8oZixkLGVbZF0pKSk7bS5fZGF0YShmLCJwYXJzZWRBdHRycyIsITApfXJldHVybiBlfXJldHVybiJvYmplY3QiPT10eXBlb2YgYT90aGlzLmVhY2goZnVuY3Rpb24oKXttLmRhdGEodGhpcyxhKX0pOmFyZ3VtZW50cy5sZW5ndGg+MT90aGlzLmVhY2goZnVuY3Rpb24oKXttLmRhdGEodGhpcyxhLGIpfSk6Zj9PKGYsYSxtLmRhdGEoZixhKSk6dm9pZCAwfSxyZW1vdmVEYXRhOmZ1bmN0aW9uKGEpe3JldHVybiB0aGlzLmVhY2goZnVuY3Rpb24oKXttLnJlbW92ZURhdGEodGhpcyxhKX0pfX0pLG0uZXh0ZW5kKHtxdWV1ZTpmdW5jdGlvbihhLGIsYyl7dmFyIGQ7cmV0dXJuIGE/KGI9KGJ8fCJmeCIpKyJxdWV1ZSIsZD1tLl9kYXRhKGEsYiksYyYmKCFkfHxtLmlzQXJyYXkoYyk/ZD1tLl9kYXRhKGEsYixtLm1ha2VBcnJheShjKSk6ZC5wdXNoKGMpKSxkfHxbXSk6dm9pZCAwfSxkZXF1ZXVlOmZ1bmN0aW9uKGEsYil7Yj1ifHwiZngiO3ZhciBjPW0ucXVldWUoYSxiKSxkPWMubGVuZ3RoLGU9Yy5zaGlmdCgpLGY9bS5fcXVldWVIb29rcyhhLGIpLGc9ZnVuY3Rpb24oKXttLmRlcXVldWUoYSxiKX07ImlucHJvZ3Jlc3MiPT09ZSYmKGU9Yy5zaGlmdCgpLGQtLSksZSYmKCJmeCI9PT1iJiZjLnVuc2hpZnQoImlucHJvZ3Jlc3MiKSxkZWxldGUgZi5zdG9wLGUuY2FsbChhLGcsZikpLCFkJiZmJiZmLmVtcHR5LmZpcmUoKX0sX3F1ZXVlSG9va3M6ZnVuY3Rpb24oYSxiKXt2YXIgYz1iKyJxdWV1ZUhvb2tzIjtyZXR1cm4gbS5fZGF0YShhLGMpfHxtLl9kYXRhKGEsYyx7ZW1wdHk6bS5DYWxsYmFja3MoIm9uY2UgbWVtb3J5IikuYWRkKGZ1bmN0aW9uKCl7bS5fcmVtb3ZlRGF0YShhLGIrInF1ZXVlIiksbS5fcmVtb3ZlRGF0YShhLGMpfSl9KX19KSxtLmZuLmV4dGVuZCh7cXVldWU6ZnVuY3Rpb24oYSxiKXt2YXIgYz0yO3JldHVybiJzdHJpbmciIT10eXBlb2YgYSYmKGI9YSxhPSJmeCIsYy0tKSxhcmd1bWVudHMubGVuZ3RoPGM/bS5xdWV1ZSh0aGlzWzBdLGEpOnZvaWQgMD09PWI/dGhpczp0aGlzLmVhY2goZnVuY3Rpb24oKXt2YXIgYz1tLnF1ZXVlKHRoaXMsYSxiKTttLl9xdWV1ZUhvb2tzKHRoaXMsYSksImZ4Ij09PWEmJiJpbnByb2dyZXNzIiE9PWNbMF0mJm0uZGVxdWV1ZSh0aGlzLGEpfSl9LGRlcXVldWU6ZnVuY3Rpb24oYSl7cmV0dXJuIHRoaXMuZWFjaChmdW5jdGlvbigpe20uZGVxdWV1ZSh0aGlzLGEpfSl9LGNsZWFyUXVldWU6ZnVuY3Rpb24oYSl7cmV0dXJuIHRoaXMucXVldWUoYXx8ImZ4IixbXSl9LHByb21pc2U6ZnVuY3Rpb24oYSxiKXt2YXIgYyxkPTEsZT1tLkRlZmVycmVkKCksZj10aGlzLGc9dGhpcy5sZW5ndGgsaD1mdW5jdGlvbigpey0tZHx8ZS5yZXNvbHZlV2l0aChmLFtmXSl9OyJzdHJpbmciIT10eXBlb2YgYSYmKGI9YSxhPXZvaWQgMCksYT1hfHwiZngiO3doaWxlKGctLSljPW0uX2RhdGEoZltnXSxhKyJxdWV1ZUhvb2tzIiksYyYmYy5lbXB0eSYmKGQrKyxjLmVtcHR5LmFkZChoKSk7cmV0dXJuIGgoKSxlLnByb21pc2UoYil9fSk7dmFyIFM9L1srLV0/KD86XGQqXC58KVxkKyg/OltlRV1bKy1dP1xkK3wpLy5zb3VyY2UsVD1bIlRvcCIsIlJpZ2h0IiwiQm90dG9tIiwiTGVmdCJdLFU9ZnVuY3Rpb24oYSxiKXtyZXR1cm4gYT1ifHxhLCJub25lIj09PW0uY3NzKGEsImRpc3BsYXkiKXx8IW0uY29udGFpbnMoYS5vd25lckRvY3VtZW50LGEpfSxWPW0uYWNjZXNzPWZ1bmN0aW9uKGEsYixjLGQsZSxmLGcpe3ZhciBoPTAsaT1hLmxlbmd0aCxqPW51bGw9PWM7aWYoIm9iamVjdCI9PT1tLnR5cGUoYykpe2U9ITA7Zm9yKGggaW4gYyltLmFjY2VzcyhhLGIsaCxjW2hdLCEwLGYsZyl9ZWxzZSBpZih2b2lkIDAhPT1kJiYoZT0hMCxtLmlzRnVuY3Rpb24oZCl8fChnPSEwKSxqJiYoZz8oYi5jYWxsKGEsZCksYj1udWxsKTooaj1iLGI9ZnVuY3Rpb24oYSxiLGMpe3JldHVybiBqLmNhbGwobShhKSxjKX0pKSxiKSlmb3IoO2k+aDtoKyspYihhW2hdLGMsZz9kOmQuY2FsbChhW2hdLGgsYihhW2hdLGMpKSk7cmV0dXJuIGU/YTpqP2IuY2FsbChhKTppP2IoYVswXSxjKTpmfSxXPS9eKD86Y2hlY2tib3h8cmFkaW8pJC9pOyFmdW5jdGlvbigpe3ZhciBhPXkuY3JlYXRlRWxlbWVudCgiaW5wdXQiKSxiPXkuY3JlYXRlRWxlbWVudCgiZGl2IiksYz15LmNyZWF0ZURvY3VtZW50RnJhZ21lbnQoKTtpZihiLmlubmVySFRNTD0iICA8bGluay8+PHRhYmxlPjwvdGFibGU+PGEgaHJlZj0nL2EnPmE8L2E+PGlucHV0IHR5cGU9J2NoZWNrYm94Jy8+IixrLmxlYWRpbmdXaGl0ZXNwYWNlPTM9PT1iLmZpcnN0Q2hpbGQubm9kZVR5cGUsay50Ym9keT0hYi5nZXRFbGVtZW50c0J5VGFnTmFtZSgidGJvZHkiKS5sZW5ndGgsay5odG1sU2VyaWFsaXplPSEhYi5nZXRFbGVtZW50c0J5VGFnTmFtZSgibGluayIpLmxlbmd0aCxrLmh0bWw1Q2xvbmU9Ijw6bmF2PjwvOm5hdj4iIT09eS5jcmVhdGVFbGVtZW50KCJuYXYiKS5jbG9uZU5vZGUoITApLm91dGVySFRNTCxhLnR5cGU9ImNoZWNrYm94IixhLmNoZWNrZWQ9ITAsYy5hcHBlbmRDaGlsZChhKSxrLmFwcGVuZENoZWNrZWQ9YS5jaGVja2VkLGIuaW5uZXJIVE1MPSI8dGV4dGFyZWE+eDwvdGV4dGFyZWE+IixrLm5vQ2xvbmVDaGVja2VkPSEhYi5jbG9uZU5vZGUoITApLmxhc3RDaGlsZC5kZWZhdWx0VmFsdWUsYy5hcHBlbmRDaGlsZChiKSxiLmlubmVySFRNTD0iPGlucHV0IHR5cGU9J3JhZGlvJyBjaGVja2VkPSdjaGVja2VkJyBuYW1lPSd0Jy8+IixrLmNoZWNrQ2xvbmU9Yi5jbG9uZU5vZGUoITApLmNsb25lTm9kZSghMCkubGFzdENoaWxkLmNoZWNrZWQsay5ub0Nsb25lRXZlbnQ9ITAsYi5hdHRhY2hFdmVudCYmKGIuYXR0YWNoRXZlbnQoIm9uY2xpY2siLGZ1bmN0aW9uKCl7ay5ub0Nsb25lRXZlbnQ9ITF9KSxiLmNsb25lTm9kZSghMCkuY2xpY2soKSksbnVsbD09ay5kZWxldGVFeHBhbmRvKXtrLmRlbGV0ZUV4cGFuZG89ITA7dHJ5e2RlbGV0ZSBiLnRlc3R9Y2F0Y2goZCl7ay5kZWxldGVFeHBhbmRvPSExfX19KCksZnVuY3Rpb24oKXt2YXIgYixjLGQ9eS5jcmVhdGVFbGVtZW50KCJkaXYiKTtmb3IoYiBpbntzdWJtaXQ6ITAsY2hhbmdlOiEwLGZvY3VzaW46ITB9KWM9Im9uIitiLChrW2IrIkJ1YmJsZXMiXT1jIGluIGEpfHwoZC5zZXRBdHRyaWJ1dGUoYywidCIpLGtbYisiQnViYmxlcyJdPWQuYXR0cmlidXRlc1tjXS5leHBhbmRvPT09ITEpO2Q9bnVsbH0oKTt2YXIgWD0vXig/OmlucHV0fHNlbGVjdHx0ZXh0YXJlYSkkL2ksWT0vXmtleS8sWj0vXig/Om1vdXNlfHBvaW50ZXJ8Y29udGV4dG1lbnUpfGNsaWNrLywkPS9eKD86Zm9jdXNpbmZvY3VzfGZvY3Vzb3V0Ymx1cikkLyxfPS9eKFteLl0qKSg/OlwuKC4rKXwpJC87ZnVuY3Rpb24gYWEoKXtyZXR1cm4hMH1mdW5jdGlvbiBiYSgpe3JldHVybiExfWZ1bmN0aW9uIGNhKCl7dHJ5e3JldHVybiB5LmFjdGl2ZUVsZW1lbnR9Y2F0Y2goYSl7fX1tLmV2ZW50PXtnbG9iYWw6e30sYWRkOmZ1bmN0aW9uKGEsYixjLGQsZSl7dmFyIGYsZyxoLGksaixrLGwsbixvLHAscSxyPW0uX2RhdGEoYSk7aWYocil7Yy5oYW5kbGVyJiYoaT1jLGM9aS5oYW5kbGVyLGU9aS5zZWxlY3RvciksYy5ndWlkfHwoYy5ndWlkPW0uZ3VpZCsrKSwoZz1yLmV2ZW50cyl8fChnPXIuZXZlbnRzPXt9KSwoaz1yLmhhbmRsZSl8fChrPXIuaGFuZGxlPWZ1bmN0aW9uKGEpe3JldHVybiB0eXBlb2YgbT09PUt8fGEmJm0uZXZlbnQudHJpZ2dlcmVkPT09YS50eXBlP3ZvaWQgMDptLmV2ZW50LmRpc3BhdGNoLmFwcGx5KGsuZWxlbSxhcmd1bWVudHMpfSxrLmVsZW09YSksYj0oYnx8IiIpLm1hdGNoKEUpfHxbIiJdLGg9Yi5sZW5ndGg7d2hpbGUoaC0tKWY9Xy5leGVjKGJbaF0pfHxbXSxvPXE9ZlsxXSxwPShmWzJdfHwiIikuc3BsaXQoIi4iKS5zb3J0KCksbyYmKGo9bS5ldmVudC5zcGVjaWFsW29dfHx7fSxvPShlP2ouZGVsZWdhdGVUeXBlOmouYmluZFR5cGUpfHxvLGo9bS5ldmVudC5zcGVjaWFsW29dfHx7fSxsPW0uZXh0ZW5kKHt0eXBlOm8sb3JpZ1R5cGU6cSxkYXRhOmQsaGFuZGxlcjpjLGd1aWQ6Yy5ndWlkLHNlbGVjdG9yOmUsbmVlZHNDb250ZXh0OmUmJm0uZXhwci5tYXRjaC5uZWVkc0NvbnRleHQudGVzdChlKSxuYW1lc3BhY2U6cC5qb2luKCIuIil9LGkpLChuPWdbb10pfHwobj1nW29dPVtdLG4uZGVsZWdhdGVDb3VudD0wLGouc2V0dXAmJmouc2V0dXAuY2FsbChhLGQscCxrKSE9PSExfHwoYS5hZGRFdmVudExpc3RlbmVyP2EuYWRkRXZlbnRMaXN0ZW5lcihvLGssITEpOmEuYXR0YWNoRXZlbnQmJmEuYXR0YWNoRXZlbnQoIm9uIitvLGspKSksai5hZGQmJihqLmFkZC5jYWxsKGEsbCksbC5oYW5kbGVyLmd1aWR8fChsLmhhbmRsZXIuZ3VpZD1jLmd1aWQpKSxlP24uc3BsaWNlKG4uZGVsZWdhdGVDb3VudCsrLDAsbCk6bi5wdXNoKGwpLG0uZXZlbnQuZ2xvYmFsW29dPSEwKTthPW51bGx9fSxyZW1vdmU6ZnVuY3Rpb24oYSxiLGMsZCxlKXt2YXIgZixnLGgsaSxqLGssbCxuLG8scCxxLHI9bS5oYXNEYXRhKGEpJiZtLl9kYXRhKGEpO2lmKHImJihrPXIuZXZlbnRzKSl7Yj0oYnx8IiIpLm1hdGNoKEUpfHxbIiJdLGo9Yi5sZW5ndGg7d2hpbGUoai0tKWlmKGg9Xy5leGVjKGJbal0pfHxbXSxvPXE9aFsxXSxwPShoWzJdfHwiIikuc3BsaXQoIi4iKS5zb3J0KCksbyl7bD1tLmV2ZW50LnNwZWNpYWxbb118fHt9LG89KGQ/bC5kZWxlZ2F0ZVR5cGU6bC5iaW5kVHlwZSl8fG8sbj1rW29dfHxbXSxoPWhbMl0mJm5ldyBSZWdFeHAoIihefFxcLikiK3Auam9pbigiXFwuKD86LipcXC58KSIpKyIoXFwufCQpIiksaT1mPW4ubGVuZ3RoO3doaWxlKGYtLSlnPW5bZl0sIWUmJnEhPT1nLm9yaWdUeXBlfHxjJiZjLmd1aWQhPT1nLmd1aWR8fGgmJiFoLnRlc3QoZy5uYW1lc3BhY2UpfHxkJiZkIT09Zy5zZWxlY3RvciYmKCIqKiIhPT1kfHwhZy5zZWxlY3Rvcil8fChuLnNwbGljZShmLDEpLGcuc2VsZWN0b3ImJm4uZGVsZWdhdGVDb3VudC0tLGwucmVtb3ZlJiZsLnJlbW92ZS5jYWxsKGEsZykpO2kmJiFuLmxlbmd0aCYmKGwudGVhcmRvd24mJmwudGVhcmRvd24uY2FsbChhLHAsci5oYW5kbGUpIT09ITF8fG0ucmVtb3ZlRXZlbnQoYSxvLHIuaGFuZGxlKSxkZWxldGUga1tvXSl9ZWxzZSBmb3IobyBpbiBrKW0uZXZlbnQucmVtb3ZlKGEsbytiW2pdLGMsZCwhMCk7bS5pc0VtcHR5T2JqZWN0KGspJiYoZGVsZXRlIHIuaGFuZGxlLG0uX3JlbW92ZURhdGEoYSwiZXZlbnRzIikpfX0sdHJpZ2dlcjpmdW5jdGlvbihiLGMsZCxlKXt2YXIgZixnLGgsaSxrLGwsbixvPVtkfHx5XSxwPWouY2FsbChiLCJ0eXBlIik/Yi50eXBlOmIscT1qLmNhbGwoYiwibmFtZXNwYWNlIik/Yi5uYW1lc3BhY2Uuc3BsaXQoIi4iKTpbXTtpZihoPWw9ZD1kfHx5LDMhPT1kLm5vZGVUeXBlJiY4IT09ZC5ub2RlVHlwZSYmISQudGVzdChwK20uZXZlbnQudHJpZ2dlcmVkKSYmKHAuaW5kZXhPZigiLiIpPj0wJiYocT1wLnNwbGl0KCIuIikscD1xLnNoaWZ0KCkscS5zb3J0KCkpLGc9cC5pbmRleE9mKCI6Iik8MCYmIm9uIitwLGI9YlttLmV4cGFuZG9dP2I6bmV3IG0uRXZlbnQocCwib2JqZWN0Ij09dHlwZW9mIGImJmIpLGIuaXNUcmlnZ2VyPWU/MjozLGIubmFtZXNwYWNlPXEuam9pbigiLiIpLGIubmFtZXNwYWNlX3JlPWIubmFtZXNwYWNlP25ldyBSZWdFeHAoIihefFxcLikiK3Euam9pbigiXFwuKD86LipcXC58KSIpKyIoXFwufCQpIik6bnVsbCxiLnJlc3VsdD12b2lkIDAsYi50YXJnZXR8fChiLnRhcmdldD1kKSxjPW51bGw9PWM/W2JdOm0ubWFrZUFycmF5KGMsW2JdKSxrPW0uZXZlbnQuc3BlY2lhbFtwXXx8e30sZXx8IWsudHJpZ2dlcnx8ay50cmlnZ2VyLmFwcGx5KGQsYykhPT0hMSkpe2lmKCFlJiYhay5ub0J1YmJsZSYmIW0uaXNXaW5kb3coZCkpe2ZvcihpPWsuZGVsZWdhdGVUeXBlfHxwLCQudGVzdChpK3ApfHwoaD1oLnBhcmVudE5vZGUpO2g7aD1oLnBhcmVudE5vZGUpby5wdXNoKGgpLGw9aDtsPT09KGQub3duZXJEb2N1bWVudHx8eSkmJm8ucHVzaChsLmRlZmF1bHRWaWV3fHxsLnBhcmVudFdpbmRvd3x8YSl9bj0wO3doaWxlKChoPW9bbisrXSkmJiFiLmlzUHJvcGFnYXRpb25TdG9wcGVkKCkpYi50eXBlPW4+MT9pOmsuYmluZFR5cGV8fHAsZj0obS5fZGF0YShoLCJldmVudHMiKXx8e30pW2IudHlwZV0mJm0uX2RhdGEoaCwiaGFuZGxlIiksZiYmZi5hcHBseShoLGMpLGY9ZyYmaFtnXSxmJiZmLmFwcGx5JiZtLmFjY2VwdERhdGEoaCkmJihiLnJlc3VsdD1mLmFwcGx5KGgsYyksYi5yZXN1bHQ9PT0hMSYmYi5wcmV2ZW50RGVmYXVsdCgpKTtpZihiLnR5cGU9cCwhZSYmIWIuaXNEZWZhdWx0UHJldmVudGVkKCkmJighay5fZGVmYXVsdHx8ay5fZGVmYXVsdC5hcHBseShvLnBvcCgpLGMpPT09ITEpJiZtLmFjY2VwdERhdGEoZCkmJmcmJmRbcF0mJiFtLmlzV2luZG93KGQpKXtsPWRbZ10sbCYmKGRbZ109bnVsbCksbS5ldmVudC50cmlnZ2VyZWQ9cDt0cnl7ZFtwXSgpfWNhdGNoKHIpe31tLmV2ZW50LnRyaWdnZXJlZD12b2lkIDAsbCYmKGRbZ109bCl9cmV0dXJuIGIucmVzdWx0fX0sZGlzcGF0Y2g6ZnVuY3Rpb24oYSl7YT1tLmV2ZW50LmZpeChhKTt2YXIgYixjLGUsZixnLGg9W10saT1kLmNhbGwoYXJndW1lbnRzKSxqPShtLl9kYXRhKHRoaXMsImV2ZW50cyIpfHx7fSlbYS50eXBlXXx8W10saz1tLmV2ZW50LnNwZWNpYWxbYS50eXBlXXx8e307aWYoaVswXT1hLGEuZGVsZWdhdGVUYXJnZXQ9dGhpcywhay5wcmVEaXNwYXRjaHx8ay5wcmVEaXNwYXRjaC5jYWxsKHRoaXMsYSkhPT0hMSl7aD1tLmV2ZW50LmhhbmRsZXJzLmNhbGwodGhpcyxhLGopLGI9MDt3aGlsZSgoZj1oW2IrK10pJiYhYS5pc1Byb3BhZ2F0aW9uU3RvcHBlZCgpKXthLmN1cnJlbnRUYXJnZXQ9Zi5lbGVtLGc9MDt3aGlsZSgoZT1mLmhhbmRsZXJzW2crK10pJiYhYS5pc0ltbWVkaWF0ZVByb3BhZ2F0aW9uU3RvcHBlZCgpKSghYS5uYW1lc3BhY2VfcmV8fGEubmFtZXNwYWNlX3JlLnRlc3QoZS5uYW1lc3BhY2UpKSYmKGEuaGFuZGxlT2JqPWUsYS5kYXRhPWUuZGF0YSxjPSgobS5ldmVudC5zcGVjaWFsW2Uub3JpZ1R5cGVdfHx7fSkuaGFuZGxlfHxlLmhhbmRsZXIpLmFwcGx5KGYuZWxlbSxpKSx2b2lkIDAhPT1jJiYoYS5yZXN1bHQ9Yyk9PT0hMSYmKGEucHJldmVudERlZmF1bHQoKSxhLnN0b3BQcm9wYWdhdGlvbigpKSl9cmV0dXJuIGsucG9zdERpc3BhdGNoJiZrLnBvc3REaXNwYXRjaC5jYWxsKHRoaXMsYSksYS5yZXN1bHR9fSxoYW5kbGVyczpmdW5jdGlvbihhLGIpe3ZhciBjLGQsZSxmLGc9W10saD1iLmRlbGVnYXRlQ291bnQsaT1hLnRhcmdldDtpZihoJiZpLm5vZGVUeXBlJiYoIWEuYnV0dG9ufHwiY2xpY2siIT09YS50eXBlKSlmb3IoO2khPXRoaXM7aT1pLnBhcmVudE5vZGV8fHRoaXMpaWYoMT09PWkubm9kZVR5cGUmJihpLmRpc2FibGVkIT09ITB8fCJjbGljayIhPT1hLnR5cGUpKXtmb3IoZT1bXSxmPTA7aD5mO2YrKylkPWJbZl0sYz1kLnNlbGVjdG9yKyIgIix2b2lkIDA9PT1lW2NdJiYoZVtjXT1kLm5lZWRzQ29udGV4dD9tKGMsdGhpcykuaW5kZXgoaSk+PTA6bS5maW5kKGMsdGhpcyxudWxsLFtpXSkubGVuZ3RoKSxlW2NdJiZlLnB1c2goZCk7ZS5sZW5ndGgmJmcucHVzaCh7ZWxlbTppLGhhbmRsZXJzOmV9KX1yZXR1cm4gaDxiLmxlbmd0aCYmZy5wdXNoKHtlbGVtOnRoaXMsaGFuZGxlcnM6Yi5zbGljZShoKX0pLGd9LGZpeDpmdW5jdGlvbihhKXtpZihhW20uZXhwYW5kb10pcmV0dXJuIGE7dmFyIGIsYyxkLGU9YS50eXBlLGY9YSxnPXRoaXMuZml4SG9va3NbZV07Z3x8KHRoaXMuZml4SG9va3NbZV09Zz1aLnRlc3QoZSk/dGhpcy5tb3VzZUhvb2tzOlkudGVzdChlKT90aGlzLmtleUhvb2tzOnt9KSxkPWcucHJvcHM/dGhpcy5wcm9wcy5jb25jYXQoZy5wcm9wcyk6dGhpcy5wcm9wcyxhPW5ldyBtLkV2ZW50KGYpLGI9ZC5sZW5ndGg7d2hpbGUoYi0tKWM9ZFtiXSxhW2NdPWZbY107cmV0dXJuIGEudGFyZ2V0fHwoYS50YXJnZXQ9Zi5zcmNFbGVtZW50fHx5KSwzPT09YS50YXJnZXQubm9kZVR5cGUmJihhLnRhcmdldD1hLnRhcmdldC5wYXJlbnROb2RlKSxhLm1ldGFLZXk9ISFhLm1ldGFLZXksZy5maWx0ZXI/Zy5maWx0ZXIoYSxmKTphfSxwcm9wczoiYWx0S2V5IGJ1YmJsZXMgY2FuY2VsYWJsZSBjdHJsS2V5IGN1cnJlbnRUYXJnZXQgZXZlbnRQaGFzZSBtZXRhS2V5IHJlbGF0ZWRUYXJnZXQgc2hpZnRLZXkgdGFyZ2V0IHRpbWVTdGFtcCB2aWV3IHdoaWNoIi5zcGxpdCgiICIpLGZpeEhvb2tzOnt9LGtleUhvb2tzOntwcm9wczoiY2hhciBjaGFyQ29kZSBrZXkga2V5Q29kZSIuc3BsaXQoIiAiKSxmaWx0ZXI6ZnVuY3Rpb24oYSxiKXtyZXR1cm4gbnVsbD09YS53aGljaCYmKGEud2hpY2g9bnVsbCE9Yi5jaGFyQ29kZT9iLmNoYXJDb2RlOmIua2V5Q29kZSksYX19LG1vdXNlSG9va3M6e3Byb3BzOiJidXR0b24gYnV0dG9ucyBjbGllbnRYIGNsaWVudFkgZnJvbUVsZW1lbnQgb2Zmc2V0WCBvZmZzZXRZIHBhZ2VYIHBhZ2VZIHNjcmVlblggc2NyZWVuWSB0b0VsZW1lbnQiLnNwbGl0KCIgIiksZmlsdGVyOmZ1bmN0aW9uKGEsYil7dmFyIGMsZCxlLGY9Yi5idXR0b24sZz1iLmZyb21FbGVtZW50O3JldHVybiBudWxsPT1hLnBhZ2VYJiZudWxsIT1iLmNsaWVudFgmJihkPWEudGFyZ2V0Lm93bmVyRG9jdW1lbnR8fHksZT1kLmRvY3VtZW50RWxlbWVudCxjPWQuYm9keSxhLnBhZ2VYPWIuY2xpZW50WCsoZSYmZS5zY3JvbGxMZWZ0fHxjJiZjLnNjcm9sbExlZnR8fDApLShlJiZlLmNsaWVudExlZnR8fGMmJmMuY2xpZW50TGVmdHx8MCksYS5wYWdlWT1iLmNsaWVudFkrKGUmJmUuc2Nyb2xsVG9wfHxjJiZjLnNjcm9sbFRvcHx8MCktKGUmJmUuY2xpZW50VG9wfHxjJiZjLmNsaWVudFRvcHx8MCkpLCFhLnJlbGF0ZWRUYXJnZXQmJmcmJihhLnJlbGF0ZWRUYXJnZXQ9Zz09PWEudGFyZ2V0P2IudG9FbGVtZW50OmcpLGEud2hpY2h8fHZvaWQgMD09PWZ8fChhLndoaWNoPTEmZj8xOjImZj8zOjQmZj8yOjApLGF9fSxzcGVjaWFsOntsb2FkOntub0J1YmJsZTohMH0sZm9jdXM6e3RyaWdnZXI6ZnVuY3Rpb24oKXtpZih0aGlzIT09Y2EoKSYmdGhpcy5mb2N1cyl0cnl7cmV0dXJuIHRoaXMuZm9jdXMoKSwhMX1jYXRjaChhKXt9fSxkZWxlZ2F0ZVR5cGU6ImZvY3VzaW4ifSxibHVyOnt0cmlnZ2VyOmZ1bmN0aW9uKCl7cmV0dXJuIHRoaXM9PT1jYSgpJiZ0aGlzLmJsdXI/KHRoaXMuYmx1cigpLCExKTp2b2lkIDB9LGRlbGVnYXRlVHlwZToiZm9jdXNvdXQifSxjbGljazp7dHJpZ2dlcjpmdW5jdGlvbigpe3JldHVybiBtLm5vZGVOYW1lKHRoaXMsImlucHV0IikmJiJjaGVja2JveCI9PT10aGlzLnR5cGUmJnRoaXMuY2xpY2s/KHRoaXMuY2xpY2soKSwhMSk6dm9pZCAwfSxfZGVmYXVsdDpmdW5jdGlvbihhKXtyZXR1cm4gbS5ub2RlTmFtZShhLnRhcmdldCwiYSIpfX0sYmVmb3JldW5sb2FkOntwb3N0RGlzcGF0Y2g6ZnVuY3Rpb24oYSl7dm9pZCAwIT09YS5yZXN1bHQmJmEub3JpZ2luYWxFdmVudCYmKGEub3JpZ2luYWxFdmVudC5yZXR1cm5WYWx1ZT1hLnJlc3VsdCl9fX0sc2ltdWxhdGU6ZnVuY3Rpb24oYSxiLGMsZCl7dmFyIGU9bS5leHRlbmQobmV3IG0uRXZlbnQsYyx7dHlwZTphLGlzU2ltdWxhdGVkOiEwLG9yaWdpbmFsRXZlbnQ6e319KTtkP20uZXZlbnQudHJpZ2dlcihlLG51bGwsYik6bS5ldmVudC5kaXNwYXRjaC5jYWxsKGIsZSksZS5pc0RlZmF1bHRQcmV2ZW50ZWQoKSYmYy5wcmV2ZW50RGVmYXVsdCgpfX0sbS5yZW1vdmVFdmVudD15LnJlbW92ZUV2ZW50TGlzdGVuZXI/ZnVuY3Rpb24oYSxiLGMpe2EucmVtb3ZlRXZlbnRMaXN0ZW5lciYmYS5yZW1vdmVFdmVudExpc3RlbmVyKGIsYywhMSl9OmZ1bmN0aW9uKGEsYixjKXt2YXIgZD0ib24iK2I7YS5kZXRhY2hFdmVudCYmKHR5cGVvZiBhW2RdPT09SyYmKGFbZF09bnVsbCksYS5kZXRhY2hFdmVudChkLGMpKX0sbS5FdmVudD1mdW5jdGlvbihhLGIpe3JldHVybiB0aGlzIGluc3RhbmNlb2YgbS5FdmVudD8oYSYmYS50eXBlPyh0aGlzLm9yaWdpbmFsRXZlbnQ9YSx0aGlzLnR5cGU9YS50eXBlLHRoaXMuaXNEZWZhdWx0UHJldmVudGVkPWEuZGVmYXVsdFByZXZlbnRlZHx8dm9pZCAwPT09YS5kZWZhdWx0UHJldmVudGVkJiZhLnJldHVyblZhbHVlPT09ITE/YWE6YmEpOnRoaXMudHlwZT1hLGImJm0uZXh0ZW5kKHRoaXMsYiksdGhpcy50aW1lU3RhbXA9YSYmYS50aW1lU3RhbXB8fG0ubm93KCksdm9pZCh0aGlzW20uZXhwYW5kb109ITApKTpuZXcgbS5FdmVudChhLGIpfSxtLkV2ZW50LnByb3RvdHlwZT17aXNEZWZhdWx0UHJldmVudGVkOmJhLGlzUHJvcGFnYXRpb25TdG9wcGVkOmJhLGlzSW1tZWRpYXRlUHJvcGFnYXRpb25TdG9wcGVkOmJhLHByZXZlbnREZWZhdWx0OmZ1bmN0aW9uKCl7dmFyIGE9dGhpcy5vcmlnaW5hbEV2ZW50O3RoaXMuaXNEZWZhdWx0UHJldmVudGVkPWFhLGEmJihhLnByZXZlbnREZWZhdWx0P2EucHJldmVudERlZmF1bHQoKTphLnJldHVyblZhbHVlPSExKX0sc3RvcFByb3BhZ2F0aW9uOmZ1bmN0aW9uKCl7dmFyIGE9dGhpcy5vcmlnaW5hbEV2ZW50O3RoaXMuaXNQcm9wYWdhdGlvblN0b3BwZWQ9YWEsYSYmKGEuc3RvcFByb3BhZ2F0aW9uJiZhLnN0b3BQcm9wYWdhdGlvbigpLGEuY2FuY2VsQnViYmxlPSEwKX0sc3RvcEltbWVkaWF0ZVByb3BhZ2F0aW9uOmZ1bmN0aW9uKCl7dmFyIGE9dGhpcy5vcmlnaW5hbEV2ZW50O3RoaXMuaXNJbW1lZGlhdGVQcm9wYWdhdGlvblN0b3BwZWQ9YWEsYSYmYS5zdG9wSW1tZWRpYXRlUHJvcGFnYXRpb24mJmEuc3RvcEltbWVkaWF0ZVByb3BhZ2F0aW9uKCksdGhpcy5zdG9wUHJvcGFnYXRpb24oKX19LG0uZWFjaCh7bW91c2VlbnRlcjoibW91c2VvdmVyIixtb3VzZWxlYXZlOiJtb3VzZW91dCIscG9pbnRlcmVudGVyOiJwb2ludGVyb3ZlciIscG9pbnRlcmxlYXZlOiJwb2ludGVyb3V0In0sZnVuY3Rpb24oYSxiKXttLmV2ZW50LnNwZWNpYWxbYV09e2RlbGVnYXRlVHlwZTpiLGJpbmRUeXBlOmIsaGFuZGxlOmZ1bmN0aW9uKGEpe3ZhciBjLGQ9dGhpcyxlPWEucmVsYXRlZFRhcmdldCxmPWEuaGFuZGxlT2JqO3JldHVybighZXx8ZSE9PWQmJiFtLmNvbnRhaW5zKGQsZSkpJiYoYS50eXBlPWYub3JpZ1R5cGUsYz1mLmhhbmRsZXIuYXBwbHkodGhpcyxhcmd1bWVudHMpLGEudHlwZT1iKSxjfX19KSxrLnN1Ym1pdEJ1YmJsZXN8fChtLmV2ZW50LnNwZWNpYWwuc3VibWl0PXtzZXR1cDpmdW5jdGlvbigpe3JldHVybiBtLm5vZGVOYW1lKHRoaXMsImZvcm0iKT8hMTp2b2lkIG0uZXZlbnQuYWRkKHRoaXMsImNsaWNrLl9zdWJtaXQga2V5cHJlc3MuX3N1Ym1pdCIsZnVuY3Rpb24oYSl7dmFyIGI9YS50YXJnZXQsYz1tLm5vZGVOYW1lKGIsImlucHV0Iil8fG0ubm9kZU5hbWUoYiwiYnV0dG9uIik/Yi5mb3JtOnZvaWQgMDtjJiYhbS5fZGF0YShjLCJzdWJtaXRCdWJibGVzIikmJihtLmV2ZW50LmFkZChjLCJzdWJtaXQuX3N1Ym1pdCIsZnVuY3Rpb24oYSl7YS5fc3VibWl0X2J1YmJsZT0hMH0pLG0uX2RhdGEoYywic3VibWl0QnViYmxlcyIsITApKX0pfSxwb3N0RGlzcGF0Y2g6ZnVuY3Rpb24oYSl7YS5fc3VibWl0X2J1YmJsZSYmKGRlbGV0ZSBhLl9zdWJtaXRfYnViYmxlLHRoaXMucGFyZW50Tm9kZSYmIWEuaXNUcmlnZ2VyJiZtLmV2ZW50LnNpbXVsYXRlKCJzdWJtaXQiLHRoaXMucGFyZW50Tm9kZSxhLCEwKSl9LHRlYXJkb3duOmZ1bmN0aW9uKCl7cmV0dXJuIG0ubm9kZU5hbWUodGhpcywiZm9ybSIpPyExOnZvaWQgbS5ldmVudC5yZW1vdmUodGhpcywiLl9zdWJtaXQiKX19KSxrLmNoYW5nZUJ1YmJsZXN8fChtLmV2ZW50LnNwZWNpYWwuY2hhbmdlPXtzZXR1cDpmdW5jdGlvbigpe3JldHVybiBYLnRlc3QodGhpcy5ub2RlTmFtZSk/KCgiY2hlY2tib3giPT09dGhpcy50eXBlfHwicmFkaW8iPT09dGhpcy50eXBlKSYmKG0uZXZlbnQuYWRkKHRoaXMsInByb3BlcnR5Y2hhbmdlLl9jaGFuZ2UiLGZ1bmN0aW9uKGEpeyJjaGVja2VkIj09PWEub3JpZ2luYWxFdmVudC5wcm9wZXJ0eU5hbWUmJih0aGlzLl9qdXN0X2NoYW5nZWQ9ITApfSksbS5ldmVudC5hZGQodGhpcywiY2xpY2suX2NoYW5nZSIsZnVuY3Rpb24oYSl7dGhpcy5fanVzdF9jaGFuZ2VkJiYhYS5pc1RyaWdnZXImJih0aGlzLl9qdXN0X2NoYW5nZWQ9ITEpLG0uZXZlbnQuc2ltdWxhdGUoImNoYW5nZSIsdGhpcyxhLCEwKX0pKSwhMSk6dm9pZCBtLmV2ZW50LmFkZCh0aGlzLCJiZWZvcmVhY3RpdmF0ZS5fY2hhbmdlIixmdW5jdGlvbihhKXt2YXIgYj1hLnRhcmdldDtYLnRlc3QoYi5ub2RlTmFtZSkmJiFtLl9kYXRhKGIsImNoYW5nZUJ1YmJsZXMiKSYmKG0uZXZlbnQuYWRkKGIsImNoYW5nZS5fY2hhbmdlIixmdW5jdGlvbihhKXshdGhpcy5wYXJlbnROb2RlfHxhLmlzU2ltdWxhdGVkfHxhLmlzVHJpZ2dlcnx8bS5ldmVudC5zaW11bGF0ZSgiY2hhbmdlIix0aGlzLnBhcmVudE5vZGUsYSwhMCl9KSxtLl9kYXRhKGIsImNoYW5nZUJ1YmJsZXMiLCEwKSl9KX0saGFuZGxlOmZ1bmN0aW9uKGEpe3ZhciBiPWEudGFyZ2V0O3JldHVybiB0aGlzIT09Ynx8YS5pc1NpbXVsYXRlZHx8YS5pc1RyaWdnZXJ8fCJyYWRpbyIhPT1iLnR5cGUmJiJjaGVja2JveCIhPT1iLnR5cGU/YS5oYW5kbGVPYmouaGFuZGxlci5hcHBseSh0aGlzLGFyZ3VtZW50cyk6dm9pZCAwfSx0ZWFyZG93bjpmdW5jdGlvbigpe3JldHVybiBtLmV2ZW50LnJlbW92ZSh0aGlzLCIuX2NoYW5nZSIpLCFYLnRlc3QodGhpcy5ub2RlTmFtZSl9fSksay5mb2N1c2luQnViYmxlc3x8bS5lYWNoKHtmb2N1czoiZm9jdXNpbiIsYmx1cjoiZm9jdXNvdXQifSxmdW5jdGlvbihhLGIpe3ZhciBjPWZ1bmN0aW9uKGEpe20uZXZlbnQuc2ltdWxhdGUoYixhLnRhcmdldCxtLmV2ZW50LmZpeChhKSwhMCl9O20uZXZlbnQuc3BlY2lhbFtiXT17c2V0dXA6ZnVuY3Rpb24oKXt2YXIgZD10aGlzLm93bmVyRG9jdW1lbnR8fHRoaXMsZT1tLl9kYXRhKGQsYik7ZXx8ZC5hZGRFdmVudExpc3RlbmVyKGEsYywhMCksbS5fZGF0YShkLGIsKGV8fDApKzEpfSx0ZWFyZG93bjpmdW5jdGlvbigpe3ZhciBkPXRoaXMub3duZXJEb2N1bWVudHx8dGhpcyxlPW0uX2RhdGEoZCxiKS0xO2U/bS5fZGF0YShkLGIsZSk6KGQucmVtb3ZlRXZlbnRMaXN0ZW5lcihhLGMsITApLG0uX3JlbW92ZURhdGEoZCxiKSl9fX0pLG0uZm4uZXh0ZW5kKHtvbjpmdW5jdGlvbihhLGIsYyxkLGUpe3ZhciBmLGc7aWYoIm9iamVjdCI9PXR5cGVvZiBhKXsic3RyaW5nIiE9dHlwZW9mIGImJihjPWN8fGIsYj12b2lkIDApO2ZvcihmIGluIGEpdGhpcy5vbihmLGIsYyxhW2ZdLGUpO3JldHVybiB0aGlzfWlmKG51bGw9PWMmJm51bGw9PWQ/KGQ9YixjPWI9dm9pZCAwKTpudWxsPT1kJiYoInN0cmluZyI9PXR5cGVvZiBiPyhkPWMsYz12b2lkIDApOihkPWMsYz1iLGI9dm9pZCAwKSksZD09PSExKWQ9YmE7ZWxzZSBpZighZClyZXR1cm4gdGhpcztyZXR1cm4gMT09PWUmJihnPWQsZD1mdW5jdGlvbihhKXtyZXR1cm4gbSgpLm9mZihhKSxnLmFwcGx5KHRoaXMsYXJndW1lbnRzKX0sZC5ndWlkPWcuZ3VpZHx8KGcuZ3VpZD1tLmd1aWQrKykpLHRoaXMuZWFjaChmdW5jdGlvbigpe20uZXZlbnQuYWRkKHRoaXMsYSxkLGMsYil9KX0sb25lOmZ1bmN0aW9uKGEsYixjLGQpe3JldHVybiB0aGlzLm9uKGEsYixjLGQsMSl9LG9mZjpmdW5jdGlvbihhLGIsYyl7dmFyIGQsZTtpZihhJiZhLnByZXZlbnREZWZhdWx0JiZhLmhhbmRsZU9iailyZXR1cm4gZD1hLmhhbmRsZU9iaixtKGEuZGVsZWdhdGVUYXJnZXQpLm9mZihkLm5hbWVzcGFjZT9kLm9yaWdUeXBlKyIuIitkLm5hbWVzcGFjZTpkLm9yaWdUeXBlLGQuc2VsZWN0b3IsZC5oYW5kbGVyKSx0aGlzO2lmKCJvYmplY3QiPT10eXBlb2YgYSl7Zm9yKGUgaW4gYSl0aGlzLm9mZihlLGIsYVtlXSk7cmV0dXJuIHRoaXN9cmV0dXJuKGI9PT0hMXx8ImZ1bmN0aW9uIj09dHlwZW9mIGIpJiYoYz1iLGI9dm9pZCAwKSxjPT09ITEmJihjPWJhKSx0aGlzLmVhY2goZnVuY3Rpb24oKXttLmV2ZW50LnJlbW92ZSh0aGlzLGEsYyxiKX0pfSx0cmlnZ2VyOmZ1bmN0aW9uKGEsYil7cmV0dXJuIHRoaXMuZWFjaChmdW5jdGlvbigpe20uZXZlbnQudHJpZ2dlcihhLGIsdGhpcyl9KX0sdHJpZ2dlckhhbmRsZXI6ZnVuY3Rpb24oYSxiKXt2YXIgYz10aGlzWzBdO3JldHVybiBjP20uZXZlbnQudHJpZ2dlcihhLGIsYywhMCk6dm9pZCAwfX0pO2Z1bmN0aW9uIGRhKGEpe3ZhciBiPWVhLnNwbGl0KCJ8IiksYz1hLmNyZWF0ZURvY3VtZW50RnJhZ21lbnQoKTtpZihjLmNyZWF0ZUVsZW1lbnQpd2hpbGUoYi5sZW5ndGgpYy5jcmVhdGVFbGVtZW50KGIucG9wKCkpO3JldHVybiBjfXZhciBlYT0iYWJicnxhcnRpY2xlfGFzaWRlfGF1ZGlvfGJkaXxjYW52YXN8ZGF0YXxkYXRhbGlzdHxkZXRhaWxzfGZpZ2NhcHRpb258ZmlndXJlfGZvb3RlcnxoZWFkZXJ8aGdyb3VwfG1hcmt8bWV0ZXJ8bmF2fG91dHB1dHxwcm9ncmVzc3xzZWN0aW9ufHN1bW1hcnl8dGltZXx2aWRlbyIsZmE9LyBqUXVlcnlcZCs9Iig/Om51bGx8XGQrKSIvZyxnYT1uZXcgUmVnRXhwKCI8KD86IitlYSsiKVtcXHMvPl0iLCJpIiksaGE9L15ccysvLGlhPS88KD8hYXJlYXxicnxjb2x8ZW1iZWR8aHJ8aW1nfGlucHV0fGxpbmt8bWV0YXxwYXJhbSkoKFtcdzpdKylbXj5dKilcLz4vZ2ksamE9LzwoW1x3Ol0rKS8sa2E9Lzx0Ym9keS9pLGxhPS88fCYjP1x3KzsvLG1hPS88KD86c2NyaXB0fHN0eWxlfGxpbmspL2ksbmE9L2NoZWNrZWRccyooPzpbXj1dfD1ccyouY2hlY2tlZC4pL2ksb2E9L14kfFwvKD86amF2YXxlY21hKXNjcmlwdC9pLHBhPS9edHJ1ZVwvKC4qKS8scWE9L15ccyo8ISg/OlxbQ0RBVEFcW3wtLSl8KD86XF1cXXwtLSk+XHMqJC9nLHJhPXtvcHRpb246WzEsIjxzZWxlY3QgbXVsdGlwbGU9J211bHRpcGxlJz4iLCI8L3NlbGVjdD4iXSxsZWdlbmQ6WzEsIjxmaWVsZHNldD4iLCI8L2ZpZWxkc2V0PiJdLGFyZWE6WzEsIjxtYXA+IiwiPC9tYXA+Il0scGFyYW06WzEsIjxvYmplY3Q+IiwiPC9vYmplY3Q+Il0sdGhlYWQ6WzEsIjx0YWJsZT4iLCI8L3RhYmxlPiJdLHRyOlsyLCI8dGFibGU+PHRib2R5PiIsIjwvdGJvZHk+PC90YWJsZT4iXSxjb2w6WzIsIjx0YWJsZT48dGJvZHk+PC90Ym9keT48Y29sZ3JvdXA+IiwiPC9jb2xncm91cD48L3RhYmxlPiJdLHRkOlszLCI8dGFibGU+PHRib2R5Pjx0cj4iLCI8L3RyPjwvdGJvZHk+PC90YWJsZT4iXSxfZGVmYXVsdDprLmh0bWxTZXJpYWxpemU/WzAsIiIsIiJdOlsxLCJYPGRpdj4iLCI8L2Rpdj4iXX0sc2E9ZGEoeSksdGE9c2EuYXBwZW5kQ2hpbGQoeS5jcmVhdGVFbGVtZW50KCJkaXYiKSk7cmEub3B0Z3JvdXA9cmEub3B0aW9uLHJhLnRib2R5PXJhLnRmb290PXJhLmNvbGdyb3VwPXJhLmNhcHRpb249cmEudGhlYWQscmEudGg9cmEudGQ7ZnVuY3Rpb24gdWEoYSxiKXt2YXIgYyxkLGU9MCxmPXR5cGVvZiBhLmdldEVsZW1lbnRzQnlUYWdOYW1lIT09Sz9hLmdldEVsZW1lbnRzQnlUYWdOYW1lKGJ8fCIqIik6dHlwZW9mIGEucXVlcnlTZWxlY3RvckFsbCE9PUs/YS5xdWVyeVNlbGVjdG9yQWxsKGJ8fCIqIik6dm9pZCAwO2lmKCFmKWZvcihmPVtdLGM9YS5jaGlsZE5vZGVzfHxhO251bGwhPShkPWNbZV0pO2UrKykhYnx8bS5ub2RlTmFtZShkLGIpP2YucHVzaChkKTptLm1lcmdlKGYsdWEoZCxiKSk7cmV0dXJuIHZvaWQgMD09PWJ8fGImJm0ubm9kZU5hbWUoYSxiKT9tLm1lcmdlKFthXSxmKTpmfWZ1bmN0aW9uIHZhKGEpe1cudGVzdChhLnR5cGUpJiYoYS5kZWZhdWx0Q2hlY2tlZD1hLmNoZWNrZWQpfWZ1bmN0aW9uIHdhKGEsYil7cmV0dXJuIG0ubm9kZU5hbWUoYSwidGFibGUiKSYmbS5ub2RlTmFtZSgxMSE9PWIubm9kZVR5cGU/YjpiLmZpcnN0Q2hpbGQsInRyIik/YS5nZXRFbGVtZW50c0J5VGFnTmFtZSgidGJvZHkiKVswXXx8YS5hcHBlbmRDaGlsZChhLm93bmVyRG9jdW1lbnQuY3JlYXRlRWxlbWVudCgidGJvZHkiKSk6YX1mdW5jdGlvbiB4YShhKXtyZXR1cm4gYS50eXBlPShudWxsIT09bS5maW5kLmF0dHIoYSwidHlwZSIpKSsiLyIrYS50eXBlLGF9ZnVuY3Rpb24geWEoYSl7dmFyIGI9cGEuZXhlYyhhLnR5cGUpO3JldHVybiBiP2EudHlwZT1iWzFdOmEucmVtb3ZlQXR0cmlidXRlKCJ0eXBlIiksYX1mdW5jdGlvbiB6YShhLGIpe2Zvcih2YXIgYyxkPTA7bnVsbCE9KGM9YVtkXSk7ZCsrKW0uX2RhdGEoYywiZ2xvYmFsRXZhbCIsIWJ8fG0uX2RhdGEoYltkXSwiZ2xvYmFsRXZhbCIpKX1mdW5jdGlvbiBBYShhLGIpe2lmKDE9PT1iLm5vZGVUeXBlJiZtLmhhc0RhdGEoYSkpe3ZhciBjLGQsZSxmPW0uX2RhdGEoYSksZz1tLl9kYXRhKGIsZiksaD1mLmV2ZW50cztpZihoKXtkZWxldGUgZy5oYW5kbGUsZy5ldmVudHM9e307Zm9yKGMgaW4gaClmb3IoZD0wLGU9aFtjXS5sZW5ndGg7ZT5kO2QrKyltLmV2ZW50LmFkZChiLGMsaFtjXVtkXSl9Zy5kYXRhJiYoZy5kYXRhPW0uZXh0ZW5kKHt9LGcuZGF0YSkpfX1mdW5jdGlvbiBCYShhLGIpe3ZhciBjLGQsZTtpZigxPT09Yi5ub2RlVHlwZSl7aWYoYz1iLm5vZGVOYW1lLnRvTG93ZXJDYXNlKCksIWsubm9DbG9uZUV2ZW50JiZiW20uZXhwYW5kb10pe2U9bS5fZGF0YShiKTtmb3IoZCBpbiBlLmV2ZW50cyltLnJlbW92ZUV2ZW50KGIsZCxlLmhhbmRsZSk7Yi5yZW1vdmVBdHRyaWJ1dGUobS5leHBhbmRvKX0ic2NyaXB0Ij09PWMmJmIudGV4dCE9PWEudGV4dD8oeGEoYikudGV4dD1hLnRleHQseWEoYikpOiJvYmplY3QiPT09Yz8oYi5wYXJlbnROb2RlJiYoYi5vdXRlckhUTUw9YS5vdXRlckhUTUwpLGsuaHRtbDVDbG9uZSYmYS5pbm5lckhUTUwmJiFtLnRyaW0oYi5pbm5lckhUTUwpJiYoYi5pbm5lckhUTUw9YS5pbm5lckhUTUwpKToiaW5wdXQiPT09YyYmVy50ZXN0KGEudHlwZSk/KGIuZGVmYXVsdENoZWNrZWQ9Yi5jaGVja2VkPWEuY2hlY2tlZCxiLnZhbHVlIT09YS52YWx1ZSYmKGIudmFsdWU9YS52YWx1ZSkpOiJvcHRpb24iPT09Yz9iLmRlZmF1bHRTZWxlY3RlZD1iLnNlbGVjdGVkPWEuZGVmYXVsdFNlbGVjdGVkOigiaW5wdXQiPT09Y3x8InRleHRhcmVhIj09PWMpJiYoYi5kZWZhdWx0VmFsdWU9YS5kZWZhdWx0VmFsdWUpfX1tLmV4dGVuZCh7Y2xvbmU6ZnVuY3Rpb24oYSxiLGMpe3ZhciBkLGUsZixnLGgsaT1tLmNvbnRhaW5zKGEub3duZXJEb2N1bWVudCxhKTtpZihrLmh0bWw1Q2xvbmV8fG0uaXNYTUxEb2MoYSl8fCFnYS50ZXN0KCI8IithLm5vZGVOYW1lKyI+Iik/Zj1hLmNsb25lTm9kZSghMCk6KHRhLmlubmVySFRNTD1hLm91dGVySFRNTCx0YS5yZW1vdmVDaGlsZChmPXRhLmZpcnN0Q2hpbGQpKSwhKGsubm9DbG9uZUV2ZW50JiZrLm5vQ2xvbmVDaGVja2VkfHwxIT09YS5ub2RlVHlwZSYmMTEhPT1hLm5vZGVUeXBlfHxtLmlzWE1MRG9jKGEpKSlmb3IoZD11YShmKSxoPXVhKGEpLGc9MDtudWxsIT0oZT1oW2ddKTsrK2cpZFtnXSYmQmEoZSxkW2ddKTtpZihiKWlmKGMpZm9yKGg9aHx8dWEoYSksZD1kfHx1YShmKSxnPTA7bnVsbCE9KGU9aFtnXSk7ZysrKUFhKGUsZFtnXSk7ZWxzZSBBYShhLGYpO3JldHVybiBkPXVhKGYsInNjcmlwdCIpLGQubGVuZ3RoPjAmJnphKGQsIWkmJnVhKGEsInNjcmlwdCIpKSxkPWg9ZT1udWxsLGZ9LGJ1aWxkRnJhZ21lbnQ6ZnVuY3Rpb24oYSxiLGMsZCl7Zm9yKHZhciBlLGYsZyxoLGksaixsLG49YS5sZW5ndGgsbz1kYShiKSxwPVtdLHE9MDtuPnE7cSsrKWlmKGY9YVtxXSxmfHwwPT09ZilpZigib2JqZWN0Ij09PW0udHlwZShmKSltLm1lcmdlKHAsZi5ub2RlVHlwZT9bZl06Zik7ZWxzZSBpZihsYS50ZXN0KGYpKXtoPWh8fG8uYXBwZW5kQ2hpbGQoYi5jcmVhdGVFbGVtZW50KCJkaXYiKSksaT0oamEuZXhlYyhmKXx8WyIiLCIiXSlbMV0udG9Mb3dlckNhc2UoKSxsPXJhW2ldfHxyYS5fZGVmYXVsdCxoLmlubmVySFRNTD1sWzFdK2YucmVwbGFjZShpYSwiPCQxPjwvJDI+IikrbFsyXSxlPWxbMF07d2hpbGUoZS0tKWg9aC5sYXN0Q2hpbGQ7aWYoIWsubGVhZGluZ1doaXRlc3BhY2UmJmhhLnRlc3QoZikmJnAucHVzaChiLmNyZWF0ZVRleHROb2RlKGhhLmV4ZWMoZilbMF0pKSwhay50Ym9keSl7Zj0idGFibGUiIT09aXx8a2EudGVzdChmKT8iPHRhYmxlPiIhPT1sWzFdfHxrYS50ZXN0KGYpPzA6aDpoLmZpcnN0Q2hpbGQsZT1mJiZmLmNoaWxkTm9kZXMubGVuZ3RoO3doaWxlKGUtLSltLm5vZGVOYW1lKGo9Zi5jaGlsZE5vZGVzW2VdLCJ0Ym9keSIpJiYhai5jaGlsZE5vZGVzLmxlbmd0aCYmZi5yZW1vdmVDaGlsZChqKX1tLm1lcmdlKHAsaC5jaGlsZE5vZGVzKSxoLnRleHRDb250ZW50PSIiO3doaWxlKGguZmlyc3RDaGlsZCloLnJlbW92ZUNoaWxkKGguZmlyc3RDaGlsZCk7aD1vLmxhc3RDaGlsZH1lbHNlIHAucHVzaChiLmNyZWF0ZVRleHROb2RlKGYpKTtoJiZvLnJlbW92ZUNoaWxkKGgpLGsuYXBwZW5kQ2hlY2tlZHx8bS5ncmVwKHVhKHAsImlucHV0IiksdmEpLHE9MDt3aGlsZShmPXBbcSsrXSlpZigoIWR8fC0xPT09bS5pbkFycmF5KGYsZCkpJiYoZz1tLmNvbnRhaW5zKGYub3duZXJEb2N1bWVudCxmKSxoPXVhKG8uYXBwZW5kQ2hpbGQoZiksInNjcmlwdCIpLGcmJnphKGgpLGMpKXtlPTA7d2hpbGUoZj1oW2UrK10pb2EudGVzdChmLnR5cGV8fCIiKSYmYy5wdXNoKGYpfXJldHVybiBoPW51bGwsb30sY2xlYW5EYXRhOmZ1bmN0aW9uKGEsYil7Zm9yKHZhciBkLGUsZixnLGg9MCxpPW0uZXhwYW5kbyxqPW0uY2FjaGUsbD1rLmRlbGV0ZUV4cGFuZG8sbj1tLmV2ZW50LnNwZWNpYWw7bnVsbCE9KGQ9YVtoXSk7aCsrKWlmKChifHxtLmFjY2VwdERhdGEoZCkpJiYoZj1kW2ldLGc9ZiYmaltmXSkpe2lmKGcuZXZlbnRzKWZvcihlIGluIGcuZXZlbnRzKW5bZV0/bS5ldmVudC5yZW1vdmUoZCxlKTptLnJlbW92ZUV2ZW50KGQsZSxnLmhhbmRsZSk7altmXSYmKGRlbGV0ZSBqW2ZdLGw/ZGVsZXRlIGRbaV06dHlwZW9mIGQucmVtb3ZlQXR0cmlidXRlIT09Sz9kLnJlbW92ZUF0dHJpYnV0ZShpKTpkW2ldPW51bGwsYy5wdXNoKGYpKX19fSksbS5mbi5leHRlbmQoe3RleHQ6ZnVuY3Rpb24oYSl7cmV0dXJuIFYodGhpcyxmdW5jdGlvbihhKXtyZXR1cm4gdm9pZCAwPT09YT9tLnRleHQodGhpcyk6dGhpcy5lbXB0eSgpLmFwcGVuZCgodGhpc1swXSYmdGhpc1swXS5vd25lckRvY3VtZW50fHx5KS5jcmVhdGVUZXh0Tm9kZShhKSl9LG51bGwsYSxhcmd1bWVudHMubGVuZ3RoKX0sYXBwZW5kOmZ1bmN0aW9uKCl7cmV0dXJuIHRoaXMuZG9tTWFuaXAoYXJndW1lbnRzLGZ1bmN0aW9uKGEpe2lmKDE9PT10aGlzLm5vZGVUeXBlfHwxMT09PXRoaXMubm9kZVR5cGV8fDk9PT10aGlzLm5vZGVUeXBlKXt2YXIgYj13YSh0aGlzLGEpO2IuYXBwZW5kQ2hpbGQoYSl9fSl9LHByZXBlbmQ6ZnVuY3Rpb24oKXtyZXR1cm4gdGhpcy5kb21NYW5pcChhcmd1bWVudHMsZnVuY3Rpb24oYSl7aWYoMT09PXRoaXMubm9kZVR5cGV8fDExPT09dGhpcy5ub2RlVHlwZXx8OT09PXRoaXMubm9kZVR5cGUpe3ZhciBiPXdhKHRoaXMsYSk7Yi5pbnNlcnRCZWZvcmUoYSxiLmZpcnN0Q2hpbGQpfX0pfSxiZWZvcmU6ZnVuY3Rpb24oKXtyZXR1cm4gdGhpcy5kb21NYW5pcChhcmd1bWVudHMsZnVuY3Rpb24oYSl7dGhpcy5wYXJlbnROb2RlJiZ0aGlzLnBhcmVudE5vZGUuaW5zZXJ0QmVmb3JlKGEsdGhpcyl9KX0sYWZ0ZXI6ZnVuY3Rpb24oKXtyZXR1cm4gdGhpcy5kb21NYW5pcChhcmd1bWVudHMsZnVuY3Rpb24oYSl7dGhpcy5wYXJlbnROb2RlJiZ0aGlzLnBhcmVudE5vZGUuaW5zZXJ0QmVmb3JlKGEsdGhpcy5uZXh0U2libGluZyl9KX0scmVtb3ZlOmZ1bmN0aW9uKGEsYil7Zm9yKHZhciBjLGQ9YT9tLmZpbHRlcihhLHRoaXMpOnRoaXMsZT0wO251bGwhPShjPWRbZV0pO2UrKylifHwxIT09Yy5ub2RlVHlwZXx8bS5jbGVhbkRhdGEodWEoYykpLGMucGFyZW50Tm9kZSYmKGImJm0uY29udGFpbnMoYy5vd25lckRvY3VtZW50LGMpJiZ6YSh1YShjLCJzY3JpcHQiKSksYy5wYXJlbnROb2RlLnJlbW92ZUNoaWxkKGMpKTtyZXR1cm4gdGhpc30sZW1wdHk6ZnVuY3Rpb24oKXtmb3IodmFyIGEsYj0wO251bGwhPShhPXRoaXNbYl0pO2IrKyl7MT09PWEubm9kZVR5cGUmJm0uY2xlYW5EYXRhKHVhKGEsITEpKTt3aGlsZShhLmZpcnN0Q2hpbGQpYS5yZW1vdmVDaGlsZChhLmZpcnN0Q2hpbGQpO2Eub3B0aW9ucyYmbS5ub2RlTmFtZShhLCJzZWxlY3QiKSYmKGEub3B0aW9ucy5sZW5ndGg9MCl9cmV0dXJuIHRoaXN9LGNsb25lOmZ1bmN0aW9uKGEsYil7cmV0dXJuIGE9bnVsbD09YT8hMTphLGI9bnVsbD09Yj9hOmIsdGhpcy5tYXAoZnVuY3Rpb24oKXtyZXR1cm4gbS5jbG9uZSh0aGlzLGEsYil9KX0saHRtbDpmdW5jdGlvbihhKXtyZXR1cm4gVih0aGlzLGZ1bmN0aW9uKGEpe3ZhciBiPXRoaXNbMF18fHt9LGM9MCxkPXRoaXMubGVuZ3RoO2lmKHZvaWQgMD09PWEpcmV0dXJuIDE9PT1iLm5vZGVUeXBlP2IuaW5uZXJIVE1MLnJlcGxhY2UoZmEsIiIpOnZvaWQgMDtpZighKCJzdHJpbmciIT10eXBlb2YgYXx8bWEudGVzdChhKXx8IWsuaHRtbFNlcmlhbGl6ZSYmZ2EudGVzdChhKXx8IWsubGVhZGluZ1doaXRlc3BhY2UmJmhhLnRlc3QoYSl8fHJhWyhqYS5leGVjKGEpfHxbIiIsIiJdKVsxXS50b0xvd2VyQ2FzZSgpXSkpe2E9YS5yZXBsYWNlKGlhLCI8JDE+PC8kMj4iKTt0cnl7Zm9yKDtkPmM7YysrKWI9dGhpc1tjXXx8e30sMT09PWIubm9kZVR5cGUmJihtLmNsZWFuRGF0YSh1YShiLCExKSksYi5pbm5lckhUTUw9YSk7Yj0wfWNhdGNoKGUpe319YiYmdGhpcy5lbXB0eSgpLmFwcGVuZChhKX0sbnVsbCxhLGFyZ3VtZW50cy5sZW5ndGgpfSxyZXBsYWNlV2l0aDpmdW5jdGlvbigpe3ZhciBhPWFyZ3VtZW50c1swXTtyZXR1cm4gdGhpcy5kb21NYW5pcChhcmd1bWVudHMsZnVuY3Rpb24oYil7YT10aGlzLnBhcmVudE5vZGUsbS5jbGVhbkRhdGEodWEodGhpcykpLGEmJmEucmVwbGFjZUNoaWxkKGIsdGhpcyl9KSxhJiYoYS5sZW5ndGh8fGEubm9kZVR5cGUpP3RoaXM6dGhpcy5yZW1vdmUoKX0sZGV0YWNoOmZ1bmN0aW9uKGEpe3JldHVybiB0aGlzLnJlbW92ZShhLCEwKX0sZG9tTWFuaXA6ZnVuY3Rpb24oYSxiKXthPWUuYXBwbHkoW10sYSk7dmFyIGMsZCxmLGcsaCxpLGo9MCxsPXRoaXMubGVuZ3RoLG49dGhpcyxvPWwtMSxwPWFbMF0scT1tLmlzRnVuY3Rpb24ocCk7aWYocXx8bD4xJiYic3RyaW5nIj09dHlwZW9mIHAmJiFrLmNoZWNrQ2xvbmUmJm5hLnRlc3QocCkpcmV0dXJuIHRoaXMuZWFjaChmdW5jdGlvbihjKXt2YXIgZD1uLmVxKGMpO3EmJihhWzBdPXAuY2FsbCh0aGlzLGMsZC5odG1sKCkpKSxkLmRvbU1hbmlwKGEsYil9KTtpZihsJiYoaT1tLmJ1aWxkRnJhZ21lbnQoYSx0aGlzWzBdLm93bmVyRG9jdW1lbnQsITEsdGhpcyksYz1pLmZpcnN0Q2hpbGQsMT09PWkuY2hpbGROb2Rlcy5sZW5ndGgmJihpPWMpLGMpKXtmb3IoZz1tLm1hcCh1YShpLCJzY3JpcHQiKSx4YSksZj1nLmxlbmd0aDtsPmo7aisrKWQ9aSxqIT09byYmKGQ9bS5jbG9uZShkLCEwLCEwKSxmJiZtLm1lcmdlKGcsdWEoZCwic2NyaXB0IikpKSxiLmNhbGwodGhpc1tqXSxkLGopO2lmKGYpZm9yKGg9Z1tnLmxlbmd0aC0xXS5vd25lckRvY3VtZW50LG0ubWFwKGcseWEpLGo9MDtmPmo7aisrKWQ9Z1tqXSxvYS50ZXN0KGQudHlwZXx8IiIpJiYhbS5fZGF0YShkLCJnbG9iYWxFdmFsIikmJm0uY29udGFpbnMoaCxkKSYmKGQuc3JjP20uX2V2YWxVcmwmJm0uX2V2YWxVcmwoZC5zcmMpOm0uZ2xvYmFsRXZhbCgoZC50ZXh0fHxkLnRleHRDb250ZW50fHxkLmlubmVySFRNTHx8IiIpLnJlcGxhY2UocWEsIiIpKSk7aT1jPW51bGx9cmV0dXJuIHRoaXN9fSksbS5lYWNoKHthcHBlbmRUbzoiYXBwZW5kIixwcmVwZW5kVG86InByZXBlbmQiLGluc2VydEJlZm9yZToiYmVmb3JlIixpbnNlcnRBZnRlcjoiYWZ0ZXIiLHJlcGxhY2VBbGw6InJlcGxhY2VXaXRoIn0sZnVuY3Rpb24oYSxiKXttLmZuW2FdPWZ1bmN0aW9uKGEpe2Zvcih2YXIgYyxkPTAsZT1bXSxnPW0oYSksaD1nLmxlbmd0aC0xO2g+PWQ7ZCsrKWM9ZD09PWg/dGhpczp0aGlzLmNsb25lKCEwKSxtKGdbZF0pW2JdKGMpLGYuYXBwbHkoZSxjLmdldCgpKTtyZXR1cm4gdGhpcy5wdXNoU3RhY2soZSl9fSk7dmFyIENhLERhPXt9O2Z1bmN0aW9uIEVhKGIsYyl7dmFyIGQsZT1tKGMuY3JlYXRlRWxlbWVudChiKSkuYXBwZW5kVG8oYy5ib2R5KSxmPWEuZ2V0RGVmYXVsdENvbXB1dGVkU3R5bGUmJihkPWEuZ2V0RGVmYXVsdENvbXB1dGVkU3R5bGUoZVswXSkpP2QuZGlzcGxheTptLmNzcyhlWzBdLCJkaXNwbGF5Iik7cmV0dXJuIGUuZGV0YWNoKCksZn1mdW5jdGlvbiBGYShhKXt2YXIgYj15LGM9RGFbYV07cmV0dXJuIGN8fChjPUVhKGEsYiksIm5vbmUiIT09YyYmY3x8KENhPShDYXx8bSgiPGlmcmFtZSBmcmFtZWJvcmRlcj0nMCcgd2lkdGg9JzAnIGhlaWdodD0nMCcvPiIpKS5hcHBlbmRUbyhiLmRvY3VtZW50RWxlbWVudCksYj0oQ2FbMF0uY29udGVudFdpbmRvd3x8Q2FbMF0uY29udGVudERvY3VtZW50KS5kb2N1bWVudCxiLndyaXRlKCksYi5jbG9zZSgpLGM9RWEoYSxiKSxDYS5kZXRhY2goKSksRGFbYV09YyksY30hZnVuY3Rpb24oKXt2YXIgYTtrLnNocmlua1dyYXBCbG9ja3M9ZnVuY3Rpb24oKXtpZihudWxsIT1hKXJldHVybiBhO2E9ITE7dmFyIGIsYyxkO3JldHVybiBjPXkuZ2V0RWxlbWVudHNCeVRhZ05hbWUoImJvZHkiKVswXSxjJiZjLnN0eWxlPyhiPXkuY3JlYXRlRWxlbWVudCgiZGl2IiksZD15LmNyZWF0ZUVsZW1lbnQoImRpdiIpLGQuc3R5bGUuY3NzVGV4dD0icG9zaXRpb246YWJzb2x1dGU7Ym9yZGVyOjA7d2lkdGg6MDtoZWlnaHQ6MDt0b3A6MDtsZWZ0Oi05OTk5cHgiLGMuYXBwZW5kQ2hpbGQoZCkuYXBwZW5kQ2hpbGQoYiksdHlwZW9mIGIuc3R5bGUuem9vbSE9PUsmJihiLnN0eWxlLmNzc1RleHQ9Ii13ZWJraXQtYm94LXNpemluZzpjb250ZW50LWJveDstbW96LWJveC1zaXppbmc6Y29udGVudC1ib3g7Ym94LXNpemluZzpjb250ZW50LWJveDtkaXNwbGF5OmJsb2NrO21hcmdpbjowO2JvcmRlcjowO3BhZGRpbmc6MXB4O3dpZHRoOjFweDt6b29tOjEiLGIuYXBwZW5kQ2hpbGQoeS5jcmVhdGVFbGVtZW50KCJkaXYiKSkuc3R5bGUud2lkdGg9IjVweCIsYT0zIT09Yi5vZmZzZXRXaWR0aCksYy5yZW1vdmVDaGlsZChkKSxhKTp2b2lkIDB9fSgpO3ZhciBHYT0vXm1hcmdpbi8sSGE9bmV3IFJlZ0V4cCgiXigiK1MrIikoPyFweClbYS16JV0rJCIsImkiKSxJYSxKYSxLYT0vXih0b3B8cmlnaHR8Ym90dG9tfGxlZnQpJC87YS5nZXRDb21wdXRlZFN0eWxlPyhJYT1mdW5jdGlvbihiKXtyZXR1cm4gYi5vd25lckRvY3VtZW50LmRlZmF1bHRWaWV3Lm9wZW5lcj9iLm93bmVyRG9jdW1lbnQuZGVmYXVsdFZpZXcuZ2V0Q29tcHV0ZWRTdHlsZShiLG51bGwpOmEuZ2V0Q29tcHV0ZWRTdHlsZShiLG51bGwpfSxKYT1mdW5jdGlvbihhLGIsYyl7dmFyIGQsZSxmLGcsaD1hLnN0eWxlO3JldHVybiBjPWN8fElhKGEpLGc9Yz9jLmdldFByb3BlcnR5VmFsdWUoYil8fGNbYl06dm9pZCAwLGMmJigiIiE9PWd8fG0uY29udGFpbnMoYS5vd25lckRvY3VtZW50LGEpfHwoZz1tLnN0eWxlKGEsYikpLEhhLnRlc3QoZykmJkdhLnRlc3QoYikmJihkPWgud2lkdGgsZT1oLm1pbldpZHRoLGY9aC5tYXhXaWR0aCxoLm1pbldpZHRoPWgubWF4V2lkdGg9aC53aWR0aD1nLGc9Yy53aWR0aCxoLndpZHRoPWQsaC5taW5XaWR0aD1lLGgubWF4V2lkdGg9ZikpLHZvaWQgMD09PWc/ZzpnKyIifSk6eS5kb2N1bWVudEVsZW1lbnQuY3VycmVudFN0eWxlJiYoSWE9ZnVuY3Rpb24oYSl7cmV0dXJuIGEuY3VycmVudFN0eWxlfSxKYT1mdW5jdGlvbihhLGIsYyl7dmFyIGQsZSxmLGcsaD1hLnN0eWxlO3JldHVybiBjPWN8fElhKGEpLGc9Yz9jW2JdOnZvaWQgMCxudWxsPT1nJiZoJiZoW2JdJiYoZz1oW2JdKSxIYS50ZXN0KGcpJiYhS2EudGVzdChiKSYmKGQ9aC5sZWZ0LGU9YS5ydW50aW1lU3R5bGUsZj1lJiZlLmxlZnQsZiYmKGUubGVmdD1hLmN1cnJlbnRTdHlsZS5sZWZ0KSxoLmxlZnQ9ImZvbnRTaXplIj09PWI/IjFlbSI6ZyxnPWgucGl4ZWxMZWZ0KyJweCIsaC5sZWZ0PWQsZiYmKGUubGVmdD1mKSksdm9pZCAwPT09Zz9nOmcrIiJ8fCJhdXRvIn0pO2Z1bmN0aW9uIExhKGEsYil7cmV0dXJue2dldDpmdW5jdGlvbigpe3ZhciBjPWEoKTtpZihudWxsIT1jKXJldHVybiBjP3ZvaWQgZGVsZXRlIHRoaXMuZ2V0Oih0aGlzLmdldD1iKS5hcHBseSh0aGlzLGFyZ3VtZW50cyl9fX0hZnVuY3Rpb24oKXt2YXIgYixjLGQsZSxmLGcsaDtpZihiPXkuY3JlYXRlRWxlbWVudCgiZGl2IiksYi5pbm5lckhUTUw9IiAgPGxpbmsvPjx0YWJsZT48L3RhYmxlPjxhIGhyZWY9Jy9hJz5hPC9hPjxpbnB1dCB0eXBlPSdjaGVja2JveCcvPiIsZD1iLmdldEVsZW1lbnRzQnlUYWdOYW1lKCJhIilbMF0sYz1kJiZkLnN0eWxlKXtjLmNzc1RleHQ9ImZsb2F0OmxlZnQ7b3BhY2l0eTouNSIsay5vcGFjaXR5PSIwLjUiPT09Yy5vcGFjaXR5LGsuY3NzRmxvYXQ9ISFjLmNzc0Zsb2F0LGIuc3R5bGUuYmFja2dyb3VuZENsaXA9ImNvbnRlbnQtYm94IixiLmNsb25lTm9kZSghMCkuc3R5bGUuYmFja2dyb3VuZENsaXA9IiIsay5jbGVhckNsb25lU3R5bGU9ImNvbnRlbnQtYm94Ij09PWIuc3R5bGUuYmFja2dyb3VuZENsaXAsay5ib3hTaXppbmc9IiI9PT1jLmJveFNpemluZ3x8IiI9PT1jLk1vekJveFNpemluZ3x8IiI9PT1jLldlYmtpdEJveFNpemluZyxtLmV4dGVuZChrLHtyZWxpYWJsZUhpZGRlbk9mZnNldHM6ZnVuY3Rpb24oKXtyZXR1cm4gbnVsbD09ZyYmaSgpLGd9LGJveFNpemluZ1JlbGlhYmxlOmZ1bmN0aW9uKCl7cmV0dXJuIG51bGw9PWYmJmkoKSxmfSxwaXhlbFBvc2l0aW9uOmZ1bmN0aW9uKCl7cmV0dXJuIG51bGw9PWUmJmkoKSxlfSxyZWxpYWJsZU1hcmdpblJpZ2h0OmZ1bmN0aW9uKCl7cmV0dXJuIG51bGw9PWgmJmkoKSxofX0pO2Z1bmN0aW9uIGkoKXt2YXIgYixjLGQsaTtjPXkuZ2V0RWxlbWVudHNCeVRhZ05hbWUoImJvZHkiKVswXSxjJiZjLnN0eWxlJiYoYj15LmNyZWF0ZUVsZW1lbnQoImRpdiIpLGQ9eS5jcmVhdGVFbGVtZW50KCJkaXYiKSxkLnN0eWxlLmNzc1RleHQ9InBvc2l0aW9uOmFic29sdXRlO2JvcmRlcjowO3dpZHRoOjA7aGVpZ2h0OjA7dG9wOjA7bGVmdDotOTk5OXB4IixjLmFwcGVuZENoaWxkKGQpLmFwcGVuZENoaWxkKGIpLGIuc3R5bGUuY3NzVGV4dD0iLXdlYmtpdC1ib3gtc2l6aW5nOmJvcmRlci1ib3g7LW1vei1ib3gtc2l6aW5nOmJvcmRlci1ib3g7Ym94LXNpemluZzpib3JkZXItYm94O2Rpc3BsYXk6YmxvY2s7bWFyZ2luLXRvcDoxJTt0b3A6MSU7Ym9yZGVyOjFweDtwYWRkaW5nOjFweDt3aWR0aDo0cHg7cG9zaXRpb246YWJzb2x1dGUiLGU9Zj0hMSxoPSEwLGEuZ2V0Q29tcHV0ZWRTdHlsZSYmKGU9IjElIiE9PShhLmdldENvbXB1dGVkU3R5bGUoYixudWxsKXx8e30pLnRvcCxmPSI0cHgiPT09KGEuZ2V0Q29tcHV0ZWRTdHlsZShiLG51bGwpfHx7d2lkdGg6IjRweCJ9KS53aWR0aCxpPWIuYXBwZW5kQ2hpbGQoeS5jcmVhdGVFbGVtZW50KCJkaXYiKSksaS5zdHlsZS5jc3NUZXh0PWIuc3R5bGUuY3NzVGV4dD0iLXdlYmtpdC1ib3gtc2l6aW5nOmNvbnRlbnQtYm94Oy1tb3otYm94LXNpemluZzpjb250ZW50LWJveDtib3gtc2l6aW5nOmNvbnRlbnQtYm94O2Rpc3BsYXk6YmxvY2s7bWFyZ2luOjA7Ym9yZGVyOjA7cGFkZGluZzowIixpLnN0eWxlLm1hcmdpblJpZ2h0PWkuc3R5bGUud2lkdGg9IjAiLGIuc3R5bGUud2lkdGg9IjFweCIsaD0hcGFyc2VGbG9hdCgoYS5nZXRDb21wdXRlZFN0eWxlKGksbnVsbCl8fHt9KS5tYXJnaW5SaWdodCksYi5yZW1vdmVDaGlsZChpKSksYi5pbm5lckhUTUw9Ijx0YWJsZT48dHI+PHRkPjwvdGQ+PHRkPnQ8L3RkPjwvdHI+PC90YWJsZT4iLGk9Yi5nZXRFbGVtZW50c0J5VGFnTmFtZSgidGQiKSxpWzBdLnN0eWxlLmNzc1RleHQ9Im1hcmdpbjowO2JvcmRlcjowO3BhZGRpbmc6MDtkaXNwbGF5Om5vbmUiLGc9MD09PWlbMF0ub2Zmc2V0SGVpZ2h0LGcmJihpWzBdLnN0eWxlLmRpc3BsYXk9IiIsaVsxXS5zdHlsZS5kaXNwbGF5PSJub25lIixnPTA9PT1pWzBdLm9mZnNldEhlaWdodCksYy5yZW1vdmVDaGlsZChkKSl9fX0oKSxtLnN3YXA9ZnVuY3Rpb24oYSxiLGMsZCl7dmFyIGUsZixnPXt9O2ZvcihmIGluIGIpZ1tmXT1hLnN0eWxlW2ZdLGEuc3R5bGVbZl09YltmXTtlPWMuYXBwbHkoYSxkfHxbXSk7Zm9yKGYgaW4gYilhLnN0eWxlW2ZdPWdbZl07cmV0dXJuIGV9O3ZhciBNYT0vYWxwaGFcKFteKV0qXCkvaSxOYT0vb3BhY2l0eVxzKj1ccyooW14pXSopLyxPYT0vXihub25lfHRhYmxlKD8hLWNbZWFdKS4rKS8sUGE9bmV3IFJlZ0V4cCgiXigiK1MrIikoLiopJCIsImkiKSxRYT1uZXcgUmVnRXhwKCJeKFsrLV0pPSgiK1MrIikiLCJpIiksUmE9e3Bvc2l0aW9uOiJhYnNvbHV0ZSIsdmlzaWJpbGl0eToiaGlkZGVuIixkaXNwbGF5OiJibG9jayJ9LFNhPXtsZXR0ZXJTcGFjaW5nOiIwIixmb250V2VpZ2h0OiI0MDAifSxUYT1bIldlYmtpdCIsIk8iLCJNb3oiLCJtcyJdO2Z1bmN0aW9uIFVhKGEsYil7aWYoYiBpbiBhKXJldHVybiBiO3ZhciBjPWIuY2hhckF0KDApLnRvVXBwZXJDYXNlKCkrYi5zbGljZSgxKSxkPWIsZT1UYS5sZW5ndGg7d2hpbGUoZS0tKWlmKGI9VGFbZV0rYyxiIGluIGEpcmV0dXJuIGI7cmV0dXJuIGR9ZnVuY3Rpb24gVmEoYSxiKXtmb3IodmFyIGMsZCxlLGY9W10sZz0wLGg9YS5sZW5ndGg7aD5nO2crKylkPWFbZ10sZC5zdHlsZSYmKGZbZ109bS5fZGF0YShkLCJvbGRkaXNwbGF5IiksYz1kLnN0eWxlLmRpc3BsYXksYj8oZltnXXx8Im5vbmUiIT09Y3x8KGQuc3R5bGUuZGlzcGxheT0iIiksIiI9PT1kLnN0eWxlLmRpc3BsYXkmJlUoZCkmJihmW2ddPW0uX2RhdGEoZCwib2xkZGlzcGxheSIsRmEoZC5ub2RlTmFtZSkpKSk6KGU9VShkKSwoYyYmIm5vbmUiIT09Y3x8IWUpJiZtLl9kYXRhKGQsIm9sZGRpc3BsYXkiLGU/YzptLmNzcyhkLCJkaXNwbGF5IikpKSk7Zm9yKGc9MDtoPmc7ZysrKWQ9YVtnXSxkLnN0eWxlJiYoYiYmIm5vbmUiIT09ZC5zdHlsZS5kaXNwbGF5JiYiIiE9PWQuc3R5bGUuZGlzcGxheXx8KGQuc3R5bGUuZGlzcGxheT1iP2ZbZ118fCIiOiJub25lIikpO3JldHVybiBhfWZ1bmN0aW9uIFdhKGEsYixjKXt2YXIgZD1QYS5leGVjKGIpO3JldHVybiBkP01hdGgubWF4KDAsZFsxXS0oY3x8MCkpKyhkWzJdfHwicHgiKTpifWZ1bmN0aW9uIFhhKGEsYixjLGQsZSl7Zm9yKHZhciBmPWM9PT0oZD8iYm9yZGVyIjoiY29udGVudCIpPzQ6IndpZHRoIj09PWI/MTowLGc9MDs0PmY7Zis9MikibWFyZ2luIj09PWMmJihnKz1tLmNzcyhhLGMrVFtmXSwhMCxlKSksZD8oImNvbnRlbnQiPT09YyYmKGctPW0uY3NzKGEsInBhZGRpbmciK1RbZl0sITAsZSkpLCJtYXJnaW4iIT09YyYmKGctPW0uY3NzKGEsImJvcmRlciIrVFtmXSsiV2lkdGgiLCEwLGUpKSk6KGcrPW0uY3NzKGEsInBhZGRpbmciK1RbZl0sITAsZSksInBhZGRpbmciIT09YyYmKGcrPW0uY3NzKGEsImJvcmRlciIrVFtmXSsiV2lkdGgiLCEwLGUpKSk7cmV0dXJuIGd9ZnVuY3Rpb24gWWEoYSxiLGMpe3ZhciBkPSEwLGU9IndpZHRoIj09PWI/YS5vZmZzZXRXaWR0aDphLm9mZnNldEhlaWdodCxmPUlhKGEpLGc9ay5ib3hTaXppbmcmJiJib3JkZXItYm94Ij09PW0uY3NzKGEsImJveFNpemluZyIsITEsZik7aWYoMD49ZXx8bnVsbD09ZSl7aWYoZT1KYShhLGIsZiksKDA+ZXx8bnVsbD09ZSkmJihlPWEuc3R5bGVbYl0pLEhhLnRlc3QoZSkpcmV0dXJuIGU7ZD1nJiYoay5ib3hTaXppbmdSZWxpYWJsZSgpfHxlPT09YS5zdHlsZVtiXSksZT1wYXJzZUZsb2F0KGUpfHwwfXJldHVybiBlK1hhKGEsYixjfHwoZz8iYm9yZGVyIjoiY29udGVudCIpLGQsZikrInB4In1tLmV4dGVuZCh7Y3NzSG9va3M6e29wYWNpdHk6e2dldDpmdW5jdGlvbihhLGIpe2lmKGIpe3ZhciBjPUphKGEsIm9wYWNpdHkiKTtyZXR1cm4iIj09PWM/IjEiOmN9fX19LGNzc051bWJlcjp7Y29sdW1uQ291bnQ6ITAsZmlsbE9wYWNpdHk6ITAsZmxleEdyb3c6ITAsZmxleFNocmluazohMCxmb250V2VpZ2h0OiEwLGxpbmVIZWlnaHQ6ITAsb3BhY2l0eTohMCxvcmRlcjohMCxvcnBoYW5zOiEwLHdpZG93czohMCx6SW5kZXg6ITAsem9vbTohMH0sY3NzUHJvcHM6eyJmbG9hdCI6ay5jc3NGbG9hdD8iY3NzRmxvYXQiOiJzdHlsZUZsb2F0In0sc3R5bGU6ZnVuY3Rpb24oYSxiLGMsZCl7aWYoYSYmMyE9PWEubm9kZVR5cGUmJjghPT1hLm5vZGVUeXBlJiZhLnN0eWxlKXt2YXIgZSxmLGcsaD1tLmNhbWVsQ2FzZShiKSxpPWEuc3R5bGU7aWYoYj1tLmNzc1Byb3BzW2hdfHwobS5jc3NQcm9wc1toXT1VYShpLGgpKSxnPW0uY3NzSG9va3NbYl18fG0uY3NzSG9va3NbaF0sdm9pZCAwPT09YylyZXR1cm4gZyYmImdldCJpbiBnJiZ2b2lkIDAhPT0oZT1nLmdldChhLCExLGQpKT9lOmlbYl07aWYoZj10eXBlb2YgYywic3RyaW5nIj09PWYmJihlPVFhLmV4ZWMoYykpJiYoYz0oZVsxXSsxKSplWzJdK3BhcnNlRmxvYXQobS5jc3MoYSxiKSksZj0ibnVtYmVyIiksbnVsbCE9YyYmYz09PWMmJigibnVtYmVyIiE9PWZ8fG0uY3NzTnVtYmVyW2hdfHwoYys9InB4Iiksay5jbGVhckNsb25lU3R5bGV8fCIiIT09Y3x8MCE9PWIuaW5kZXhPZigiYmFja2dyb3VuZCIpfHwoaVtiXT0iaW5oZXJpdCIpLCEoZyYmInNldCJpbiBnJiZ2b2lkIDA9PT0oYz1nLnNldChhLGMsZCkpKSkpdHJ5e2lbYl09Y31jYXRjaChqKXt9fX0sY3NzOmZ1bmN0aW9uKGEsYixjLGQpe3ZhciBlLGYsZyxoPW0uY2FtZWxDYXNlKGIpO3JldHVybiBiPW0uY3NzUHJvcHNbaF18fChtLmNzc1Byb3BzW2hdPVVhKGEuc3R5bGUsaCkpLGc9bS5jc3NIb29rc1tiXXx8bS5jc3NIb29rc1toXSxnJiYiZ2V0ImluIGcmJihmPWcuZ2V0KGEsITAsYykpLHZvaWQgMD09PWYmJihmPUphKGEsYixkKSksIm5vcm1hbCI9PT1mJiZiIGluIFNhJiYoZj1TYVtiXSksIiI9PT1jfHxjPyhlPXBhcnNlRmxvYXQoZiksYz09PSEwfHxtLmlzTnVtZXJpYyhlKT9lfHwwOmYpOmZ9fSksbS5lYWNoKFsiaGVpZ2h0Iiwid2lkdGgiXSxmdW5jdGlvbihhLGIpe20uY3NzSG9va3NbYl09e2dldDpmdW5jdGlvbihhLGMsZCl7cmV0dXJuIGM/T2EudGVzdChtLmNzcyhhLCJkaXNwbGF5IikpJiYwPT09YS5vZmZzZXRXaWR0aD9tLnN3YXAoYSxSYSxmdW5jdGlvbigpe3JldHVybiBZYShhLGIsZCl9KTpZYShhLGIsZCk6dm9pZCAwfSxzZXQ6ZnVuY3Rpb24oYSxjLGQpe3ZhciBlPWQmJklhKGEpO3JldHVybiBXYShhLGMsZD9YYShhLGIsZCxrLmJveFNpemluZyYmImJvcmRlci1ib3giPT09bS5jc3MoYSwiYm94U2l6aW5nIiwhMSxlKSxlKTowKX19fSksay5vcGFjaXR5fHwobS5jc3NIb29rcy5vcGFjaXR5PXtnZXQ6ZnVuY3Rpb24oYSxiKXtyZXR1cm4gTmEudGVzdCgoYiYmYS5jdXJyZW50U3R5bGU/YS5jdXJyZW50U3R5bGUuZmlsdGVyOmEuc3R5bGUuZmlsdGVyKXx8IiIpPy4wMSpwYXJzZUZsb2F0KFJlZ0V4cC4kMSkrIiI6Yj8iMSI6IiJ9LHNldDpmdW5jdGlvbihhLGIpe3ZhciBjPWEuc3R5bGUsZD1hLmN1cnJlbnRTdHlsZSxlPW0uaXNOdW1lcmljKGIpPyJhbHBoYShvcGFjaXR5PSIrMTAwKmIrIikiOiIiLGY9ZCYmZC5maWx0ZXJ8fGMuZmlsdGVyfHwiIjtjLnpvb209MSwoYj49MXx8IiI9PT1iKSYmIiI9PT1tLnRyaW0oZi5yZXBsYWNlKE1hLCIiKSkmJmMucmVtb3ZlQXR0cmlidXRlJiYoYy5yZW1vdmVBdHRyaWJ1dGUoImZpbHRlciIpLCIiPT09Ynx8ZCYmIWQuZmlsdGVyKXx8KGMuZmlsdGVyPU1hLnRlc3QoZik/Zi5yZXBsYWNlKE1hLGUpOmYrIiAiK2UpfX0pLG0uY3NzSG9va3MubWFyZ2luUmlnaHQ9TGEoay5yZWxpYWJsZU1hcmdpblJpZ2h0LGZ1bmN0aW9uKGEsYil7cmV0dXJuIGI/bS5zd2FwKGEse2Rpc3BsYXk6ImlubGluZS1ibG9jayJ9LEphLFthLCJtYXJnaW5SaWdodCJdKTp2b2lkIDB9KSxtLmVhY2goe21hcmdpbjoiIixwYWRkaW5nOiIiLGJvcmRlcjoiV2lkdGgifSxmdW5jdGlvbihhLGIpe20uY3NzSG9va3NbYStiXT17ZXhwYW5kOmZ1bmN0aW9uKGMpe2Zvcih2YXIgZD0wLGU9e30sZj0ic3RyaW5nIj09dHlwZW9mIGM/Yy5zcGxpdCgiICIpOltjXTs0PmQ7ZCsrKWVbYStUW2RdK2JdPWZbZF18fGZbZC0yXXx8ZlswXTtyZXR1cm4gZX19LEdhLnRlc3QoYSl8fChtLmNzc0hvb2tzW2ErYl0uc2V0PVdhKX0pLG0uZm4uZXh0ZW5kKHtjc3M6ZnVuY3Rpb24oYSxiKXtyZXR1cm4gVih0aGlzLGZ1bmN0aW9uKGEsYixjKXt2YXIgZCxlLGY9e30sZz0wO2lmKG0uaXNBcnJheShiKSl7Zm9yKGQ9SWEoYSksZT1iLmxlbmd0aDtlPmc7ZysrKWZbYltnXV09bS5jc3MoYSxiW2ddLCExLGQpO3JldHVybiBmfXJldHVybiB2b2lkIDAhPT1jP20uc3R5bGUoYSxiLGMpOm0uY3NzKGEsYil9LGEsYixhcmd1bWVudHMubGVuZ3RoPjEpfSxzaG93OmZ1bmN0aW9uKCl7cmV0dXJuIFZhKHRoaXMsITApfSxoaWRlOmZ1bmN0aW9uKCl7cmV0dXJuIFZhKHRoaXMpfSx0b2dnbGU6ZnVuY3Rpb24oYSl7cmV0dXJuImJvb2xlYW4iPT10eXBlb2YgYT9hP3RoaXMuc2hvdygpOnRoaXMuaGlkZSgpOnRoaXMuZWFjaChmdW5jdGlvbigpe1UodGhpcyk/bSh0aGlzKS5zaG93KCk6bSh0aGlzKS5oaWRlKCl9KX19KTtmdW5jdGlvbiBaYShhLGIsYyxkLGUpewpyZXR1cm4gbmV3IFphLnByb3RvdHlwZS5pbml0KGEsYixjLGQsZSl9bS5Ud2Vlbj1aYSxaYS5wcm90b3R5cGU9e2NvbnN0cnVjdG9yOlphLGluaXQ6ZnVuY3Rpb24oYSxiLGMsZCxlLGYpe3RoaXMuZWxlbT1hLHRoaXMucHJvcD1jLHRoaXMuZWFzaW5nPWV8fCJzd2luZyIsdGhpcy5vcHRpb25zPWIsdGhpcy5zdGFydD10aGlzLm5vdz10aGlzLmN1cigpLHRoaXMuZW5kPWQsdGhpcy51bml0PWZ8fChtLmNzc051bWJlcltjXT8iIjoicHgiKX0sY3VyOmZ1bmN0aW9uKCl7dmFyIGE9WmEucHJvcEhvb2tzW3RoaXMucHJvcF07cmV0dXJuIGEmJmEuZ2V0P2EuZ2V0KHRoaXMpOlphLnByb3BIb29rcy5fZGVmYXVsdC5nZXQodGhpcyl9LHJ1bjpmdW5jdGlvbihhKXt2YXIgYixjPVphLnByb3BIb29rc1t0aGlzLnByb3BdO3JldHVybiB0aGlzLm9wdGlvbnMuZHVyYXRpb24/dGhpcy5wb3M9Yj1tLmVhc2luZ1t0aGlzLmVhc2luZ10oYSx0aGlzLm9wdGlvbnMuZHVyYXRpb24qYSwwLDEsdGhpcy5vcHRpb25zLmR1cmF0aW9uKTp0aGlzLnBvcz1iPWEsdGhpcy5ub3c9KHRoaXMuZW5kLXRoaXMuc3RhcnQpKmIrdGhpcy5zdGFydCx0aGlzLm9wdGlvbnMuc3RlcCYmdGhpcy5vcHRpb25zLnN0ZXAuY2FsbCh0aGlzLmVsZW0sdGhpcy5ub3csdGhpcyksYyYmYy5zZXQ/Yy5zZXQodGhpcyk6WmEucHJvcEhvb2tzLl9kZWZhdWx0LnNldCh0aGlzKSx0aGlzfX0sWmEucHJvdG90eXBlLmluaXQucHJvdG90eXBlPVphLnByb3RvdHlwZSxaYS5wcm9wSG9va3M9e19kZWZhdWx0OntnZXQ6ZnVuY3Rpb24oYSl7dmFyIGI7cmV0dXJuIG51bGw9PWEuZWxlbVthLnByb3BdfHxhLmVsZW0uc3R5bGUmJm51bGwhPWEuZWxlbS5zdHlsZVthLnByb3BdPyhiPW0uY3NzKGEuZWxlbSxhLnByb3AsIiIpLGImJiJhdXRvIiE9PWI/YjowKTphLmVsZW1bYS5wcm9wXX0sc2V0OmZ1bmN0aW9uKGEpe20uZnguc3RlcFthLnByb3BdP20uZnguc3RlcFthLnByb3BdKGEpOmEuZWxlbS5zdHlsZSYmKG51bGwhPWEuZWxlbS5zdHlsZVttLmNzc1Byb3BzW2EucHJvcF1dfHxtLmNzc0hvb2tzW2EucHJvcF0pP20uc3R5bGUoYS5lbGVtLGEucHJvcCxhLm5vdythLnVuaXQpOmEuZWxlbVthLnByb3BdPWEubm93fX19LFphLnByb3BIb29rcy5zY3JvbGxUb3A9WmEucHJvcEhvb2tzLnNjcm9sbExlZnQ9e3NldDpmdW5jdGlvbihhKXthLmVsZW0ubm9kZVR5cGUmJmEuZWxlbS5wYXJlbnROb2RlJiYoYS5lbGVtW2EucHJvcF09YS5ub3cpfX0sbS5lYXNpbmc9e2xpbmVhcjpmdW5jdGlvbihhKXtyZXR1cm4gYX0sc3dpbmc6ZnVuY3Rpb24oYSl7cmV0dXJuLjUtTWF0aC5jb3MoYSpNYXRoLlBJKS8yfX0sbS5meD1aYS5wcm90b3R5cGUuaW5pdCxtLmZ4LnN0ZXA9e307dmFyICRhLF9hLGFiPS9eKD86dG9nZ2xlfHNob3d8aGlkZSkkLyxiYj1uZXcgUmVnRXhwKCJeKD86KFsrLV0pPXwpKCIrUysiKShbYS16JV0qKSQiLCJpIiksY2I9L3F1ZXVlSG9va3MkLyxkYj1baWJdLGViPXsiKiI6W2Z1bmN0aW9uKGEsYil7dmFyIGM9dGhpcy5jcmVhdGVUd2VlbihhLGIpLGQ9Yy5jdXIoKSxlPWJiLmV4ZWMoYiksZj1lJiZlWzNdfHwobS5jc3NOdW1iZXJbYV0/IiI6InB4IiksZz0obS5jc3NOdW1iZXJbYV18fCJweCIhPT1mJiYrZCkmJmJiLmV4ZWMobS5jc3MoYy5lbGVtLGEpKSxoPTEsaT0yMDtpZihnJiZnWzNdIT09Zil7Zj1mfHxnWzNdLGU9ZXx8W10sZz0rZHx8MTtkbyBoPWh8fCIuNSIsZy89aCxtLnN0eWxlKGMuZWxlbSxhLGcrZik7d2hpbGUoaCE9PShoPWMuY3VyKCkvZCkmJjEhPT1oJiYtLWkpfXJldHVybiBlJiYoZz1jLnN0YXJ0PStnfHwrZHx8MCxjLnVuaXQ9ZixjLmVuZD1lWzFdP2crKGVbMV0rMSkqZVsyXTorZVsyXSksY31dfTtmdW5jdGlvbiBmYigpe3JldHVybiBzZXRUaW1lb3V0KGZ1bmN0aW9uKCl7JGE9dm9pZCAwfSksJGE9bS5ub3coKX1mdW5jdGlvbiBnYihhLGIpe3ZhciBjLGQ9e2hlaWdodDphfSxlPTA7Zm9yKGI9Yj8xOjA7ND5lO2UrPTItYiljPVRbZV0sZFsibWFyZ2luIitjXT1kWyJwYWRkaW5nIitjXT1hO3JldHVybiBiJiYoZC5vcGFjaXR5PWQud2lkdGg9YSksZH1mdW5jdGlvbiBoYihhLGIsYyl7Zm9yKHZhciBkLGU9KGViW2JdfHxbXSkuY29uY2F0KGViWyIqIl0pLGY9MCxnPWUubGVuZ3RoO2c+ZjtmKyspaWYoZD1lW2ZdLmNhbGwoYyxiLGEpKXJldHVybiBkfWZ1bmN0aW9uIGliKGEsYixjKXt2YXIgZCxlLGYsZyxoLGksaixsLG49dGhpcyxvPXt9LHA9YS5zdHlsZSxxPWEubm9kZVR5cGUmJlUoYSkscj1tLl9kYXRhKGEsImZ4c2hvdyIpO2MucXVldWV8fChoPW0uX3F1ZXVlSG9va3MoYSwiZngiKSxudWxsPT1oLnVucXVldWVkJiYoaC51bnF1ZXVlZD0wLGk9aC5lbXB0eS5maXJlLGguZW1wdHkuZmlyZT1mdW5jdGlvbigpe2gudW5xdWV1ZWR8fGkoKX0pLGgudW5xdWV1ZWQrKyxuLmFsd2F5cyhmdW5jdGlvbigpe24uYWx3YXlzKGZ1bmN0aW9uKCl7aC51bnF1ZXVlZC0tLG0ucXVldWUoYSwiZngiKS5sZW5ndGh8fGguZW1wdHkuZmlyZSgpfSl9KSksMT09PWEubm9kZVR5cGUmJigiaGVpZ2h0ImluIGJ8fCJ3aWR0aCJpbiBiKSYmKGMub3ZlcmZsb3c9W3Aub3ZlcmZsb3cscC5vdmVyZmxvd1gscC5vdmVyZmxvd1ldLGo9bS5jc3MoYSwiZGlzcGxheSIpLGw9Im5vbmUiPT09aj9tLl9kYXRhKGEsIm9sZGRpc3BsYXkiKXx8RmEoYS5ub2RlTmFtZSk6aiwiaW5saW5lIj09PWwmJiJub25lIj09PW0uY3NzKGEsImZsb2F0IikmJihrLmlubGluZUJsb2NrTmVlZHNMYXlvdXQmJiJpbmxpbmUiIT09RmEoYS5ub2RlTmFtZSk/cC56b29tPTE6cC5kaXNwbGF5PSJpbmxpbmUtYmxvY2siKSksYy5vdmVyZmxvdyYmKHAub3ZlcmZsb3c9ImhpZGRlbiIsay5zaHJpbmtXcmFwQmxvY2tzKCl8fG4uYWx3YXlzKGZ1bmN0aW9uKCl7cC5vdmVyZmxvdz1jLm92ZXJmbG93WzBdLHAub3ZlcmZsb3dYPWMub3ZlcmZsb3dbMV0scC5vdmVyZmxvd1k9Yy5vdmVyZmxvd1syXX0pKTtmb3IoZCBpbiBiKWlmKGU9YltkXSxhYi5leGVjKGUpKXtpZihkZWxldGUgYltkXSxmPWZ8fCJ0b2dnbGUiPT09ZSxlPT09KHE/ImhpZGUiOiJzaG93Iikpe2lmKCJzaG93IiE9PWV8fCFyfHx2b2lkIDA9PT1yW2RdKWNvbnRpbnVlO3E9ITB9b1tkXT1yJiZyW2RdfHxtLnN0eWxlKGEsZCl9ZWxzZSBqPXZvaWQgMDtpZihtLmlzRW1wdHlPYmplY3QobykpImlubGluZSI9PT0oIm5vbmUiPT09aj9GYShhLm5vZGVOYW1lKTpqKSYmKHAuZGlzcGxheT1qKTtlbHNle3I/ImhpZGRlbiJpbiByJiYocT1yLmhpZGRlbik6cj1tLl9kYXRhKGEsImZ4c2hvdyIse30pLGYmJihyLmhpZGRlbj0hcSkscT9tKGEpLnNob3coKTpuLmRvbmUoZnVuY3Rpb24oKXttKGEpLmhpZGUoKX0pLG4uZG9uZShmdW5jdGlvbigpe3ZhciBiO20uX3JlbW92ZURhdGEoYSwiZnhzaG93Iik7Zm9yKGIgaW4gbyltLnN0eWxlKGEsYixvW2JdKX0pO2ZvcihkIGluIG8pZz1oYihxP3JbZF06MCxkLG4pLGQgaW4gcnx8KHJbZF09Zy5zdGFydCxxJiYoZy5lbmQ9Zy5zdGFydCxnLnN0YXJ0PSJ3aWR0aCI9PT1kfHwiaGVpZ2h0Ij09PWQ/MTowKSl9fWZ1bmN0aW9uIGpiKGEsYil7dmFyIGMsZCxlLGYsZztmb3IoYyBpbiBhKWlmKGQ9bS5jYW1lbENhc2UoYyksZT1iW2RdLGY9YVtjXSxtLmlzQXJyYXkoZikmJihlPWZbMV0sZj1hW2NdPWZbMF0pLGMhPT1kJiYoYVtkXT1mLGRlbGV0ZSBhW2NdKSxnPW0uY3NzSG9va3NbZF0sZyYmImV4cGFuZCJpbiBnKXtmPWcuZXhwYW5kKGYpLGRlbGV0ZSBhW2RdO2ZvcihjIGluIGYpYyBpbiBhfHwoYVtjXT1mW2NdLGJbY109ZSl9ZWxzZSBiW2RdPWV9ZnVuY3Rpb24ga2IoYSxiLGMpe3ZhciBkLGUsZj0wLGc9ZGIubGVuZ3RoLGg9bS5EZWZlcnJlZCgpLmFsd2F5cyhmdW5jdGlvbigpe2RlbGV0ZSBpLmVsZW19KSxpPWZ1bmN0aW9uKCl7aWYoZSlyZXR1cm4hMTtmb3IodmFyIGI9JGF8fGZiKCksYz1NYXRoLm1heCgwLGouc3RhcnRUaW1lK2ouZHVyYXRpb24tYiksZD1jL2ouZHVyYXRpb258fDAsZj0xLWQsZz0wLGk9ai50d2VlbnMubGVuZ3RoO2k+ZztnKyspai50d2VlbnNbZ10ucnVuKGYpO3JldHVybiBoLm5vdGlmeVdpdGgoYSxbaixmLGNdKSwxPmYmJmk/YzooaC5yZXNvbHZlV2l0aChhLFtqXSksITEpfSxqPWgucHJvbWlzZSh7ZWxlbTphLHByb3BzOm0uZXh0ZW5kKHt9LGIpLG9wdHM6bS5leHRlbmQoITAse3NwZWNpYWxFYXNpbmc6e319LGMpLG9yaWdpbmFsUHJvcGVydGllczpiLG9yaWdpbmFsT3B0aW9uczpjLHN0YXJ0VGltZTokYXx8ZmIoKSxkdXJhdGlvbjpjLmR1cmF0aW9uLHR3ZWVuczpbXSxjcmVhdGVUd2VlbjpmdW5jdGlvbihiLGMpe3ZhciBkPW0uVHdlZW4oYSxqLm9wdHMsYixjLGoub3B0cy5zcGVjaWFsRWFzaW5nW2JdfHxqLm9wdHMuZWFzaW5nKTtyZXR1cm4gai50d2VlbnMucHVzaChkKSxkfSxzdG9wOmZ1bmN0aW9uKGIpe3ZhciBjPTAsZD1iP2oudHdlZW5zLmxlbmd0aDowO2lmKGUpcmV0dXJuIHRoaXM7Zm9yKGU9ITA7ZD5jO2MrKylqLnR3ZWVuc1tjXS5ydW4oMSk7cmV0dXJuIGI/aC5yZXNvbHZlV2l0aChhLFtqLGJdKTpoLnJlamVjdFdpdGgoYSxbaixiXSksdGhpc319KSxrPWoucHJvcHM7Zm9yKGpiKGssai5vcHRzLnNwZWNpYWxFYXNpbmcpO2c+ZjtmKyspaWYoZD1kYltmXS5jYWxsKGosYSxrLGoub3B0cykpcmV0dXJuIGQ7cmV0dXJuIG0ubWFwKGssaGIsaiksbS5pc0Z1bmN0aW9uKGoub3B0cy5zdGFydCkmJmoub3B0cy5zdGFydC5jYWxsKGEsaiksbS5meC50aW1lcihtLmV4dGVuZChpLHtlbGVtOmEsYW5pbTpqLHF1ZXVlOmoub3B0cy5xdWV1ZX0pKSxqLnByb2dyZXNzKGoub3B0cy5wcm9ncmVzcykuZG9uZShqLm9wdHMuZG9uZSxqLm9wdHMuY29tcGxldGUpLmZhaWwoai5vcHRzLmZhaWwpLmFsd2F5cyhqLm9wdHMuYWx3YXlzKX1tLkFuaW1hdGlvbj1tLmV4dGVuZChrYix7dHdlZW5lcjpmdW5jdGlvbihhLGIpe20uaXNGdW5jdGlvbihhKT8oYj1hLGE9WyIqIl0pOmE9YS5zcGxpdCgiICIpO2Zvcih2YXIgYyxkPTAsZT1hLmxlbmd0aDtlPmQ7ZCsrKWM9YVtkXSxlYltjXT1lYltjXXx8W10sZWJbY10udW5zaGlmdChiKX0scHJlZmlsdGVyOmZ1bmN0aW9uKGEsYil7Yj9kYi51bnNoaWZ0KGEpOmRiLnB1c2goYSl9fSksbS5zcGVlZD1mdW5jdGlvbihhLGIsYyl7dmFyIGQ9YSYmIm9iamVjdCI9PXR5cGVvZiBhP20uZXh0ZW5kKHt9LGEpOntjb21wbGV0ZTpjfHwhYyYmYnx8bS5pc0Z1bmN0aW9uKGEpJiZhLGR1cmF0aW9uOmEsZWFzaW5nOmMmJmJ8fGImJiFtLmlzRnVuY3Rpb24oYikmJmJ9O3JldHVybiBkLmR1cmF0aW9uPW0uZngub2ZmPzA6Im51bWJlciI9PXR5cGVvZiBkLmR1cmF0aW9uP2QuZHVyYXRpb246ZC5kdXJhdGlvbiBpbiBtLmZ4LnNwZWVkcz9tLmZ4LnNwZWVkc1tkLmR1cmF0aW9uXTptLmZ4LnNwZWVkcy5fZGVmYXVsdCwobnVsbD09ZC5xdWV1ZXx8ZC5xdWV1ZT09PSEwKSYmKGQucXVldWU9ImZ4IiksZC5vbGQ9ZC5jb21wbGV0ZSxkLmNvbXBsZXRlPWZ1bmN0aW9uKCl7bS5pc0Z1bmN0aW9uKGQub2xkKSYmZC5vbGQuY2FsbCh0aGlzKSxkLnF1ZXVlJiZtLmRlcXVldWUodGhpcyxkLnF1ZXVlKX0sZH0sbS5mbi5leHRlbmQoe2ZhZGVUbzpmdW5jdGlvbihhLGIsYyxkKXtyZXR1cm4gdGhpcy5maWx0ZXIoVSkuY3NzKCJvcGFjaXR5IiwwKS5zaG93KCkuZW5kKCkuYW5pbWF0ZSh7b3BhY2l0eTpifSxhLGMsZCl9LGFuaW1hdGU6ZnVuY3Rpb24oYSxiLGMsZCl7dmFyIGU9bS5pc0VtcHR5T2JqZWN0KGEpLGY9bS5zcGVlZChiLGMsZCksZz1mdW5jdGlvbigpe3ZhciBiPWtiKHRoaXMsbS5leHRlbmQoe30sYSksZik7KGV8fG0uX2RhdGEodGhpcywiZmluaXNoIikpJiZiLnN0b3AoITApfTtyZXR1cm4gZy5maW5pc2g9ZyxlfHxmLnF1ZXVlPT09ITE/dGhpcy5lYWNoKGcpOnRoaXMucXVldWUoZi5xdWV1ZSxnKX0sc3RvcDpmdW5jdGlvbihhLGIsYyl7dmFyIGQ9ZnVuY3Rpb24oYSl7dmFyIGI9YS5zdG9wO2RlbGV0ZSBhLnN0b3AsYihjKX07cmV0dXJuInN0cmluZyIhPXR5cGVvZiBhJiYoYz1iLGI9YSxhPXZvaWQgMCksYiYmYSE9PSExJiZ0aGlzLnF1ZXVlKGF8fCJmeCIsW10pLHRoaXMuZWFjaChmdW5jdGlvbigpe3ZhciBiPSEwLGU9bnVsbCE9YSYmYSsicXVldWVIb29rcyIsZj1tLnRpbWVycyxnPW0uX2RhdGEodGhpcyk7aWYoZSlnW2VdJiZnW2VdLnN0b3AmJmQoZ1tlXSk7ZWxzZSBmb3IoZSBpbiBnKWdbZV0mJmdbZV0uc3RvcCYmY2IudGVzdChlKSYmZChnW2VdKTtmb3IoZT1mLmxlbmd0aDtlLS07KWZbZV0uZWxlbSE9PXRoaXN8fG51bGwhPWEmJmZbZV0ucXVldWUhPT1hfHwoZltlXS5hbmltLnN0b3AoYyksYj0hMSxmLnNwbGljZShlLDEpKTsoYnx8IWMpJiZtLmRlcXVldWUodGhpcyxhKX0pfSxmaW5pc2g6ZnVuY3Rpb24oYSl7cmV0dXJuIGEhPT0hMSYmKGE9YXx8ImZ4IiksdGhpcy5lYWNoKGZ1bmN0aW9uKCl7dmFyIGIsYz1tLl9kYXRhKHRoaXMpLGQ9Y1thKyJxdWV1ZSJdLGU9Y1thKyJxdWV1ZUhvb2tzIl0sZj1tLnRpbWVycyxnPWQ/ZC5sZW5ndGg6MDtmb3IoYy5maW5pc2g9ITAsbS5xdWV1ZSh0aGlzLGEsW10pLGUmJmUuc3RvcCYmZS5zdG9wLmNhbGwodGhpcywhMCksYj1mLmxlbmd0aDtiLS07KWZbYl0uZWxlbT09PXRoaXMmJmZbYl0ucXVldWU9PT1hJiYoZltiXS5hbmltLnN0b3AoITApLGYuc3BsaWNlKGIsMSkpO2ZvcihiPTA7Zz5iO2IrKylkW2JdJiZkW2JdLmZpbmlzaCYmZFtiXS5maW5pc2guY2FsbCh0aGlzKTtkZWxldGUgYy5maW5pc2h9KX19KSxtLmVhY2goWyJ0b2dnbGUiLCJzaG93IiwiaGlkZSJdLGZ1bmN0aW9uKGEsYil7dmFyIGM9bS5mbltiXTttLmZuW2JdPWZ1bmN0aW9uKGEsZCxlKXtyZXR1cm4gbnVsbD09YXx8ImJvb2xlYW4iPT10eXBlb2YgYT9jLmFwcGx5KHRoaXMsYXJndW1lbnRzKTp0aGlzLmFuaW1hdGUoZ2IoYiwhMCksYSxkLGUpfX0pLG0uZWFjaCh7c2xpZGVEb3duOmdiKCJzaG93Iiksc2xpZGVVcDpnYigiaGlkZSIpLHNsaWRlVG9nZ2xlOmdiKCJ0b2dnbGUiKSxmYWRlSW46e29wYWNpdHk6InNob3cifSxmYWRlT3V0OntvcGFjaXR5OiJoaWRlIn0sZmFkZVRvZ2dsZTp7b3BhY2l0eToidG9nZ2xlIn19LGZ1bmN0aW9uKGEsYil7bS5mblthXT1mdW5jdGlvbihhLGMsZCl7cmV0dXJuIHRoaXMuYW5pbWF0ZShiLGEsYyxkKX19KSxtLnRpbWVycz1bXSxtLmZ4LnRpY2s9ZnVuY3Rpb24oKXt2YXIgYSxiPW0udGltZXJzLGM9MDtmb3IoJGE9bS5ub3coKTtjPGIubGVuZ3RoO2MrKylhPWJbY10sYSgpfHxiW2NdIT09YXx8Yi5zcGxpY2UoYy0tLDEpO2IubGVuZ3RofHxtLmZ4LnN0b3AoKSwkYT12b2lkIDB9LG0uZngudGltZXI9ZnVuY3Rpb24oYSl7bS50aW1lcnMucHVzaChhKSxhKCk/bS5meC5zdGFydCgpOm0udGltZXJzLnBvcCgpfSxtLmZ4LmludGVydmFsPTEzLG0uZnguc3RhcnQ9ZnVuY3Rpb24oKXtfYXx8KF9hPXNldEludGVydmFsKG0uZngudGljayxtLmZ4LmludGVydmFsKSl9LG0uZnguc3RvcD1mdW5jdGlvbigpe2NsZWFySW50ZXJ2YWwoX2EpLF9hPW51bGx9LG0uZnguc3BlZWRzPXtzbG93OjYwMCxmYXN0OjIwMCxfZGVmYXVsdDo0MDB9LG0uZm4uZGVsYXk9ZnVuY3Rpb24oYSxiKXtyZXR1cm4gYT1tLmZ4P20uZnguc3BlZWRzW2FdfHxhOmEsYj1ifHwiZngiLHRoaXMucXVldWUoYixmdW5jdGlvbihiLGMpe3ZhciBkPXNldFRpbWVvdXQoYixhKTtjLnN0b3A9ZnVuY3Rpb24oKXtjbGVhclRpbWVvdXQoZCl9fSl9LGZ1bmN0aW9uKCl7dmFyIGEsYixjLGQsZTtiPXkuY3JlYXRlRWxlbWVudCgiZGl2IiksYi5zZXRBdHRyaWJ1dGUoImNsYXNzTmFtZSIsInQiKSxiLmlubmVySFRNTD0iICA8bGluay8+PHRhYmxlPjwvdGFibGU+PGEgaHJlZj0nL2EnPmE8L2E+PGlucHV0IHR5cGU9J2NoZWNrYm94Jy8+IixkPWIuZ2V0RWxlbWVudHNCeVRhZ05hbWUoImEiKVswXSxjPXkuY3JlYXRlRWxlbWVudCgic2VsZWN0IiksZT1jLmFwcGVuZENoaWxkKHkuY3JlYXRlRWxlbWVudCgib3B0aW9uIikpLGE9Yi5nZXRFbGVtZW50c0J5VGFnTmFtZSgiaW5wdXQiKVswXSxkLnN0eWxlLmNzc1RleHQ9InRvcDoxcHgiLGsuZ2V0U2V0QXR0cmlidXRlPSJ0IiE9PWIuY2xhc3NOYW1lLGsuc3R5bGU9L3RvcC8udGVzdChkLmdldEF0dHJpYnV0ZSgic3R5bGUiKSksay5ocmVmTm9ybWFsaXplZD0iL2EiPT09ZC5nZXRBdHRyaWJ1dGUoImhyZWYiKSxrLmNoZWNrT249ISFhLnZhbHVlLGsub3B0U2VsZWN0ZWQ9ZS5zZWxlY3RlZCxrLmVuY3R5cGU9ISF5LmNyZWF0ZUVsZW1lbnQoImZvcm0iKS5lbmN0eXBlLGMuZGlzYWJsZWQ9ITAsay5vcHREaXNhYmxlZD0hZS5kaXNhYmxlZCxhPXkuY3JlYXRlRWxlbWVudCgiaW5wdXQiKSxhLnNldEF0dHJpYnV0ZSgidmFsdWUiLCIiKSxrLmlucHV0PSIiPT09YS5nZXRBdHRyaWJ1dGUoInZhbHVlIiksYS52YWx1ZT0idCIsYS5zZXRBdHRyaWJ1dGUoInR5cGUiLCJyYWRpbyIpLGsucmFkaW9WYWx1ZT0idCI9PT1hLnZhbHVlfSgpO3ZhciBsYj0vXHIvZzttLmZuLmV4dGVuZCh7dmFsOmZ1bmN0aW9uKGEpe3ZhciBiLGMsZCxlPXRoaXNbMF07e2lmKGFyZ3VtZW50cy5sZW5ndGgpcmV0dXJuIGQ9bS5pc0Z1bmN0aW9uKGEpLHRoaXMuZWFjaChmdW5jdGlvbihjKXt2YXIgZTsxPT09dGhpcy5ub2RlVHlwZSYmKGU9ZD9hLmNhbGwodGhpcyxjLG0odGhpcykudmFsKCkpOmEsbnVsbD09ZT9lPSIiOiJudW1iZXIiPT10eXBlb2YgZT9lKz0iIjptLmlzQXJyYXkoZSkmJihlPW0ubWFwKGUsZnVuY3Rpb24oYSl7cmV0dXJuIG51bGw9PWE/IiI6YSsiIn0pKSxiPW0udmFsSG9va3NbdGhpcy50eXBlXXx8bS52YWxIb29rc1t0aGlzLm5vZGVOYW1lLnRvTG93ZXJDYXNlKCldLGImJiJzZXQiaW4gYiYmdm9pZCAwIT09Yi5zZXQodGhpcyxlLCJ2YWx1ZSIpfHwodGhpcy52YWx1ZT1lKSl9KTtpZihlKXJldHVybiBiPW0udmFsSG9va3NbZS50eXBlXXx8bS52YWxIb29rc1tlLm5vZGVOYW1lLnRvTG93ZXJDYXNlKCldLGImJiJnZXQiaW4gYiYmdm9pZCAwIT09KGM9Yi5nZXQoZSwidmFsdWUiKSk/YzooYz1lLnZhbHVlLCJzdHJpbmciPT10eXBlb2YgYz9jLnJlcGxhY2UobGIsIiIpOm51bGw9PWM/IiI6Yyl9fX0pLG0uZXh0ZW5kKHt2YWxIb29rczp7b3B0aW9uOntnZXQ6ZnVuY3Rpb24oYSl7dmFyIGI9bS5maW5kLmF0dHIoYSwidmFsdWUiKTtyZXR1cm4gbnVsbCE9Yj9iOm0udHJpbShtLnRleHQoYSkpfX0sc2VsZWN0OntnZXQ6ZnVuY3Rpb24oYSl7Zm9yKHZhciBiLGMsZD1hLm9wdGlvbnMsZT1hLnNlbGVjdGVkSW5kZXgsZj0ic2VsZWN0LW9uZSI9PT1hLnR5cGV8fDA+ZSxnPWY/bnVsbDpbXSxoPWY/ZSsxOmQubGVuZ3RoLGk9MD5lP2g6Zj9lOjA7aD5pO2krKylpZihjPWRbaV0sISghYy5zZWxlY3RlZCYmaSE9PWV8fChrLm9wdERpc2FibGVkP2MuZGlzYWJsZWQ6bnVsbCE9PWMuZ2V0QXR0cmlidXRlKCJkaXNhYmxlZCIpKXx8Yy5wYXJlbnROb2RlLmRpc2FibGVkJiZtLm5vZGVOYW1lKGMucGFyZW50Tm9kZSwib3B0Z3JvdXAiKSkpe2lmKGI9bShjKS52YWwoKSxmKXJldHVybiBiO2cucHVzaChiKX1yZXR1cm4gZ30sc2V0OmZ1bmN0aW9uKGEsYil7dmFyIGMsZCxlPWEub3B0aW9ucyxmPW0ubWFrZUFycmF5KGIpLGc9ZS5sZW5ndGg7d2hpbGUoZy0tKWlmKGQ9ZVtnXSxtLmluQXJyYXkobS52YWxIb29rcy5vcHRpb24uZ2V0KGQpLGYpPj0wKXRyeXtkLnNlbGVjdGVkPWM9ITB9Y2F0Y2goaCl7ZC5zY3JvbGxIZWlnaHR9ZWxzZSBkLnNlbGVjdGVkPSExO3JldHVybiBjfHwoYS5zZWxlY3RlZEluZGV4PS0xKSxlfX19fSksbS5lYWNoKFsicmFkaW8iLCJjaGVja2JveCJdLGZ1bmN0aW9uKCl7bS52YWxIb29rc1t0aGlzXT17c2V0OmZ1bmN0aW9uKGEsYil7cmV0dXJuIG0uaXNBcnJheShiKT9hLmNoZWNrZWQ9bS5pbkFycmF5KG0oYSkudmFsKCksYik+PTA6dm9pZCAwfX0say5jaGVja09ufHwobS52YWxIb29rc1t0aGlzXS5nZXQ9ZnVuY3Rpb24oYSl7cmV0dXJuIG51bGw9PT1hLmdldEF0dHJpYnV0ZSgidmFsdWUiKT8ib24iOmEudmFsdWV9KX0pO3ZhciBtYixuYixvYj1tLmV4cHIuYXR0ckhhbmRsZSxwYj0vXig/OmNoZWNrZWR8c2VsZWN0ZWQpJC9pLHFiPWsuZ2V0U2V0QXR0cmlidXRlLHJiPWsuaW5wdXQ7bS5mbi5leHRlbmQoe2F0dHI6ZnVuY3Rpb24oYSxiKXtyZXR1cm4gVih0aGlzLG0uYXR0cixhLGIsYXJndW1lbnRzLmxlbmd0aD4xKX0scmVtb3ZlQXR0cjpmdW5jdGlvbihhKXtyZXR1cm4gdGhpcy5lYWNoKGZ1bmN0aW9uKCl7bS5yZW1vdmVBdHRyKHRoaXMsYSl9KX19KSxtLmV4dGVuZCh7YXR0cjpmdW5jdGlvbihhLGIsYyl7dmFyIGQsZSxmPWEubm9kZVR5cGU7aWYoYSYmMyE9PWYmJjghPT1mJiYyIT09ZilyZXR1cm4gdHlwZW9mIGEuZ2V0QXR0cmlidXRlPT09Sz9tLnByb3AoYSxiLGMpOigxPT09ZiYmbS5pc1hNTERvYyhhKXx8KGI9Yi50b0xvd2VyQ2FzZSgpLGQ9bS5hdHRySG9va3NbYl18fChtLmV4cHIubWF0Y2guYm9vbC50ZXN0KGIpP25iOm1iKSksdm9pZCAwPT09Yz9kJiYiZ2V0ImluIGQmJm51bGwhPT0oZT1kLmdldChhLGIpKT9lOihlPW0uZmluZC5hdHRyKGEsYiksbnVsbD09ZT92b2lkIDA6ZSk6bnVsbCE9PWM/ZCYmInNldCJpbiBkJiZ2b2lkIDAhPT0oZT1kLnNldChhLGMsYikpP2U6KGEuc2V0QXR0cmlidXRlKGIsYysiIiksYyk6dm9pZCBtLnJlbW92ZUF0dHIoYSxiKSl9LHJlbW92ZUF0dHI6ZnVuY3Rpb24oYSxiKXt2YXIgYyxkLGU9MCxmPWImJmIubWF0Y2goRSk7aWYoZiYmMT09PWEubm9kZVR5cGUpd2hpbGUoYz1mW2UrK10pZD1tLnByb3BGaXhbY118fGMsbS5leHByLm1hdGNoLmJvb2wudGVzdChjKT9yYiYmcWJ8fCFwYi50ZXN0KGMpP2FbZF09ITE6YVttLmNhbWVsQ2FzZSgiZGVmYXVsdC0iK2MpXT1hW2RdPSExOm0uYXR0cihhLGMsIiIpLGEucmVtb3ZlQXR0cmlidXRlKHFiP2M6ZCl9LGF0dHJIb29rczp7dHlwZTp7c2V0OmZ1bmN0aW9uKGEsYil7aWYoIWsucmFkaW9WYWx1ZSYmInJhZGlvIj09PWImJm0ubm9kZU5hbWUoYSwiaW5wdXQiKSl7dmFyIGM9YS52YWx1ZTtyZXR1cm4gYS5zZXRBdHRyaWJ1dGUoInR5cGUiLGIpLGMmJihhLnZhbHVlPWMpLGJ9fX19fSksbmI9e3NldDpmdW5jdGlvbihhLGIsYyl7cmV0dXJuIGI9PT0hMT9tLnJlbW92ZUF0dHIoYSxjKTpyYiYmcWJ8fCFwYi50ZXN0KGMpP2Euc2V0QXR0cmlidXRlKCFxYiYmbS5wcm9wRml4W2NdfHxjLGMpOmFbbS5jYW1lbENhc2UoImRlZmF1bHQtIitjKV09YVtjXT0hMCxjfX0sbS5lYWNoKG0uZXhwci5tYXRjaC5ib29sLnNvdXJjZS5tYXRjaCgvXHcrL2cpLGZ1bmN0aW9uKGEsYil7dmFyIGM9b2JbYl18fG0uZmluZC5hdHRyO29iW2JdPXJiJiZxYnx8IXBiLnRlc3QoYik/ZnVuY3Rpb24oYSxiLGQpe3ZhciBlLGY7cmV0dXJuIGR8fChmPW9iW2JdLG9iW2JdPWUsZT1udWxsIT1jKGEsYixkKT9iLnRvTG93ZXJDYXNlKCk6bnVsbCxvYltiXT1mKSxlfTpmdW5jdGlvbihhLGIsYyl7cmV0dXJuIGM/dm9pZCAwOmFbbS5jYW1lbENhc2UoImRlZmF1bHQtIitiKV0/Yi50b0xvd2VyQ2FzZSgpOm51bGx9fSkscmImJnFifHwobS5hdHRySG9va3MudmFsdWU9e3NldDpmdW5jdGlvbihhLGIsYyl7cmV0dXJuIG0ubm9kZU5hbWUoYSwiaW5wdXQiKT92b2lkKGEuZGVmYXVsdFZhbHVlPWIpOm1iJiZtYi5zZXQoYSxiLGMpfX0pLHFifHwobWI9e3NldDpmdW5jdGlvbihhLGIsYyl7dmFyIGQ9YS5nZXRBdHRyaWJ1dGVOb2RlKGMpO3JldHVybiBkfHxhLnNldEF0dHJpYnV0ZU5vZGUoZD1hLm93bmVyRG9jdW1lbnQuY3JlYXRlQXR0cmlidXRlKGMpKSxkLnZhbHVlPWIrPSIiLCJ2YWx1ZSI9PT1jfHxiPT09YS5nZXRBdHRyaWJ1dGUoYyk/Yjp2b2lkIDB9fSxvYi5pZD1vYi5uYW1lPW9iLmNvb3Jkcz1mdW5jdGlvbihhLGIsYyl7dmFyIGQ7cmV0dXJuIGM/dm9pZCAwOihkPWEuZ2V0QXR0cmlidXRlTm9kZShiKSkmJiIiIT09ZC52YWx1ZT9kLnZhbHVlOm51bGx9LG0udmFsSG9va3MuYnV0dG9uPXtnZXQ6ZnVuY3Rpb24oYSxiKXt2YXIgYz1hLmdldEF0dHJpYnV0ZU5vZGUoYik7cmV0dXJuIGMmJmMuc3BlY2lmaWVkP2MudmFsdWU6dm9pZCAwfSxzZXQ6bWIuc2V0fSxtLmF0dHJIb29rcy5jb250ZW50ZWRpdGFibGU9e3NldDpmdW5jdGlvbihhLGIsYyl7bWIuc2V0KGEsIiI9PT1iPyExOmIsYyl9fSxtLmVhY2goWyJ3aWR0aCIsImhlaWdodCJdLGZ1bmN0aW9uKGEsYil7bS5hdHRySG9va3NbYl09e3NldDpmdW5jdGlvbihhLGMpe3JldHVybiIiPT09Yz8oYS5zZXRBdHRyaWJ1dGUoYiwiYXV0byIpLGMpOnZvaWQgMH19fSkpLGsuc3R5bGV8fChtLmF0dHJIb29rcy5zdHlsZT17Z2V0OmZ1bmN0aW9uKGEpe3JldHVybiBhLnN0eWxlLmNzc1RleHR8fHZvaWQgMH0sc2V0OmZ1bmN0aW9uKGEsYil7cmV0dXJuIGEuc3R5bGUuY3NzVGV4dD1iKyIifX0pO3ZhciBzYj0vXig/OmlucHV0fHNlbGVjdHx0ZXh0YXJlYXxidXR0b258b2JqZWN0KSQvaSx0Yj0vXig/OmF8YXJlYSkkL2k7bS5mbi5leHRlbmQoe3Byb3A6ZnVuY3Rpb24oYSxiKXtyZXR1cm4gVih0aGlzLG0ucHJvcCxhLGIsYXJndW1lbnRzLmxlbmd0aD4xKX0scmVtb3ZlUHJvcDpmdW5jdGlvbihhKXtyZXR1cm4gYT1tLnByb3BGaXhbYV18fGEsdGhpcy5lYWNoKGZ1bmN0aW9uKCl7dHJ5e3RoaXNbYV09dm9pZCAwLGRlbGV0ZSB0aGlzW2FdfWNhdGNoKGIpe319KX19KSxtLmV4dGVuZCh7cHJvcEZpeDp7ImZvciI6Imh0bWxGb3IiLCJjbGFzcyI6ImNsYXNzTmFtZSJ9LHByb3A6ZnVuY3Rpb24oYSxiLGMpe3ZhciBkLGUsZixnPWEubm9kZVR5cGU7aWYoYSYmMyE9PWcmJjghPT1nJiYyIT09ZylyZXR1cm4gZj0xIT09Z3x8IW0uaXNYTUxEb2MoYSksZiYmKGI9bS5wcm9wRml4W2JdfHxiLGU9bS5wcm9wSG9va3NbYl0pLHZvaWQgMCE9PWM/ZSYmInNldCJpbiBlJiZ2b2lkIDAhPT0oZD1lLnNldChhLGMsYikpP2Q6YVtiXT1jOmUmJiJnZXQiaW4gZSYmbnVsbCE9PShkPWUuZ2V0KGEsYikpP2Q6YVtiXX0scHJvcEhvb2tzOnt0YWJJbmRleDp7Z2V0OmZ1bmN0aW9uKGEpe3ZhciBiPW0uZmluZC5hdHRyKGEsInRhYmluZGV4Iik7cmV0dXJuIGI/cGFyc2VJbnQoYiwxMCk6c2IudGVzdChhLm5vZGVOYW1lKXx8dGIudGVzdChhLm5vZGVOYW1lKSYmYS5ocmVmPzA6LTF9fX19KSxrLmhyZWZOb3JtYWxpemVkfHxtLmVhY2goWyJocmVmIiwic3JjIl0sZnVuY3Rpb24oYSxiKXttLnByb3BIb29rc1tiXT17Z2V0OmZ1bmN0aW9uKGEpe3JldHVybiBhLmdldEF0dHJpYnV0ZShiLDQpfX19KSxrLm9wdFNlbGVjdGVkfHwobS5wcm9wSG9va3Muc2VsZWN0ZWQ9e2dldDpmdW5jdGlvbihhKXt2YXIgYj1hLnBhcmVudE5vZGU7cmV0dXJuIGImJihiLnNlbGVjdGVkSW5kZXgsYi5wYXJlbnROb2RlJiZiLnBhcmVudE5vZGUuc2VsZWN0ZWRJbmRleCksbnVsbH19KSxtLmVhY2goWyJ0YWJJbmRleCIsInJlYWRPbmx5IiwibWF4TGVuZ3RoIiwiY2VsbFNwYWNpbmciLCJjZWxsUGFkZGluZyIsInJvd1NwYW4iLCJjb2xTcGFuIiwidXNlTWFwIiwiZnJhbWVCb3JkZXIiLCJjb250ZW50RWRpdGFibGUiXSxmdW5jdGlvbigpe20ucHJvcEZpeFt0aGlzLnRvTG93ZXJDYXNlKCldPXRoaXN9KSxrLmVuY3R5cGV8fChtLnByb3BGaXguZW5jdHlwZT0iZW5jb2RpbmciKTt2YXIgdWI9L1tcdFxyXG5cZl0vZzttLmZuLmV4dGVuZCh7YWRkQ2xhc3M6ZnVuY3Rpb24oYSl7dmFyIGIsYyxkLGUsZixnLGg9MCxpPXRoaXMubGVuZ3RoLGo9InN0cmluZyI9PXR5cGVvZiBhJiZhO2lmKG0uaXNGdW5jdGlvbihhKSlyZXR1cm4gdGhpcy5lYWNoKGZ1bmN0aW9uKGIpe20odGhpcykuYWRkQ2xhc3MoYS5jYWxsKHRoaXMsYix0aGlzLmNsYXNzTmFtZSkpfSk7aWYoailmb3IoYj0oYXx8IiIpLm1hdGNoKEUpfHxbXTtpPmg7aCsrKWlmKGM9dGhpc1toXSxkPTE9PT1jLm5vZGVUeXBlJiYoYy5jbGFzc05hbWU/KCIgIitjLmNsYXNzTmFtZSsiICIpLnJlcGxhY2UodWIsIiAiKToiICIpKXtmPTA7d2hpbGUoZT1iW2YrK10pZC5pbmRleE9mKCIgIitlKyIgIik8MCYmKGQrPWUrIiAiKTtnPW0udHJpbShkKSxjLmNsYXNzTmFtZSE9PWcmJihjLmNsYXNzTmFtZT1nKX1yZXR1cm4gdGhpc30scmVtb3ZlQ2xhc3M6ZnVuY3Rpb24oYSl7dmFyIGIsYyxkLGUsZixnLGg9MCxpPXRoaXMubGVuZ3RoLGo9MD09PWFyZ3VtZW50cy5sZW5ndGh8fCJzdHJpbmciPT10eXBlb2YgYSYmYTtpZihtLmlzRnVuY3Rpb24oYSkpcmV0dXJuIHRoaXMuZWFjaChmdW5jdGlvbihiKXttKHRoaXMpLnJlbW92ZUNsYXNzKGEuY2FsbCh0aGlzLGIsdGhpcy5jbGFzc05hbWUpKX0pO2lmKGopZm9yKGI9KGF8fCIiKS5tYXRjaChFKXx8W107aT5oO2grKylpZihjPXRoaXNbaF0sZD0xPT09Yy5ub2RlVHlwZSYmKGMuY2xhc3NOYW1lPygiICIrYy5jbGFzc05hbWUrIiAiKS5yZXBsYWNlKHViLCIgIik6IiIpKXtmPTA7d2hpbGUoZT1iW2YrK10pd2hpbGUoZC5pbmRleE9mKCIgIitlKyIgIik+PTApZD1kLnJlcGxhY2UoIiAiK2UrIiAiLCIgIik7Zz1hP20udHJpbShkKToiIixjLmNsYXNzTmFtZSE9PWcmJihjLmNsYXNzTmFtZT1nKX1yZXR1cm4gdGhpc30sdG9nZ2xlQ2xhc3M6ZnVuY3Rpb24oYSxiKXt2YXIgYz10eXBlb2YgYTtyZXR1cm4iYm9vbGVhbiI9PXR5cGVvZiBiJiYic3RyaW5nIj09PWM/Yj90aGlzLmFkZENsYXNzKGEpOnRoaXMucmVtb3ZlQ2xhc3MoYSk6dGhpcy5lYWNoKG0uaXNGdW5jdGlvbihhKT9mdW5jdGlvbihjKXttKHRoaXMpLnRvZ2dsZUNsYXNzKGEuY2FsbCh0aGlzLGMsdGhpcy5jbGFzc05hbWUsYiksYil9OmZ1bmN0aW9uKCl7aWYoInN0cmluZyI9PT1jKXt2YXIgYixkPTAsZT1tKHRoaXMpLGY9YS5tYXRjaChFKXx8W107d2hpbGUoYj1mW2QrK10pZS5oYXNDbGFzcyhiKT9lLnJlbW92ZUNsYXNzKGIpOmUuYWRkQ2xhc3MoYil9ZWxzZShjPT09S3x8ImJvb2xlYW4iPT09YykmJih0aGlzLmNsYXNzTmFtZSYmbS5fZGF0YSh0aGlzLCJfX2NsYXNzTmFtZV9fIix0aGlzLmNsYXNzTmFtZSksdGhpcy5jbGFzc05hbWU9dGhpcy5jbGFzc05hbWV8fGE9PT0hMT8iIjptLl9kYXRhKHRoaXMsIl9fY2xhc3NOYW1lX18iKXx8IiIpfSl9LGhhc0NsYXNzOmZ1bmN0aW9uKGEpe2Zvcih2YXIgYj0iICIrYSsiICIsYz0wLGQ9dGhpcy5sZW5ndGg7ZD5jO2MrKylpZigxPT09dGhpc1tjXS5ub2RlVHlwZSYmKCIgIit0aGlzW2NdLmNsYXNzTmFtZSsiICIpLnJlcGxhY2UodWIsIiAiKS5pbmRleE9mKGIpPj0wKXJldHVybiEwO3JldHVybiExfX0pLG0uZWFjaCgiYmx1ciBmb2N1cyBmb2N1c2luIGZvY3Vzb3V0IGxvYWQgcmVzaXplIHNjcm9sbCB1bmxvYWQgY2xpY2sgZGJsY2xpY2sgbW91c2Vkb3duIG1vdXNldXAgbW91c2Vtb3ZlIG1vdXNlb3ZlciBtb3VzZW91dCBtb3VzZWVudGVyIG1vdXNlbGVhdmUgY2hhbmdlIHNlbGVjdCBzdWJtaXQga2V5ZG93biBrZXlwcmVzcyBrZXl1cCBlcnJvciBjb250ZXh0bWVudSIuc3BsaXQoIiAiKSxmdW5jdGlvbihhLGIpe20uZm5bYl09ZnVuY3Rpb24oYSxjKXtyZXR1cm4gYXJndW1lbnRzLmxlbmd0aD4wP3RoaXMub24oYixudWxsLGEsYyk6dGhpcy50cmlnZ2VyKGIpfX0pLG0uZm4uZXh0ZW5kKHtob3ZlcjpmdW5jdGlvbihhLGIpe3JldHVybiB0aGlzLm1vdXNlZW50ZXIoYSkubW91c2VsZWF2ZShifHxhKX0sYmluZDpmdW5jdGlvbihhLGIsYyl7cmV0dXJuIHRoaXMub24oYSxudWxsLGIsYyl9LHVuYmluZDpmdW5jdGlvbihhLGIpe3JldHVybiB0aGlzLm9mZihhLG51bGwsYil9LGRlbGVnYXRlOmZ1bmN0aW9uKGEsYixjLGQpe3JldHVybiB0aGlzLm9uKGIsYSxjLGQpfSx1bmRlbGVnYXRlOmZ1bmN0aW9uKGEsYixjKXtyZXR1cm4gMT09PWFyZ3VtZW50cy5sZW5ndGg/dGhpcy5vZmYoYSwiKioiKTp0aGlzLm9mZihiLGF8fCIqKiIsYyl9fSk7dmFyIHZiPW0ubm93KCksd2I9L1w/Lyx4Yj0vKCwpfChcW3x7KXwofXxdKXwiKD86W14iXFxcclxuXXxcXFsiXFxcL2JmbnJ0XXxcXHVbXGRhLWZBLUZdezR9KSoiXHMqOj98dHJ1ZXxmYWxzZXxudWxsfC0/KD8hMFxkKVxkKyg/OlwuXGQrfCkoPzpbZUVdWystXT9cZCt8KS9nO20ucGFyc2VKU09OPWZ1bmN0aW9uKGIpe2lmKGEuSlNPTiYmYS5KU09OLnBhcnNlKXJldHVybiBhLkpTT04ucGFyc2UoYisiIik7dmFyIGMsZD1udWxsLGU9bS50cmltKGIrIiIpO3JldHVybiBlJiYhbS50cmltKGUucmVwbGFjZSh4YixmdW5jdGlvbihhLGIsZSxmKXtyZXR1cm4gYyYmYiYmKGQ9MCksMD09PWQ/YTooYz1lfHxiLGQrPSFmLSFlLCIiKX0pKT9GdW5jdGlvbigicmV0dXJuICIrZSkoKTptLmVycm9yKCJJbnZhbGlkIEpTT046ICIrYil9LG0ucGFyc2VYTUw9ZnVuY3Rpb24oYil7dmFyIGMsZDtpZighYnx8InN0cmluZyIhPXR5cGVvZiBiKXJldHVybiBudWxsO3RyeXthLkRPTVBhcnNlcj8oZD1uZXcgRE9NUGFyc2VyLGM9ZC5wYXJzZUZyb21TdHJpbmcoYiwidGV4dC94bWwiKSk6KGM9bmV3IEFjdGl2ZVhPYmplY3QoIk1pY3Jvc29mdC5YTUxET00iKSxjLmFzeW5jPSJmYWxzZSIsYy5sb2FkWE1MKGIpKX1jYXRjaChlKXtjPXZvaWQgMH1yZXR1cm4gYyYmYy5kb2N1bWVudEVsZW1lbnQmJiFjLmdldEVsZW1lbnRzQnlUYWdOYW1lKCJwYXJzZXJlcnJvciIpLmxlbmd0aHx8bS5lcnJvcigiSW52YWxpZCBYTUw6ICIrYiksY307dmFyIHliLHpiLEFiPS8jLiokLyxCYj0vKFs/Jl0pXz1bXiZdKi8sQ2I9L14oLio/KTpbIFx0XSooW15cclxuXSopXHI/JC9nbSxEYj0vXig/OmFib3V0fGFwcHxhcHAtc3RvcmFnZXwuKy1leHRlbnNpb258ZmlsZXxyZXN8d2lkZ2V0KTokLyxFYj0vXig/OkdFVHxIRUFEKSQvLEZiPS9eXC9cLy8sR2I9L14oW1x3ListXSs6KSg/OlwvXC8oPzpbXlwvPyNdKkB8KShbXlwvPyM6XSopKD86OihcZCspfCl8KS8sSGI9e30sSWI9e30sSmI9IiovIi5jb25jYXQoIioiKTt0cnl7emI9bG9jYXRpb24uaHJlZn1jYXRjaChLYil7emI9eS5jcmVhdGVFbGVtZW50KCJhIiksemIuaHJlZj0iIix6Yj16Yi5ocmVmfXliPUdiLmV4ZWMoemIudG9Mb3dlckNhc2UoKSl8fFtdO2Z1bmN0aW9uIExiKGEpe3JldHVybiBmdW5jdGlvbihiLGMpeyJzdHJpbmciIT10eXBlb2YgYiYmKGM9YixiPSIqIik7dmFyIGQsZT0wLGY9Yi50b0xvd2VyQ2FzZSgpLm1hdGNoKEUpfHxbXTtpZihtLmlzRnVuY3Rpb24oYykpd2hpbGUoZD1mW2UrK10pIisiPT09ZC5jaGFyQXQoMCk/KGQ9ZC5zbGljZSgxKXx8IioiLChhW2RdPWFbZF18fFtdKS51bnNoaWZ0KGMpKTooYVtkXT1hW2RdfHxbXSkucHVzaChjKX19ZnVuY3Rpb24gTWIoYSxiLGMsZCl7dmFyIGU9e30sZj1hPT09SWI7ZnVuY3Rpb24gZyhoKXt2YXIgaTtyZXR1cm4gZVtoXT0hMCxtLmVhY2goYVtoXXx8W10sZnVuY3Rpb24oYSxoKXt2YXIgaj1oKGIsYyxkKTtyZXR1cm4ic3RyaW5nIiE9dHlwZW9mIGp8fGZ8fGVbal0/Zj8hKGk9aik6dm9pZCAwOihiLmRhdGFUeXBlcy51bnNoaWZ0KGopLGcoaiksITEpfSksaX1yZXR1cm4gZyhiLmRhdGFUeXBlc1swXSl8fCFlWyIqIl0mJmcoIioiKX1mdW5jdGlvbiBOYihhLGIpe3ZhciBjLGQsZT1tLmFqYXhTZXR0aW5ncy5mbGF0T3B0aW9uc3x8e307Zm9yKGQgaW4gYil2b2lkIDAhPT1iW2RdJiYoKGVbZF0/YTpjfHwoYz17fSkpW2RdPWJbZF0pO3JldHVybiBjJiZtLmV4dGVuZCghMCxhLGMpLGF9ZnVuY3Rpb24gT2IoYSxiLGMpe3ZhciBkLGUsZixnLGg9YS5jb250ZW50cyxpPWEuZGF0YVR5cGVzO3doaWxlKCIqIj09PWlbMF0paS5zaGlmdCgpLHZvaWQgMD09PWUmJihlPWEubWltZVR5cGV8fGIuZ2V0UmVzcG9uc2VIZWFkZXIoIkNvbnRlbnQtVHlwZSIpKTtpZihlKWZvcihnIGluIGgpaWYoaFtnXSYmaFtnXS50ZXN0KGUpKXtpLnVuc2hpZnQoZyk7YnJlYWt9aWYoaVswXWluIGMpZj1pWzBdO2Vsc2V7Zm9yKGcgaW4gYyl7aWYoIWlbMF18fGEuY29udmVydGVyc1tnKyIgIitpWzBdXSl7Zj1nO2JyZWFrfWR8fChkPWcpfWY9Znx8ZH1yZXR1cm4gZj8oZiE9PWlbMF0mJmkudW5zaGlmdChmKSxjW2ZdKTp2b2lkIDB9ZnVuY3Rpb24gUGIoYSxiLGMsZCl7dmFyIGUsZixnLGgsaSxqPXt9LGs9YS5kYXRhVHlwZXMuc2xpY2UoKTtpZihrWzFdKWZvcihnIGluIGEuY29udmVydGVycylqW2cudG9Mb3dlckNhc2UoKV09YS5jb252ZXJ0ZXJzW2ddO2Y9ay5zaGlmdCgpO3doaWxlKGYpaWYoYS5yZXNwb25zZUZpZWxkc1tmXSYmKGNbYS5yZXNwb25zZUZpZWxkc1tmXV09YiksIWkmJmQmJmEuZGF0YUZpbHRlciYmKGI9YS5kYXRhRmlsdGVyKGIsYS5kYXRhVHlwZSkpLGk9ZixmPWsuc2hpZnQoKSlpZigiKiI9PT1mKWY9aTtlbHNlIGlmKCIqIiE9PWkmJmkhPT1mKXtpZihnPWpbaSsiICIrZl18fGpbIiogIitmXSwhZylmb3IoZSBpbiBqKWlmKGg9ZS5zcGxpdCgiICIpLGhbMV09PT1mJiYoZz1qW2krIiAiK2hbMF1dfHxqWyIqICIraFswXV0pKXtnPT09ITA/Zz1qW2VdOmpbZV0hPT0hMCYmKGY9aFswXSxrLnVuc2hpZnQoaFsxXSkpO2JyZWFrfWlmKGchPT0hMClpZihnJiZhWyJ0aHJvd3MiXSliPWcoYik7ZWxzZSB0cnl7Yj1nKGIpfWNhdGNoKGwpe3JldHVybntzdGF0ZToicGFyc2VyZXJyb3IiLGVycm9yOmc/bDoiTm8gY29udmVyc2lvbiBmcm9tICIraSsiIHRvICIrZn19fXJldHVybntzdGF0ZToic3VjY2VzcyIsZGF0YTpifX1tLmV4dGVuZCh7YWN0aXZlOjAsbGFzdE1vZGlmaWVkOnt9LGV0YWc6e30sYWpheFNldHRpbmdzOnt1cmw6emIsdHlwZToiR0VUIixpc0xvY2FsOkRiLnRlc3QoeWJbMV0pLGdsb2JhbDohMCxwcm9jZXNzRGF0YTohMCxhc3luYzohMCxjb250ZW50VHlwZToiYXBwbGljYXRpb24veC13d3ctZm9ybS11cmxlbmNvZGVkOyBjaGFyc2V0PVVURi04IixhY2NlcHRzOnsiKiI6SmIsdGV4dDoidGV4dC9wbGFpbiIsaHRtbDoidGV4dC9odG1sIix4bWw6ImFwcGxpY2F0aW9uL3htbCwgdGV4dC94bWwiLGpzb246ImFwcGxpY2F0aW9uL2pzb24sIHRleHQvamF2YXNjcmlwdCJ9LGNvbnRlbnRzOnt4bWw6L3htbC8saHRtbDovaHRtbC8sanNvbjovanNvbi99LHJlc3BvbnNlRmllbGRzOnt4bWw6InJlc3BvbnNlWE1MIix0ZXh0OiJyZXNwb25zZVRleHQiLGpzb246InJlc3BvbnNlSlNPTiJ9LGNvbnZlcnRlcnM6eyIqIHRleHQiOlN0cmluZywidGV4dCBodG1sIjohMCwidGV4dCBqc29uIjptLnBhcnNlSlNPTiwidGV4dCB4bWwiOm0ucGFyc2VYTUx9LGZsYXRPcHRpb25zOnt1cmw6ITAsY29udGV4dDohMH19LGFqYXhTZXR1cDpmdW5jdGlvbihhLGIpe3JldHVybiBiP05iKE5iKGEsbS5hamF4U2V0dGluZ3MpLGIpOk5iKG0uYWpheFNldHRpbmdzLGEpfSxhamF4UHJlZmlsdGVyOkxiKEhiKSxhamF4VHJhbnNwb3J0OkxiKEliKSxhamF4OmZ1bmN0aW9uKGEsYil7Im9iamVjdCI9PXR5cGVvZiBhJiYoYj1hLGE9dm9pZCAwKSxiPWJ8fHt9O3ZhciBjLGQsZSxmLGcsaCxpLGosaz1tLmFqYXhTZXR1cCh7fSxiKSxsPWsuY29udGV4dHx8ayxuPWsuY29udGV4dCYmKGwubm9kZVR5cGV8fGwuanF1ZXJ5KT9tKGwpOm0uZXZlbnQsbz1tLkRlZmVycmVkKCkscD1tLkNhbGxiYWNrcygib25jZSBtZW1vcnkiKSxxPWsuc3RhdHVzQ29kZXx8e30scj17fSxzPXt9LHQ9MCx1PSJjYW5jZWxlZCIsdj17cmVhZHlTdGF0ZTowLGdldFJlc3BvbnNlSGVhZGVyOmZ1bmN0aW9uKGEpe3ZhciBiO2lmKDI9PT10KXtpZighail7aj17fTt3aGlsZShiPUNiLmV4ZWMoZikpaltiWzFdLnRvTG93ZXJDYXNlKCldPWJbMl19Yj1qW2EudG9Mb3dlckNhc2UoKV19cmV0dXJuIG51bGw9PWI/bnVsbDpifSxnZXRBbGxSZXNwb25zZUhlYWRlcnM6ZnVuY3Rpb24oKXtyZXR1cm4gMj09PXQ/ZjpudWxsfSxzZXRSZXF1ZXN0SGVhZGVyOmZ1bmN0aW9uKGEsYil7dmFyIGM9YS50b0xvd2VyQ2FzZSgpO3JldHVybiB0fHwoYT1zW2NdPXNbY118fGEsclthXT1iKSx0aGlzfSxvdmVycmlkZU1pbWVUeXBlOmZ1bmN0aW9uKGEpe3JldHVybiB0fHwoay5taW1lVHlwZT1hKSx0aGlzfSxzdGF0dXNDb2RlOmZ1bmN0aW9uKGEpe3ZhciBiO2lmKGEpaWYoMj50KWZvcihiIGluIGEpcVtiXT1bcVtiXSxhW2JdXTtlbHNlIHYuYWx3YXlzKGFbdi5zdGF0dXNdKTtyZXR1cm4gdGhpc30sYWJvcnQ6ZnVuY3Rpb24oYSl7dmFyIGI9YXx8dTtyZXR1cm4gaSYmaS5hYm9ydChiKSx4KDAsYiksdGhpc319O2lmKG8ucHJvbWlzZSh2KS5jb21wbGV0ZT1wLmFkZCx2LnN1Y2Nlc3M9di5kb25lLHYuZXJyb3I9di5mYWlsLGsudXJsPSgoYXx8ay51cmx8fHpiKSsiIikucmVwbGFjZShBYiwiIikucmVwbGFjZShGYix5YlsxXSsiLy8iKSxrLnR5cGU9Yi5tZXRob2R8fGIudHlwZXx8ay5tZXRob2R8fGsudHlwZSxrLmRhdGFUeXBlcz1tLnRyaW0oay5kYXRhVHlwZXx8IioiKS50b0xvd2VyQ2FzZSgpLm1hdGNoKEUpfHxbIiJdLG51bGw9PWsuY3Jvc3NEb21haW4mJihjPUdiLmV4ZWMoay51cmwudG9Mb3dlckNhc2UoKSksay5jcm9zc0RvbWFpbj0hKCFjfHxjWzFdPT09eWJbMV0mJmNbMl09PT15YlsyXSYmKGNbM118fCgiaHR0cDoiPT09Y1sxXT8iODAiOiI0NDMiKSk9PT0oeWJbM118fCgiaHR0cDoiPT09eWJbMV0/IjgwIjoiNDQzIikpKSksay5kYXRhJiZrLnByb2Nlc3NEYXRhJiYic3RyaW5nIiE9dHlwZW9mIGsuZGF0YSYmKGsuZGF0YT1tLnBhcmFtKGsuZGF0YSxrLnRyYWRpdGlvbmFsKSksTWIoSGIsayxiLHYpLDI9PT10KXJldHVybiB2O2g9bS5ldmVudCYmay5nbG9iYWwsaCYmMD09PW0uYWN0aXZlKysmJm0uZXZlbnQudHJpZ2dlcigiYWpheFN0YXJ0Iiksay50eXBlPWsudHlwZS50b1VwcGVyQ2FzZSgpLGsuaGFzQ29udGVudD0hRWIudGVzdChrLnR5cGUpLGU9ay51cmwsay5oYXNDb250ZW50fHwoay5kYXRhJiYoZT1rLnVybCs9KHdiLnRlc3QoZSk/IiYiOiI/Iikray5kYXRhLGRlbGV0ZSBrLmRhdGEpLGsuY2FjaGU9PT0hMSYmKGsudXJsPUJiLnRlc3QoZSk/ZS5yZXBsYWNlKEJiLCIkMV89Iit2YisrKTplKyh3Yi50ZXN0KGUpPyImIjoiPyIpKyJfPSIrdmIrKykpLGsuaWZNb2RpZmllZCYmKG0ubGFzdE1vZGlmaWVkW2VdJiZ2LnNldFJlcXVlc3RIZWFkZXIoIklmLU1vZGlmaWVkLVNpbmNlIixtLmxhc3RNb2RpZmllZFtlXSksbS5ldGFnW2VdJiZ2LnNldFJlcXVlc3RIZWFkZXIoIklmLU5vbmUtTWF0Y2giLG0uZXRhZ1tlXSkpLChrLmRhdGEmJmsuaGFzQ29udGVudCYmay5jb250ZW50VHlwZSE9PSExfHxiLmNvbnRlbnRUeXBlKSYmdi5zZXRSZXF1ZXN0SGVhZGVyKCJDb250ZW50LVR5cGUiLGsuY29udGVudFR5cGUpLHYuc2V0UmVxdWVzdEhlYWRlcigiQWNjZXB0IixrLmRhdGFUeXBlc1swXSYmay5hY2NlcHRzW2suZGF0YVR5cGVzWzBdXT9rLmFjY2VwdHNbay5kYXRhVHlwZXNbMF1dKygiKiIhPT1rLmRhdGFUeXBlc1swXT8iLCAiK0piKyI7IHE9MC4wMSI6IiIpOmsuYWNjZXB0c1siKiJdKTtmb3IoZCBpbiBrLmhlYWRlcnMpdi5zZXRSZXF1ZXN0SGVhZGVyKGQsay5oZWFkZXJzW2RdKTtpZihrLmJlZm9yZVNlbmQmJihrLmJlZm9yZVNlbmQuY2FsbChsLHYsayk9PT0hMXx8Mj09PXQpKXJldHVybiB2LmFib3J0KCk7dT0iYWJvcnQiO2ZvcihkIGlue3N1Y2Nlc3M6MSxlcnJvcjoxLGNvbXBsZXRlOjF9KXZbZF0oa1tkXSk7aWYoaT1NYihJYixrLGIsdikpe3YucmVhZHlTdGF0ZT0xLGgmJm4udHJpZ2dlcigiYWpheFNlbmQiLFt2LGtdKSxrLmFzeW5jJiZrLnRpbWVvdXQ+MCYmKGc9c2V0VGltZW91dChmdW5jdGlvbigpe3YuYWJvcnQoInRpbWVvdXQiKX0say50aW1lb3V0KSk7dHJ5e3Q9MSxpLnNlbmQocix4KX1jYXRjaCh3KXtpZighKDI+dCkpdGhyb3cgdzt4KC0xLHcpfX1lbHNlIHgoLTEsIk5vIFRyYW5zcG9ydCIpO2Z1bmN0aW9uIHgoYSxiLGMsZCl7dmFyIGoscixzLHUsdyx4PWI7MiE9PXQmJih0PTIsZyYmY2xlYXJUaW1lb3V0KGcpLGk9dm9pZCAwLGY9ZHx8IiIsdi5yZWFkeVN0YXRlPWE+MD80OjAsaj1hPj0yMDAmJjMwMD5hfHwzMDQ9PT1hLGMmJih1PU9iKGssdixjKSksdT1QYihrLHUsdixqKSxqPyhrLmlmTW9kaWZpZWQmJih3PXYuZ2V0UmVzcG9uc2VIZWFkZXIoIkxhc3QtTW9kaWZpZWQiKSx3JiYobS5sYXN0TW9kaWZpZWRbZV09dyksdz12LmdldFJlc3BvbnNlSGVhZGVyKCJldGFnIiksdyYmKG0uZXRhZ1tlXT13KSksMjA0PT09YXx8IkhFQUQiPT09ay50eXBlP3g9Im5vY29udGVudCI6MzA0PT09YT94PSJub3Rtb2RpZmllZCI6KHg9dS5zdGF0ZSxyPXUuZGF0YSxzPXUuZXJyb3Isaj0hcykpOihzPXgsKGF8fCF4KSYmKHg9ImVycm9yIiwwPmEmJihhPTApKSksdi5zdGF0dXM9YSx2LnN0YXR1c1RleHQ9KGJ8fHgpKyIiLGo/by5yZXNvbHZlV2l0aChsLFtyLHgsdl0pOm8ucmVqZWN0V2l0aChsLFt2LHgsc10pLHYuc3RhdHVzQ29kZShxKSxxPXZvaWQgMCxoJiZuLnRyaWdnZXIoaj8iYWpheFN1Y2Nlc3MiOiJhamF4RXJyb3IiLFt2LGssaj9yOnNdKSxwLmZpcmVXaXRoKGwsW3YseF0pLGgmJihuLnRyaWdnZXIoImFqYXhDb21wbGV0ZSIsW3Ysa10pLC0tbS5hY3RpdmV8fG0uZXZlbnQudHJpZ2dlcigiYWpheFN0b3AiKSkpfXJldHVybiB2fSxnZXRKU09OOmZ1bmN0aW9uKGEsYixjKXtyZXR1cm4gbS5nZXQoYSxiLGMsImpzb24iKX0sZ2V0U2NyaXB0OmZ1bmN0aW9uKGEsYil7cmV0dXJuIG0uZ2V0KGEsdm9pZCAwLGIsInNjcmlwdCIpfX0pLG0uZWFjaChbImdldCIsInBvc3QiXSxmdW5jdGlvbihhLGIpe21bYl09ZnVuY3Rpb24oYSxjLGQsZSl7cmV0dXJuIG0uaXNGdW5jdGlvbihjKSYmKGU9ZXx8ZCxkPWMsYz12b2lkIDApLG0uYWpheCh7dXJsOmEsdHlwZTpiLGRhdGFUeXBlOmUsZGF0YTpjLHN1Y2Nlc3M6ZH0pfX0pLG0uX2V2YWxVcmw9ZnVuY3Rpb24oYSl7cmV0dXJuIG0uYWpheCh7dXJsOmEsdHlwZToiR0VUIixkYXRhVHlwZToic2NyaXB0Iixhc3luYzohMSxnbG9iYWw6ITEsInRocm93cyI6ITB9KX0sbS5mbi5leHRlbmQoe3dyYXBBbGw6ZnVuY3Rpb24oYSl7aWYobS5pc0Z1bmN0aW9uKGEpKXJldHVybiB0aGlzLmVhY2goZnVuY3Rpb24oYil7bSh0aGlzKS53cmFwQWxsKGEuY2FsbCh0aGlzLGIpKX0pO2lmKHRoaXNbMF0pe3ZhciBiPW0oYSx0aGlzWzBdLm93bmVyRG9jdW1lbnQpLmVxKDApLmNsb25lKCEwKTt0aGlzWzBdLnBhcmVudE5vZGUmJmIuaW5zZXJ0QmVmb3JlKHRoaXNbMF0pLGIubWFwKGZ1bmN0aW9uKCl7dmFyIGE9dGhpczt3aGlsZShhLmZpcnN0Q2hpbGQmJjE9PT1hLmZpcnN0Q2hpbGQubm9kZVR5cGUpYT1hLmZpcnN0Q2hpbGQ7cmV0dXJuIGF9KS5hcHBlbmQodGhpcyl9cmV0dXJuIHRoaXN9LHdyYXBJbm5lcjpmdW5jdGlvbihhKXtyZXR1cm4gdGhpcy5lYWNoKG0uaXNGdW5jdGlvbihhKT9mdW5jdGlvbihiKXttKHRoaXMpLndyYXBJbm5lcihhLmNhbGwodGhpcyxiKSl9OmZ1bmN0aW9uKCl7dmFyIGI9bSh0aGlzKSxjPWIuY29udGVudHMoKTtjLmxlbmd0aD9jLndyYXBBbGwoYSk6Yi5hcHBlbmQoYSl9KX0sd3JhcDpmdW5jdGlvbihhKXt2YXIgYj1tLmlzRnVuY3Rpb24oYSk7cmV0dXJuIHRoaXMuZWFjaChmdW5jdGlvbihjKXttKHRoaXMpLndyYXBBbGwoYj9hLmNhbGwodGhpcyxjKTphKX0pfSx1bndyYXA6ZnVuY3Rpb24oKXtyZXR1cm4gdGhpcy5wYXJlbnQoKS5lYWNoKGZ1bmN0aW9uKCl7bS5ub2RlTmFtZSh0aGlzLCJib2R5Iil8fG0odGhpcykucmVwbGFjZVdpdGgodGhpcy5jaGlsZE5vZGVzKX0pLmVuZCgpfX0pLG0uZXhwci5maWx0ZXJzLmhpZGRlbj1mdW5jdGlvbihhKXtyZXR1cm4gYS5vZmZzZXRXaWR0aDw9MCYmYS5vZmZzZXRIZWlnaHQ8PTB8fCFrLnJlbGlhYmxlSGlkZGVuT2Zmc2V0cygpJiYibm9uZSI9PT0oYS5zdHlsZSYmYS5zdHlsZS5kaXNwbGF5fHxtLmNzcyhhLCJkaXNwbGF5IikpfSxtLmV4cHIuZmlsdGVycy52aXNpYmxlPWZ1bmN0aW9uKGEpe3JldHVybiFtLmV4cHIuZmlsdGVycy5oaWRkZW4oYSl9O3ZhciBRYj0vJTIwL2csUmI9L1xbXF0kLyxTYj0vXHI/XG4vZyxUYj0vXig/OnN1Ym1pdHxidXR0b258aW1hZ2V8cmVzZXR8ZmlsZSkkL2ksVWI9L14oPzppbnB1dHxzZWxlY3R8dGV4dGFyZWF8a2V5Z2VuKS9pO2Z1bmN0aW9uIFZiKGEsYixjLGQpe3ZhciBlO2lmKG0uaXNBcnJheShiKSltLmVhY2goYixmdW5jdGlvbihiLGUpe2N8fFJiLnRlc3QoYSk/ZChhLGUpOlZiKGErIlsiKygib2JqZWN0Ij09dHlwZW9mIGU/YjoiIikrIl0iLGUsYyxkKX0pO2Vsc2UgaWYoY3x8Im9iamVjdCIhPT1tLnR5cGUoYikpZChhLGIpO2Vsc2UgZm9yKGUgaW4gYilWYihhKyJbIitlKyJdIixiW2VdLGMsZCl9bS5wYXJhbT1mdW5jdGlvbihhLGIpe3ZhciBjLGQ9W10sZT1mdW5jdGlvbihhLGIpe2I9bS5pc0Z1bmN0aW9uKGIpP2IoKTpudWxsPT1iPyIiOmIsZFtkLmxlbmd0aF09ZW5jb2RlVVJJQ29tcG9uZW50KGEpKyI9IitlbmNvZGVVUklDb21wb25lbnQoYil9O2lmKHZvaWQgMD09PWImJihiPW0uYWpheFNldHRpbmdzJiZtLmFqYXhTZXR0aW5ncy50cmFkaXRpb25hbCksbS5pc0FycmF5KGEpfHxhLmpxdWVyeSYmIW0uaXNQbGFpbk9iamVjdChhKSltLmVhY2goYSxmdW5jdGlvbigpe2UodGhpcy5uYW1lLHRoaXMudmFsdWUpfSk7ZWxzZSBmb3IoYyBpbiBhKVZiKGMsYVtjXSxiLGUpO3JldHVybiBkLmpvaW4oIiYiKS5yZXBsYWNlKFFiLCIrIil9LG0uZm4uZXh0ZW5kKHtzZXJpYWxpemU6ZnVuY3Rpb24oKXtyZXR1cm4gbS5wYXJhbSh0aGlzLnNlcmlhbGl6ZUFycmF5KCkpfSxzZXJpYWxpemVBcnJheTpmdW5jdGlvbigpe3JldHVybiB0aGlzLm1hcChmdW5jdGlvbigpe3ZhciBhPW0ucHJvcCh0aGlzLCJlbGVtZW50cyIpO3JldHVybiBhP20ubWFrZUFycmF5KGEpOnRoaXN9KS5maWx0ZXIoZnVuY3Rpb24oKXt2YXIgYT10aGlzLnR5cGU7cmV0dXJuIHRoaXMubmFtZSYmIW0odGhpcykuaXMoIjpkaXNhYmxlZCIpJiZVYi50ZXN0KHRoaXMubm9kZU5hbWUpJiYhVGIudGVzdChhKSYmKHRoaXMuY2hlY2tlZHx8IVcudGVzdChhKSl9KS5tYXAoZnVuY3Rpb24oYSxiKXt2YXIgYz1tKHRoaXMpLnZhbCgpO3JldHVybiBudWxsPT1jP251bGw6bS5pc0FycmF5KGMpP20ubWFwKGMsZnVuY3Rpb24oYSl7cmV0dXJue25hbWU6Yi5uYW1lLHZhbHVlOmEucmVwbGFjZShTYiwiXHJcbiIpfX0pOntuYW1lOmIubmFtZSx2YWx1ZTpjLnJlcGxhY2UoU2IsIlxyXG4iKX19KS5nZXQoKX19KSxtLmFqYXhTZXR0aW5ncy54aHI9dm9pZCAwIT09YS5BY3RpdmVYT2JqZWN0P2Z1bmN0aW9uKCl7cmV0dXJuIXRoaXMuaXNMb2NhbCYmL14oZ2V0fHBvc3R8aGVhZHxwdXR8ZGVsZXRlfG9wdGlvbnMpJC9pLnRlc3QodGhpcy50eXBlKSYmWmIoKXx8JGIoKX06WmI7dmFyIFdiPTAsWGI9e30sWWI9bS5hamF4U2V0dGluZ3MueGhyKCk7YS5hdHRhY2hFdmVudCYmYS5hdHRhY2hFdmVudCgib251bmxvYWQiLGZ1bmN0aW9uKCl7Zm9yKHZhciBhIGluIFhiKVhiW2FdKHZvaWQgMCwhMCl9KSxrLmNvcnM9ISFZYiYmIndpdGhDcmVkZW50aWFscyJpbiBZYixZYj1rLmFqYXg9ISFZYixZYiYmbS5hamF4VHJhbnNwb3J0KGZ1bmN0aW9uKGEpe2lmKCFhLmNyb3NzRG9tYWlufHxrLmNvcnMpe3ZhciBiO3JldHVybntzZW5kOmZ1bmN0aW9uKGMsZCl7dmFyIGUsZj1hLnhocigpLGc9KytXYjtpZihmLm9wZW4oYS50eXBlLGEudXJsLGEuYXN5bmMsYS51c2VybmFtZSxhLnBhc3N3b3JkKSxhLnhockZpZWxkcylmb3IoZSBpbiBhLnhockZpZWxkcylmW2VdPWEueGhyRmllbGRzW2VdO2EubWltZVR5cGUmJmYub3ZlcnJpZGVNaW1lVHlwZSYmZi5vdmVycmlkZU1pbWVUeXBlKGEubWltZVR5cGUpLGEuY3Jvc3NEb21haW58fGNbIlgtUmVxdWVzdGVkLVdpdGgiXXx8KGNbIlgtUmVxdWVzdGVkLVdpdGgiXT0iWE1MSHR0cFJlcXVlc3QiKTtmb3IoZSBpbiBjKXZvaWQgMCE9PWNbZV0mJmYuc2V0UmVxdWVzdEhlYWRlcihlLGNbZV0rIiIpO2Yuc2VuZChhLmhhc0NvbnRlbnQmJmEuZGF0YXx8bnVsbCksYj1mdW5jdGlvbihjLGUpe3ZhciBoLGksajtpZihiJiYoZXx8ND09PWYucmVhZHlTdGF0ZSkpaWYoZGVsZXRlIFhiW2ddLGI9dm9pZCAwLGYub25yZWFkeXN0YXRlY2hhbmdlPW0ubm9vcCxlKTQhPT1mLnJlYWR5U3RhdGUmJmYuYWJvcnQoKTtlbHNle2o9e30saD1mLnN0YXR1cywic3RyaW5nIj09dHlwZW9mIGYucmVzcG9uc2VUZXh0JiYoai50ZXh0PWYucmVzcG9uc2VUZXh0KTt0cnl7aT1mLnN0YXR1c1RleHR9Y2F0Y2goayl7aT0iIn1ofHwhYS5pc0xvY2FsfHxhLmNyb3NzRG9tYWluPzEyMjM9PT1oJiYoaD0yMDQpOmg9ai50ZXh0PzIwMDo0MDR9aiYmZChoLGksaixmLmdldEFsbFJlc3BvbnNlSGVhZGVycygpKX0sYS5hc3luYz80PT09Zi5yZWFkeVN0YXRlP3NldFRpbWVvdXQoYik6Zi5vbnJlYWR5c3RhdGVjaGFuZ2U9WGJbZ109YjpiKCl9LGFib3J0OmZ1bmN0aW9uKCl7YiYmYih2b2lkIDAsITApfX19fSk7ZnVuY3Rpb24gWmIoKXt0cnl7cmV0dXJuIG5ldyBhLlhNTEh0dHBSZXF1ZXN0fWNhdGNoKGIpe319ZnVuY3Rpb24gJGIoKXt0cnl7cmV0dXJuIG5ldyBhLkFjdGl2ZVhPYmplY3QoIk1pY3Jvc29mdC5YTUxIVFRQIil9Y2F0Y2goYil7fX1tLmFqYXhTZXR1cCh7YWNjZXB0czp7c2NyaXB0OiJ0ZXh0L2phdmFzY3JpcHQsIGFwcGxpY2F0aW9uL2phdmFzY3JpcHQsIGFwcGxpY2F0aW9uL2VjbWFzY3JpcHQsIGFwcGxpY2F0aW9uL3gtZWNtYXNjcmlwdCJ9LGNvbnRlbnRzOntzY3JpcHQ6Lyg/OmphdmF8ZWNtYSlzY3JpcHQvfSxjb252ZXJ0ZXJzOnsidGV4dCBzY3JpcHQiOmZ1bmN0aW9uKGEpe3JldHVybiBtLmdsb2JhbEV2YWwoYSksYX19fSksbS5hamF4UHJlZmlsdGVyKCJzY3JpcHQiLGZ1bmN0aW9uKGEpe3ZvaWQgMD09PWEuY2FjaGUmJihhLmNhY2hlPSExKSxhLmNyb3NzRG9tYWluJiYoYS50eXBlPSJHRVQiLGEuZ2xvYmFsPSExKX0pLG0uYWpheFRyYW5zcG9ydCgic2NyaXB0IixmdW5jdGlvbihhKXtpZihhLmNyb3NzRG9tYWluKXt2YXIgYixjPXkuaGVhZHx8bSgiaGVhZCIpWzBdfHx5LmRvY3VtZW50RWxlbWVudDtyZXR1cm57c2VuZDpmdW5jdGlvbihkLGUpe2I9eS5jcmVhdGVFbGVtZW50KCJzY3JpcHQiKSxiLmFzeW5jPSEwLGEuc2NyaXB0Q2hhcnNldCYmKGIuY2hhcnNldD1hLnNjcmlwdENoYXJzZXQpLGIuc3JjPWEudXJsLGIub25sb2FkPWIub25yZWFkeXN0YXRlY2hhbmdlPWZ1bmN0aW9uKGEsYyl7KGN8fCFiLnJlYWR5U3RhdGV8fC9sb2FkZWR8Y29tcGxldGUvLnRlc3QoYi5yZWFkeVN0YXRlKSkmJihiLm9ubG9hZD1iLm9ucmVhZHlzdGF0ZWNoYW5nZT1udWxsLGIucGFyZW50Tm9kZSYmYi5wYXJlbnROb2RlLnJlbW92ZUNoaWxkKGIpLGI9bnVsbCxjfHxlKDIwMCwic3VjY2VzcyIpKX0sYy5pbnNlcnRCZWZvcmUoYixjLmZpcnN0Q2hpbGQpfSxhYm9ydDpmdW5jdGlvbigpe2ImJmIub25sb2FkKHZvaWQgMCwhMCl9fX19KTt2YXIgX2I9W10sYWM9Lyg9KVw/KD89JnwkKXxcP1w/LzttLmFqYXhTZXR1cCh7anNvbnA6ImNhbGxiYWNrIixqc29ucENhbGxiYWNrOmZ1bmN0aW9uKCl7dmFyIGE9X2IucG9wKCl8fG0uZXhwYW5kbysiXyIrdmIrKztyZXR1cm4gdGhpc1thXT0hMCxhfX0pLG0uYWpheFByZWZpbHRlcigianNvbiBqc29ucCIsZnVuY3Rpb24oYixjLGQpe3ZhciBlLGYsZyxoPWIuanNvbnAhPT0hMSYmKGFjLnRlc3QoYi51cmwpPyJ1cmwiOiJzdHJpbmciPT10eXBlb2YgYi5kYXRhJiYhKGIuY29udGVudFR5cGV8fCIiKS5pbmRleE9mKCJhcHBsaWNhdGlvbi94LXd3dy1mb3JtLXVybGVuY29kZWQiKSYmYWMudGVzdChiLmRhdGEpJiYiZGF0YSIpO3JldHVybiBofHwianNvbnAiPT09Yi5kYXRhVHlwZXNbMF0/KGU9Yi5qc29ucENhbGxiYWNrPW0uaXNGdW5jdGlvbihiLmpzb25wQ2FsbGJhY2spP2IuanNvbnBDYWxsYmFjaygpOmIuanNvbnBDYWxsYmFjayxoP2JbaF09YltoXS5yZXBsYWNlKGFjLCIkMSIrZSk6Yi5qc29ucCE9PSExJiYoYi51cmwrPSh3Yi50ZXN0KGIudXJsKT8iJiI6Ij8iKStiLmpzb25wKyI9IitlKSxiLmNvbnZlcnRlcnNbInNjcmlwdCBqc29uIl09ZnVuY3Rpb24oKXtyZXR1cm4gZ3x8bS5lcnJvcihlKyIgd2FzIG5vdCBjYWxsZWQiKSxnWzBdfSxiLmRhdGFUeXBlc1swXT0ianNvbiIsZj1hW2VdLGFbZV09ZnVuY3Rpb24oKXtnPWFyZ3VtZW50c30sZC5hbHdheXMoZnVuY3Rpb24oKXthW2VdPWYsYltlXSYmKGIuanNvbnBDYWxsYmFjaz1jLmpzb25wQ2FsbGJhY2ssX2IucHVzaChlKSksZyYmbS5pc0Z1bmN0aW9uKGYpJiZmKGdbMF0pLGc9Zj12b2lkIDB9KSwic2NyaXB0Iik6dm9pZCAwfSksbS5wYXJzZUhUTUw9ZnVuY3Rpb24oYSxiLGMpe2lmKCFhfHwic3RyaW5nIiE9dHlwZW9mIGEpcmV0dXJuIG51bGw7ImJvb2xlYW4iPT10eXBlb2YgYiYmKGM9YixiPSExKSxiPWJ8fHk7dmFyIGQ9dS5leGVjKGEpLGU9IWMmJltdO3JldHVybiBkP1tiLmNyZWF0ZUVsZW1lbnQoZFsxXSldOihkPW0uYnVpbGRGcmFnbWVudChbYV0sYixlKSxlJiZlLmxlbmd0aCYmbShlKS5yZW1vdmUoKSxtLm1lcmdlKFtdLGQuY2hpbGROb2RlcykpfTt2YXIgYmM9bS5mbi5sb2FkO20uZm4ubG9hZD1mdW5jdGlvbihhLGIsYyl7aWYoInN0cmluZyIhPXR5cGVvZiBhJiZiYylyZXR1cm4gYmMuYXBwbHkodGhpcyxhcmd1bWVudHMpO3ZhciBkLGUsZixnPXRoaXMsaD1hLmluZGV4T2YoIiAiKTtyZXR1cm4gaD49MCYmKGQ9bS50cmltKGEuc2xpY2UoaCxhLmxlbmd0aCkpLGE9YS5zbGljZSgwLGgpKSxtLmlzRnVuY3Rpb24oYik/KGM9YixiPXZvaWQgMCk6YiYmIm9iamVjdCI9PXR5cGVvZiBiJiYoZj0iUE9TVCIpLGcubGVuZ3RoPjAmJm0uYWpheCh7dXJsOmEsdHlwZTpmLGRhdGFUeXBlOiJodG1sIixkYXRhOmJ9KS5kb25lKGZ1bmN0aW9uKGEpe2U9YXJndW1lbnRzLGcuaHRtbChkP20oIjxkaXY+IikuYXBwZW5kKG0ucGFyc2VIVE1MKGEpKS5maW5kKGQpOmEpfSkuY29tcGxldGUoYyYmZnVuY3Rpb24oYSxiKXtnLmVhY2goYyxlfHxbYS5yZXNwb25zZVRleHQsYixhXSl9KSx0aGlzfSxtLmVhY2goWyJhamF4U3RhcnQiLCJhamF4U3RvcCIsImFqYXhDb21wbGV0ZSIsImFqYXhFcnJvciIsImFqYXhTdWNjZXNzIiwiYWpheFNlbmQiXSxmdW5jdGlvbihhLGIpe20uZm5bYl09ZnVuY3Rpb24oYSl7cmV0dXJuIHRoaXMub24oYixhKX19KSxtLmV4cHIuZmlsdGVycy5hbmltYXRlZD1mdW5jdGlvbihhKXtyZXR1cm4gbS5ncmVwKG0udGltZXJzLGZ1bmN0aW9uKGIpe3JldHVybiBhPT09Yi5lbGVtfSkubGVuZ3RofTt2YXIgY2M9YS5kb2N1bWVudC5kb2N1bWVudEVsZW1lbnQ7ZnVuY3Rpb24gZGMoYSl7cmV0dXJuIG0uaXNXaW5kb3coYSk/YTo5PT09YS5ub2RlVHlwZT9hLmRlZmF1bHRWaWV3fHxhLnBhcmVudFdpbmRvdzohMX1tLm9mZnNldD17c2V0T2Zmc2V0OmZ1bmN0aW9uKGEsYixjKXt2YXIgZCxlLGYsZyxoLGksaixrPW0uY3NzKGEsInBvc2l0aW9uIiksbD1tKGEpLG49e307InN0YXRpYyI9PT1rJiYoYS5zdHlsZS5wb3NpdGlvbj0icmVsYXRpdmUiKSxoPWwub2Zmc2V0KCksZj1tLmNzcyhhLCJ0b3AiKSxpPW0uY3NzKGEsImxlZnQiKSxqPSgiYWJzb2x1dGUiPT09a3x8ImZpeGVkIj09PWspJiZtLmluQXJyYXkoImF1dG8iLFtmLGldKT4tMSxqPyhkPWwucG9zaXRpb24oKSxnPWQudG9wLGU9ZC5sZWZ0KTooZz1wYXJzZUZsb2F0KGYpfHwwLGU9cGFyc2VGbG9hdChpKXx8MCksbS5pc0Z1bmN0aW9uKGIpJiYoYj1iLmNhbGwoYSxjLGgpKSxudWxsIT1iLnRvcCYmKG4udG9wPWIudG9wLWgudG9wK2cpLG51bGwhPWIubGVmdCYmKG4ubGVmdD1iLmxlZnQtaC5sZWZ0K2UpLCJ1c2luZyJpbiBiP2IudXNpbmcuY2FsbChhLG4pOmwuY3NzKG4pfX0sbS5mbi5leHRlbmQoe29mZnNldDpmdW5jdGlvbihhKXtpZihhcmd1bWVudHMubGVuZ3RoKXJldHVybiB2b2lkIDA9PT1hP3RoaXM6dGhpcy5lYWNoKGZ1bmN0aW9uKGIpe20ub2Zmc2V0LnNldE9mZnNldCh0aGlzLGEsYil9KTt2YXIgYixjLGQ9e3RvcDowLGxlZnQ6MH0sZT10aGlzWzBdLGY9ZSYmZS5vd25lckRvY3VtZW50O2lmKGYpcmV0dXJuIGI9Zi5kb2N1bWVudEVsZW1lbnQsbS5jb250YWlucyhiLGUpPyh0eXBlb2YgZS5nZXRCb3VuZGluZ0NsaWVudFJlY3QhPT1LJiYoZD1lLmdldEJvdW5kaW5nQ2xpZW50UmVjdCgpKSxjPWRjKGYpLHt0b3A6ZC50b3ArKGMucGFnZVlPZmZzZXR8fGIuc2Nyb2xsVG9wKS0oYi5jbGllbnRUb3B8fDApLGxlZnQ6ZC5sZWZ0KyhjLnBhZ2VYT2Zmc2V0fHxiLnNjcm9sbExlZnQpLShiLmNsaWVudExlZnR8fDApfSk6ZH0scG9zaXRpb246ZnVuY3Rpb24oKXtpZih0aGlzWzBdKXt2YXIgYSxiLGM9e3RvcDowLGxlZnQ6MH0sZD10aGlzWzBdO3JldHVybiJmaXhlZCI9PT1tLmNzcyhkLCJwb3NpdGlvbiIpP2I9ZC5nZXRCb3VuZGluZ0NsaWVudFJlY3QoKTooYT10aGlzLm9mZnNldFBhcmVudCgpLGI9dGhpcy5vZmZzZXQoKSxtLm5vZGVOYW1lKGFbMF0sImh0bWwiKXx8KGM9YS5vZmZzZXQoKSksYy50b3ArPW0uY3NzKGFbMF0sImJvcmRlclRvcFdpZHRoIiwhMCksYy5sZWZ0Kz1tLmNzcyhhWzBdLCJib3JkZXJMZWZ0V2lkdGgiLCEwKSkse3RvcDpiLnRvcC1jLnRvcC1tLmNzcyhkLCJtYXJnaW5Ub3AiLCEwKSxsZWZ0OmIubGVmdC1jLmxlZnQtbS5jc3MoZCwibWFyZ2luTGVmdCIsITApfX19LG9mZnNldFBhcmVudDpmdW5jdGlvbigpe3JldHVybiB0aGlzLm1hcChmdW5jdGlvbigpe3ZhciBhPXRoaXMub2Zmc2V0UGFyZW50fHxjYzt3aGlsZShhJiYhbS5ub2RlTmFtZShhLCJodG1sIikmJiJzdGF0aWMiPT09bS5jc3MoYSwicG9zaXRpb24iKSlhPWEub2Zmc2V0UGFyZW50O3JldHVybiBhfHxjY30pfX0pLG0uZWFjaCh7c2Nyb2xsTGVmdDoicGFnZVhPZmZzZXQiLHNjcm9sbFRvcDoicGFnZVlPZmZzZXQifSxmdW5jdGlvbihhLGIpe3ZhciBjPS9ZLy50ZXN0KGIpO20uZm5bYV09ZnVuY3Rpb24oZCl7cmV0dXJuIFYodGhpcyxmdW5jdGlvbihhLGQsZSl7dmFyIGY9ZGMoYSk7cmV0dXJuIHZvaWQgMD09PWU/Zj9iIGluIGY/ZltiXTpmLmRvY3VtZW50LmRvY3VtZW50RWxlbWVudFtkXTphW2RdOnZvaWQoZj9mLnNjcm9sbFRvKGM/bShmKS5zY3JvbGxMZWZ0KCk6ZSxjP2U6bShmKS5zY3JvbGxUb3AoKSk6YVtkXT1lKX0sYSxkLGFyZ3VtZW50cy5sZW5ndGgsbnVsbCl9fSksbS5lYWNoKFsidG9wIiwibGVmdCJdLGZ1bmN0aW9uKGEsYil7bS5jc3NIb29rc1tiXT1MYShrLnBpeGVsUG9zaXRpb24sZnVuY3Rpb24oYSxjKXtyZXR1cm4gYz8oYz1KYShhLGIpLEhhLnRlc3QoYyk/bShhKS5wb3NpdGlvbigpW2JdKyJweCI6Yyk6dm9pZCAwfSl9KSxtLmVhY2goe0hlaWdodDoiaGVpZ2h0IixXaWR0aDoid2lkdGgifSxmdW5jdGlvbihhLGIpe20uZWFjaCh7cGFkZGluZzoiaW5uZXIiK2EsY29udGVudDpiLCIiOiJvdXRlciIrYX0sZnVuY3Rpb24oYyxkKXttLmZuW2RdPWZ1bmN0aW9uKGQsZSl7dmFyIGY9YXJndW1lbnRzLmxlbmd0aCYmKGN8fCJib29sZWFuIiE9dHlwZW9mIGQpLGc9Y3x8KGQ9PT0hMHx8ZT09PSEwPyJtYXJnaW4iOiJib3JkZXIiKTtyZXR1cm4gVih0aGlzLGZ1bmN0aW9uKGIsYyxkKXt2YXIgZTtyZXR1cm4gbS5pc1dpbmRvdyhiKT9iLmRvY3VtZW50LmRvY3VtZW50RWxlbWVudFsiY2xpZW50IithXTo5PT09Yi5ub2RlVHlwZT8oZT1iLmRvY3VtZW50RWxlbWVudCxNYXRoLm1heChiLmJvZHlbInNjcm9sbCIrYV0sZVsic2Nyb2xsIithXSxiLmJvZHlbIm9mZnNldCIrYV0sZVsib2Zmc2V0IithXSxlWyJjbGllbnQiK2FdKSk6dm9pZCAwPT09ZD9tLmNzcyhiLGMsZyk6bS5zdHlsZShiLGMsZCxnKX0sYixmP2Q6dm9pZCAwLGYsbnVsbCl9fSl9KSxtLmZuLnNpemU9ZnVuY3Rpb24oKXtyZXR1cm4gdGhpcy5sZW5ndGh9LG0uZm4uYW5kU2VsZj1tLmZuLmFkZEJhY2ssImZ1bmN0aW9uIj09dHlwZW9mIGRlZmluZSYmZGVmaW5lLmFtZCYmZGVmaW5lKCJqcXVlcnkiLFtdLGZ1bmN0aW9uKCl7cmV0dXJuIG19KTt2YXIgZWM9YS5qUXVlcnksZmM9YS4kO3JldHVybiBtLm5vQ29uZmxpY3Q9ZnVuY3Rpb24oYil7cmV0dXJuIGEuJD09PW0mJihhLiQ9ZmMpLGImJmEualF1ZXJ5PT09bSYmKGEualF1ZXJ5PWVjKSxtfSx0eXBlb2YgYj09PUsmJihhLmpRdWVyeT1hLiQ9bSksbX0pOwo=\&quot;&gt;&lt;/script&gt;\n&lt;meta name=\&quot;viewport\&quot; content=\&quot;width=device-width, initial-scale=1\&quot; /&gt;\n&lt;link href=\&quot;data:text/css;charset=utf-8,%40font%2Dface%20%7B%0Afont%2Dfamily%3A%20%27Open%20Sans%27%3B%0Afont%2Dstyle%3A%20normal%3B%0Afont%2Dweight%3A%20400%3B%0Asrc%3A%20url%28data%3Aapplication%2Fx%2Dfont%2Dtruetype%3Bbase64%2CAAEAAAASAQAABAAgR0RFRgAQANwAAISoAAAAFkdQT1MAFQAKAACEwAAAAAxHU1VC3cremgAAhMwAAAB0T1MvMqE%2BnskAAFgkAAAAYGNtYXDPgnIkAABYhAAAAMRjdnQgD00YpAAAYggAAACiZnBnbX5hthEAAFlIAAAHtGdhc3AAFQAjAACEmAAAABBnbHlmE1%2FC8AAAASwAAFFYaGVhZPd24qYAAFRgAAAANmhoZWENzAaoAABYAAAAACRobXR4roVY8AAAVJgAAANoa2VybqPrpOMAAGKsAAAekGxvY2H4KuHgAABSpAAAAbptYXhwAnUCCgAAUoQAAAAgbmFtZRTcL0oAAIE8AAABMnBvc3Rqw5auAACCcAAAAiZwcmVwQ7eWpAAAYPwAAAEJAAIAwQAABAoFtgADAAcAFbcEAwUCBAMHAAAvMi8zAS8zLzMxMBMhESE3IREhwQNJ%2FLdoAnn9hwW2%2BkpoBOYAAgCY%2F%2BMBiQW2AAMADgArQBQDCQkCBAQPEAEBDAIMBk9ZDBYCAwA%2FPysREgA5GC8REgE5ETMzETMxMAEjAzMDNDMyFhUUBiMiJgFGaTPP4Xg6P0A5NEQBkwQj%2BrSIRkJARz8AAAIAhQOmArAFtgADAAcAH0ANAAMHBAMECAkGAgcDAwA%2FM80yERIBOTkRMxEzMTABAyMDIQMjAwE%2FKGkpAispaCkFtv3wAhD98AIQAAACADMAAAT2BbYAGwAfAJlAVQgfHBUEFAkRDAwJEg8OCwQKExMUFh0eBwQGFwQBABkEGAUFBhQGCiEDGhcDGAoYICEIBAwNDE5ZHAENHwAQERBOWRkVEU8NAU8RAQ0RDREFFxMDCgUALzM%2FMxI5OS8vXV0RMzMrEQAzMxEzMysRADMzERIBOTkRFzMREjk5ETMREhc5ERIXOREzERIXOTIyETMREhc5MTABAyEVIQMjEyEDIxMhNSETITUhEzMDIRMzAyEVASETIQPVQgEb%2Fs1UiVT%2B0VKIUP76AR9E%2FusBK1KLUgExVIZUAQj85QEvQv7RA4P%2BrIH%2BUgGu%2FlIBroEBVH8BtP5MAbT%2BTH%2F%2BrAFUAAMAg%2F%2BJBAwGEgAgACYALQBmQDUnESUdFwQEKhQNBSEAABkFEQkFLi8lDQYNTVkDBiQOKg5MWR0qKxwUHE1ZFyoUBhQGFAUWBQAvLxI5OS8vEjkyKxEAMxEzKxEAMxEzKxEAMxESARc5ETMRMzMzMxEzMzMRMzEwARQGBxUjNSImJzUWFjMRJiY1NDY3NTMVFhcHJicRHgIHNCYnETYBFBYXEQYGBAzMt4Fw0kNT2VnNpcungbirNJWanZxKqlmA2f3dWm9jZgHBiLEX6N8jH5wlLwG4QayIg6gStrQFRYM7C%2F5OMl97ZUhZLP57HgMHTFwpAYMQXQAABQBo%2F%2BwGLQXLAAkAFQAhAC0AMQBFQCQAEAUKFigcIiIuKAowEAYyMwMNHysNKw0rMDEGMBgZJRkHEwcAPzM%2FMz8%2FEjk5Ly8RMxEzERIBFzkRMxEzETMRMzEwExQWMzIRECMiBgUUBiMiJjU0NjMyFgEUFjMyNjU0JiMiBgUUBiMiJjU0NjMyFgEBIwHySlOkpFNKAcqZlIyblZKRnAGmSlRUUFBUVEoBy5mUjpmVko6f%2Fv781ZMDKwQCqqoBVAFSqKrk6e7f4%2Bbu%2FNurqaetq6Wlq%2BPp7t7j5usDIPpKBbYAAAMAcf%2FsBdMFzQALABUANQBRQDATFgAdBiMqKy4rLSMOJhkdFgk2NzMMSVkzEw8nLQ4wBS8DGSYDKiogLxIgCUpZIAQAPysAGD8SOS8XORIXOT8rERIBFzkRMxEzETMRMzEwARQWFzY2NTQmIyIGEzI3AQ4CFRQWJTQ2Ny4CNTQ2MzIWFRQGBwE2NjczAgcBIycGBiMiJgGeSFeBZWdWWW%2Bb8Z%2F%2BS29cLJv%2BuYu0VT0kxK%2BiuoidAZc4QxeoRIkBK%2BW5dvSW1%2B0Ek0V9WEt%2FU01hYPudmgGoRFlmQXWJ%2BoLIZl9iajmWqKeVa7Vd%2Fnk%2Bp2P%2B4pT%2B3bJqXNQAAAEAhQOmAT8FtgADABS3AAMDBAUCAwMAP80REgE5ETMxMAEDIwMBPyhpKQW2%2FfACEAAAAQBS%2FrwCIQW2AA0AHEAMBwAKBAAEDg8LJwMDAD8%2FERIBOTkRMxEzMTATEBI3MwYCFRQSFyMmAlKbkqKQkZSLoJOaAjEBCQHOrsH%2BMvTw%2Fja9qgHGAAABAD3%2BvAIMBbYADQAcQAwECgcACgAODwoDBCcAPz8REgE5OREzETMxMAEQAgcjNhI1NAInMxYSAgybkqCLlJGQopOaAjH%2B%2Bf46qLwBy%2FD0Ac7Br%2F4xAAEAVgJ%2FBA4GFAAOADBAGwMFBAEHDQoJCwkPEAQKAQ0CDAwNCgcEBggOAAA%2FxDIXOREzETMRMxESARc5MTABAyUXBRMHAwMnEyU3BQMCkSsBjhr%2Bg%2FissKCw8v6HHQGHKwYU%2FnVvth%2F%2Bul4Bav6WXgFGH7ZvAYsAAAEAaADjBCkEwwALAChAEwAEBAkFBQwNAwcIB1BZAA8IAQgAL10zKxEAMxESATkRMzMRMzEwASEVIREjESE1IREzAo0BnP5ki%2F5mAZqLAxeK%2FlYBqooBrAABAD%2F%2B%2BAFtAO4ACAARtQUACQoFAAAvzRESATk5MTAlFwYCByM2EjcBXg8aYjV9G0EN7hdk%2FvdyaAEyXAABAFQB2QI%2FAnEAAwARtQIABQQAAQAvMxESATk5MTATNSEVVAHrAdmYmAABAJj%2F4wGJAPIACwAYQAsGAAAMDQkDT1kJFgA%2FKxESATkRMzEwNzQ2MzIWFRQGIyImmD05OkFCOTNDakNFRUNBRj8AAAEAFAAAAtsFtgADABO3AgAEBQMDAhIAPz8REgE5OTEwAQEjAQLb%2Fd%2BmAiEFtvpKBbYAAgBm%2F%2BwELQXNAAsAFwAoQBQSAAwGAAYZGAkVS1kJBwMPS1kDGQA%2FKwAYPysREgE5OREzETMxMAEQAiMiAhEQEjMyEgEQEjMyEhEQAiMiAgQt7%2Fbs9u707vf84ZakppWVpqSWAt3%2Bhf6KAX8BcgF%2BAXL%2Bfv6S%2FsH%2B3QEnATsBOwEl%2Ft8AAQC8AAACywW2AAoAJEAQCQABCAELDAQJBwcBCQYBGAA%2FPxI5LxI5ERIBOTkRMzMxMCEjETQ3BgYHJwEzAsuiCBU01FgBg4wEEoJ0FS6scgErAAEAZAAABCUFywAZACtAFxgBBxMAEw4BBBobEApLWRAHARhMWQEYAD8rABg%2FKxESARc5ETMRMzEwISE1AT4CNTQmIyIGByc2MzIWFRQCBwEVIQQl%2FD8BgbBwOI5%2BW6NkWMruzuqc1v7AAvCPAYOymJBTdYk8T3Go07KL%2FvDQ%2FscIAAABAF7%2F7AQbBcsAJwBDQCQbABMHBwADFiINBigpAxcWFxZLWRcXCiUlHktZJQcKEUtZChkAPysAGD8rERIAORgvKxESADkREgEXOREzETMxMAEUBgcVFhYVFAQhIiYnNRYWMyARECEjNTMyNjU0JiMiBgcnNjYzMhYD7p2QsKr%2B3v71dMFbX9dgAXv%2BXpCSq8iTfmCqbVRa64LV7ARejLIeCBa0ktHhIyyeLzEBKQEKj5eGa3o0RnBHUcMAAAIAKwAABGoFvgAKABIAPEAeEgUJAgILBwMAAwUDExQBBRIFTFkJDwcSEgMHBgMYAD8%2FEjkvEjkzKxEAMxESARc5ETMzMxEzETMxMAEjESMRITUBMxEzIRE0NyMGBwEEatmf%2FTkCtrDZ%2FogKCDAq%2FjcBUP6wAVCRA938KQHmj7RgP%2F12AAEAhf%2FsBB0FtgAaADpAHw8DGRQIFBcDBBwbABFLWQAABhUVGExZFQYGDEtZBhkAPysAGD8rERIAORgvKxESARc5ETMRMzEwATIEFRQAIyInNRYWMzI2NRAhIgcnEyEVIQM2Ai3nAQn%2B3%2F73gkbQZbDD%2Folfn1Y3Atf9tyVzA33lx%2BP%2B%2Fk%2BgLTOmnQEyHTcCrJn%2BSRcAAAIAdf%2FsBC8FywAWACQAREAjGhELISEAAAYRAyYlDAsOHU1ZCw4OFAMUF0tZFBkDCE1ZAwcAPysAGD8rERIAORgvOSsRADMREgEXOREzETMRMzEwExAAITIXFSYjIgIDMzYzMhYVFAIjIgAFMjY1NCYjIgYGFRQWFnUBTwFIcUFNY%2Bv4DAxu7sXj%2BdTj%2FvYB646dkpFalllQkwJxAa8BqxOPGf7b%2Fsas7szk%2FvsBVcizqZGmSoJGZ7JoAAEAXgAABCsFtgAGAB9AEAEFBQACAwcIAwJMWQMGABgAPz8rERIBFzkRMzEwIQEhNSEVAQEdAl784wPN%2FaoFHZmF%2Bs8AAwBo%2F%2BwEKQXLABYAIgAuAE1AKRcPJhQsAx0JCQMGERQPBi8wBhEpICkgS1kpKQwADBpNWQwZACNNWQAHAD8rABg%2FKxESADkYLysREgA5ORESARc5ETMRMxEzETMxMAEyFhUUBgcWFhUUBiMiJjU0JSYmNTQ2AxQWMzI2NTQmJwYGASIGFRQWFzY2NTQmAkjI6oaTspb%2B3er8ATKKeOt3p5eVppzClYYBOn2Odp%2BPd5EFy7qkbLJJVbt7ttnNvPuMTrVwn737pniGjHphl0dAmwNneGRchEI8ilxldwAAAgBq%2F%2BwEJQXLABcAJQBBQCIbESIKCgAABBEDJicOHk1ZCxQODgIUFBhLWRQHAgdNWQIZAD8rABg%2FKxESADkYLxI5KxESARc5ETMRMxEzMTABECEiJzUWMzISEyMGBiMiJjU0EjMyFhIBIgYVFBYzMjY2NTQmJgQl%2FWh0RFBm8PULDDe2csLk%2F9CV33j%2BFI%2BckJNbmVhSkwNG%2FKYUjxoBKQEzU1fo0OQBCJn%2B2wEwuKSQpUqARmmyZgAAAgCY%2F%2BMBiQRkAAsAFQAoQBQQBgYMAAAWFw4TT1kOEAkDT1kJFgA%2FKwAYPysREgE5ETMzETMxMDc0NjMyFhUUBiMiJhE0MzIVFAYjIiaYPTk6QUI5M0N2e0I5M0NqQ0VFQ0FGPwO7h4dBRj8AAgA%2F%2FvgBhQRkAAgAEgAiQBABDQ0FCQkUEwsQT1kLEAUAAC%2FNPysREgE5ETMzETMxMCUXBgIHIzYSNwM0MzIVFAYjIiYBXg8aYjV9G0ENFXd7Qjk6Pe4XZP73cmgBMlwC74eHQUZGAAABAGgA8gQpBNkABgAVQAkEAAUBBAcIAwAALy8REgEXOTEwJQE1ARUBAQQp%2FD8DwfzyAw7yAaZiAd%2BV%2Fo3%2BuAAAAgB3AcEEGQPjAAMABwAqQBUHAgQAAgAJCAQFUFkEAQBQWQ8BAQEAL10rABgvKxESATk5ETMRMzEwEzUhFQE1IRV3A6L8XgOiA1qJif5niYkAAAEAaADyBCkE2QAGABVACQUBAgAEBwgGAwAvLxESARc5MTATAQE1ARUBaAMP%2FPEDwfw%2FAYkBRgF1lf4hYv5aAAACABv%2F4wM5BcsAGwAmADlAHSEcGwAHExMAHA4EJygAACQQJB5PWSQWEApJWRAEAD8rABg%2FKxESADkYLxESARc5ETMRMxEzMTABNTQ2NzY2NTQmIyIGByc2MzIWFRQGBgcGBhUVAzQzMhYVFAYjIiYBIUhiiEeDe0%2BWYTu9zr%2FUJ0x%2BZUGyeDo%2FQDk0RAGTNnWXVHN0UmZvJTGHY7yrSW9jblZyXyH%2B14hGQkBHPwACAHn%2FRga4BbQANQA%2FAEVAIiMuNg47BxQbAAApFA4uBUBBGDg4BD0IEQsRCxErHzIDJisALzM%2FMxI5OS8vEjkyMzMRMxESARc5ETMRMzMRMxEzMTABFAYGIyImJyMGBiMiJjU0NjMyFhcDFRQzMjY1NAIkIyIEAhUQACEyNxUGIyAAERASJCEyBBIBFDMyExMmIyIGBrhYoGhWdgsIKJVmlqnswESsRRmFW3KU%2Fu%2Bx3%2F62rgFCAS%2FS4sD0%2FpX%2Bb9YBjAEA1wFPt%2Fv2w88SDkhVgpMC2Y7sgmhRV2LNsMz%2FGRb%2BKhay16y1ARCTuf6p4f7P%2FrhWhVQBjwFmAQQBlt%2B1%2FrP%2BpP4BOQEFFLQAAgAAAAAFEAW8AAcADgA5QB4CDgsIAQUAAwAHAwQHBBAPDgJJWQsFDg4EBQMABBIAPzM%2FEjkvEjkrERIBOTkRMxEzERIXOTEwIQMhAyMBMwEBAyYnBgcDBGC2%2Fba0rAJCjwI%2F%2FmWqISMWKawB0f4vBbz6RAJqAcVWfWBz%2FjsAAwDJAAAEvgW2AA4AFwAgAElAJhMEHQoPGRkOCgQHDgQhIggPGA8YSlkPDw4ADhlKWQ4SABdKWQADAD8rABg%2FKxESADkYLysREgA5ERIBFzkRMxEzETMRMzEwEyEgBBUUBgcVBBEUBCMhEyEyNjU0JiMjEREhMjY1NCYjyQGdASMBBJGLAU3%2B9%2B7%2BAqoBGLSesMD6ATGxs7e7BbauvIKpGQo5%2FtvE3ANEcYZ7bf2R%2Fd2JkoiAAAABAH3%2F7ATPBcsAFgAmQBQDDhQJDgMXGBIASVkSBAsGSVkLEwA%2FKwAYPysREgEXOREzMTABIgAREAAzMjcVBiMgABE0EiQzMhcHJgM78f7pAQ35mcSY3%2F69%2FqGpAT%2FY5qxIpgUz%2Fr%2F%2B6f7h%2Fsc3lTkBiAFp4gFUuFSSTgAAAgDJAAAFWAW2AAgAEQAoQBQOBAkABAASEwUNSlkFAwQOSlkEEgA%2FKwAYPysREgE5OREzETMxMAEQACEhESEgAAMQACEjETMgAAVY%2Fnf%2Bj%2F5rAcABVQF6tP7h%2FuX3zwEwATIC6f6W%2FoEFtv6G%2FqcBHgEi%2B3ABKwAAAQDJAAAD%2BAW2AAsAOkAfBgoKAQQACAEEDA0GCUlZBgYBAgIFSVkCAwEKSVkBEgA%2FKwAYPysREgA5GC8rERIBFzkRMxEzMTAhIREhFSERIRUhESED%2BPzRAy%2F9ewJe%2FaIChQW2l%2F4plv3mAAEAyQAAA%2FgFtgAJADJAGgYAAAEDCAEDCgsGCUlZBgYBAgIFSVkCAwESAD8%2FKxESADkYLysREgEXOREzETMxMCEjESEVIREhFSEBc6oDL%2F17Al79ogW2l%2F3plwAAAQB9%2F%2BwFPQXLABsAOkAfFAgZAgIOGwgEHB0AG0lZAAAFDAwRSVkMBAUXSVkFEwA%2FKwAYPysREgA5GC8rERIBFzkRMxEzMTABIREGBiMgABE0EiQzMhcHJiMgABEQACEyNxEhA0wB8XTwnv60%2Fo63AVjn6spCxrf%2B9f7UASEBGJiR%2FrkC%2Fv05JSYBiwFk5AFXtVaWVP7C%2Fub%2B2P7OIwHCAAEAyQAABR8FtgALADNAGQkBAQAIBAQFAAUNDAgDSVkICAUKBgMBBRIAPzM%2FMxI5LysREgE5OREzETMRMxEzMTAhIxEhESMRMxEhETMFH6r8%2FqqqAwKqArD9UAW2%2FZICbgAAAf9g%2Fn8BaAW2AA0AHUANCwgIDg8JAwAFSVkAIgA%2FKwAYPxESATkRMzEwAyInNRYzMjY1ETMRFAYMXjZHTWNnqsD%2BfxuRFHhxBbb6WL7RAAABAMkAAATpBbYACwAqQBUIBAQFBQILCgAFDQwCCAUJBgMBBRIAPzM%2FMxI5ORESARc5ETMRMzEwISMBBxEjETMRATMBBOnI%2FeuZqqoCl8n9tALFiP3DBbb9KwLV%2FYUAAQDJAAAD%2BAW2AAUAH0AOAwAABAYHAQMAA0lZABIAPysAGD8REgE5OREzMTAzETMRIRXJqgKFBbb65JoAAQDJAAAGcQW2ABMAMkAYCAUFBgsODg0GDRQVAQoRAwYLBwMOAAYSAD8zMz8zEhc5ERIBOTkRMxEzETMRMzEwIQEjFhURIxEhATMBMxEjETQ3IwEDUP4QCA6dAQABzwgB0%2F6qDgj%2BDAUQmtT8XgW2%2B0oEtvpKA66ivvryAAEAyQAABT8FtgAQAC5AFQkGBgcBDw8ABwAREgsDBw8IAwEHEgA%2FMz8zEjk5ERIBOTkRMxEzETMRMzEwISMBIxYVESMRMwEzJgI3ETMFP8L84QgQncADHQgCDgKfBMvYtPzBBbb7OhsBJT8DRwAAAgB9%2F%2BwFvgXNAAsAFwAoQBQSAAwGAAYZGAkVSVkJBAMPSVkDEwA%2FKwAYPysREgE5OREzETMxMAEQACEgABEQACEgAAEQEjMyEhEQAiMiAgW%2B%2Fp3%2BxP69%2FqEBYAFEATsBYvtz%2FfHz%2BPfy8%2F0C3f6h%2Fm4BiwFoAWUBif5w%2FqD%2B1%2F7NATIBKgEnATH%2BzQACAMkAAARoBbYACQASADRAGgoFBQYOAAYAExQKBEpZCgoGBwcSSlkHAwYSAD8%2FKxESADkYLysREgE5OREzETMRMzEwARQEISMRIxEhIAEzMjY1NCYjIwRo%2FtH%2B5qyqAXsCJP0LmeLKvsm%2BBAze7%2F3BBbb9G5KhkY4AAAIAff6kBb4FzQAPABsANEAbEAoWAAAEAwoEHB0DDQcNGUlZDQQHE0lZBQcTAD%2FGKwAYPysREgA5ERIBFzkRMxEzMTABEAIHASMBByAAERAAISAAARASMzISERACIyICBb7izgFc9%2F7jN%2F69%2FqEBYAFEATsBYvtz%2FfHz%2BPfy8%2F0C3f7n%2FoxC%2FpYBSgIBiwFoAWUBif5w%2FqD%2B1%2F7NATIBKgEnATH%2BzQACAMkAAATPBbYADAAVAEhAJQ0BAQIMCREHCwoKBwkCBBYXCQ0ADQBKWQ0NAgMDFUlZAwMLAhIAPzM%2FKxESADkYLysREgA5ERIBFzkRMxEzETMRMxEzMTABESMRISAEFRAFASMBJTMyNjU0JiMjAXOqAZEBDQEB%2FtoBjcn%2Bnv7P6bSoq73dAmD9oAW2zs%2F%2B3mb9bwJgko%2BPkYAAAQBq%2F%2BwEAgXLACQANEAbHhMMAAAYEwUEJSYMHgMWFhtJWRYEAwlJWQMTAD8rABg%2FKxESADk5ERIBFzkRMxEzMTABFAQjICc1FhYzMjY1NCYmJyYmNTQ2MzIXByYjIgYVFBYWFxYWBAL%2B6PD%2B%2FIxa1GiqrD2Pksyv%2FtHatzW1q4eYOIWJ5q0BhcHYQ6QmLIFzTGFSNEnIoanIUJRMdGdMYVExUrwAAAEAEgAABFoFtgAHACRAEgABBQEDAwgJBwMEA0lZBAMBEgA%2FPysRADMREgEXOREzMTAhIxEhNSEVIQKLqv4xBEj%2BMQUfl5cAAAEAuv%2FsBRkFtgARACVAERABCgcBBxMSEQgDBA1JWQQTAD8rABg%2FMxESATk5ETMRMzEwAREUACEgADURMxEUFjMyNjURBRn%2B0v74%2Fvj%2B36rIwrnIBbb8Tvr%2B4gEg%2FAOu%2FEa3xMW4A7gAAQAAAAAEwwW2AAoAGkALAQQMCwgDAAQDAxIAPz8zEjkREgE5OTEwATMBIwEzARYXNjcEDLf98aj99LQBUDoiJDoFtvpKBbb8TqOaoqEAAQAbAAAHTAW2ABkAJEAQGQobGhUODgUJGBEKAwEJEgA%2FMz8zMxI5OREzERIBOTkxMCEjASYmJwYHASMBMxMWFzY3ATMBFhc2NxMzBcWo%2FtkVNAEWMP7iqP57tOcwFhs1AQa0ARMwIRM15rQD00HGFISd%2FDMFtvx5vpq3rwN5%2FH%2Bbw47MA4UAAAEACAAABJYFtgALACNAEgQGBQsKAAYNDAIIBAkGAwEEEgA%2FMz8zEjk5ERIBFzkxMCEjAQEjAQEzAQEzAQSWwf53%2FnC0Aeb%2BO7wBawFutf47AoP9fQL8Arr9vQJD%2FUwAAAEAAAAABHsFtgAIACBADwQFAgUHAwkKAAUBBwMFEgA%2FPzMSORESARc5ETMxMAEBMwERIxEBMwI9AYa4%2Fhis%2Fhm6AtsC2%2FyB%2FckCLwOHAAEAUgAABD8FtgAJACtAFwgBAwcABwQBBAoLBQRJWQUDAQhJWQESAD8rABg%2FKxESARc5ETMRMzEwISE1ASE1IRUBIQQ%2F%2FBMDCP0QA7%2F8%2BAMehQSYmYX7aQABAKb%2BvAJvBbYABwAgQA4GAQQAAQAICQUCAwYBJwA%2FMz8zERIBOTkRMxEzMTABIREhFSERIQJv%2FjcByf7fASH%2BvAb6jfohAAABABcAAALdBbYAAwATtwMBBAUDAwISAD8%2FERIBOTkxMBMBIwG6AiOm%2FeAFtvpKBbYAAAEAM%2F68AfwFtgAHACBADgMAAQYABggJAAcnAwQDAD8zPzMREgE5OREzETMxMBchESE1IREhMwEh%2Ft8Byf43tgXfjfkGAAABADECJwQjBcEABgAYQAkAAwcIBQIABAIALy8zEjkREgE5OTEwEwEzASMBATEBsmMB3Zj%2BjP6yAicDmvxmAun9FwAB%2F%2Fz%2BxQOa%2F0gAAwARtQAFAQQBAgAvMxEBMxEzMTABITUhA5r8YgOe%2FsWDAAEBiQTZAxIGIQAJABO2AAQLCgaAAQAvGs0REgE5OTEwASMmJic1MxYWFwMSbkGyKMsgciwE2TTAPxVFtTUAAgBe%2F%2BwDzQRaABkAJABHQCUiCAseHhkZEggDJSYBAgseR1kCCwsAFRUPRlkVEAUaRlkFFgAVAD8%2FKwAYPysREgA5GC85KxEAMxESARc5ETMRMxEzMTAhJyMGBiMiJjUQJTc1NCYjIgcnNjYzMhYVESUyNjU1BwYGFRQWA1IhCFKjeqO5AhO6b3qJrTNRwWHEvf4Om7Gmxq9tnGdJqJsBTBAGRIF7VH8sMq7A%2FRR1qpljBwdtc1peAAIAsP%2FsBHUGFAATAB8AREAiChcXDw8MHQMMAyAhDQAMFRIRChEGAAYaRlkGFgAURlkAEAA%2FKwAYPysREgA5OREzGD8%2FERIBOTkRMxEzETMRMzEwATISERACIyImJyMHIxEzERQHMzYXIgYVFBYzMjY1NCYCrtjv8dZrsTwMI3emCAh0zKqWmqqZlpYEWv7Z%2FvL%2B8v7VT1KNBhT%2Bhn9lpIvD5%2BfH39HW0gAAAQBz%2F%2BwDiwRcABYAJkAUDwMDFQkDGBcGDUZZBhAAEkZZABYAPysAGD8rERIBFzkRMzEwBSIAERAAMzIWFwcmJiMgERQWMzI3FQYCZu7%2B%2BwEJ9U%2BeLTM3gjL%2BsqOgiZBuFAElAQwBEwEsIheNFh3%2BVsrYO5M5AAIAc%2F%2FsBDcGFAASAB8AQkAhHQYXAA4OEQYRICESFQ8AAAEBDAMJCRpGWQkQAxNGWQMWAD8rABg%2FKxESADk5ETMYPz8REgE5OREzETMzETMxMCUjBiMiAhEQEjMyFzMnJxEzESMlMjY1NTQmIyIGFRQWA5oJc%2BXX7%2FDW33cNBwSmh%2F6eqpmbqpKbmpOnASYBDwEPASyiT00Bvvnsd7nOI%2BnH48%2FS1gACAHP%2F7AQSBFwAEwAaADtAHxgKFwsDAxEKAxwbFwtGWRcXAAYGFEZZBhAADkZZABYAPysAGD8rERIAORgvKxESARc5ETMzETMxMAUiABEQADMyEhUVIRYWMzI3FQYGAyIGByE0JgJ%2F8%2F7nAQXczvD9DQW5qLGtWJ2chJ0OAj2MFAEoAQcBCQE4%2FvHeacHISpQmIQPlrJidpwAAAQAdAAADDgYfABQAOUAdFAwMEwICBwMFAxUWCg9GWQoAAQUHBUZZEwcPAxUAPz8zKxEAMxg%2FKxESATk5ETMzETMzEjkxMAEhESMRIzU3NRAhMhcHJiMiBhUVIQKe%2FummxMQBYVd1K2BEXloBFwPH%2FDkDx0s8PQGUI4UffYpHAAADACf%2BFAQxBFwAKgA3AEEAbkA%2BKxk4JQwfPQUxEwETBQIqIhwfJRkKQkMcDzUPNUZZCDtHWQoiCCoPCA8IFioqAkdZKg8oP0dZKBAWLkdZFhsAPysAGD8rABg%2FKxESADk5GC8vERI5OSsrERIAORESARc5ETMRMxEzETMRMzEwARUHFhYVFAYjIicGFRQWMzMyFhUUBCEiJjU0NjcmJjU0NjcmJjU0NjMyFwEUFjMyNjU0JiMjIgYTFBYzMjU0IyIGBDHLHCzcwDErakpawrK%2F%2Ftz%2B6NfpgHQqOUBFVWvYxlZF%2FhGWjNHJbpjHcX5agnTz9nV%2BBEhpGCNxR6HACDhVLSuWj7a%2FoJJkkhoTUDU8WiojqGy0wxT7AFlcfWtZRWwDPHN27Pd%2BAAEAsAAABEQGFAAWADNAGQ4MCAgJABYJFhcYDgkSEgRGWRIQCgAACRUAPzM%2FPysREgA5ERIBOTkRMxEzETMzMTAhETQmIyIGFREjETMRFAczNjYzMhYVEQOeeoKtn6amCAoxtXTJyQLFhoS81v3DBhT%2BKVU4T1u%2F0P01AAACAKIAAAFmBd8AAwAPACNAEQoAAAQBARARDQdIWQ0CDwEVAD8%2FzisREgE5ETMzETMxMCEjETMDNDYzMhYVFAYjIiYBVqamtDgqKDo6KCo4BEgBKTk1Njg4NzcAAAL%2Fkf4UAWYF3wAMABgALEAWEwsLDQgIGRoWEEhZFkAJDwAFRlkAGwA%2FKwAYPxrOKxESATkRMzMRMzEwEyInNRYzMjY1ETMREAM0NjMyFhUUBiMiJitfO0VDTkmmtDgqKDo6KCo4%2FhQZhxRVVwT8%2BxD%2BvAddOTU2ODg3NwABALAAAAQdBhQAEAA2QBsQDgoKCwsIBgQFCAQREgwAABAQCAgDBwsVAw8APz8zEjkvOREzPxESARc5ETkRMxEzMzEwATY3ATMBASMBBxEjETMRFAcBVCtYAWLF%2FkQB28n%2BfX2kpAgCMT1jAXf%2BLf2LAgZs%2FmYGFPzHN3MAAQCwAAABVgYUAAMAFkAJAAEBBAUCAAEVAD8%2FERIBOREzMTAhIxEzAVampgYUAAEAsAAABssEXAAjAEZAIxURERIICQAjCRIjAyQlHBYVFRIZBA0ZDUZZHxkQEw8JABIVAD8zMz8%2FMysRADMREjkYLzMzERIBFzkRMxEzETMRMzEwIRE0JiMiBhURIxE0JiMiBhURIxEzFzM2NjMgFzM2NjMyFhURBiVwdpuUpnB3nJGmhxsIL6tqAQFPCDG6d7q5AsmDg7K5%2FZwCyYODu9X9wQRIllBaulZkv9L9NQAAAQCwAAAERARcABQAMUAYABQMCAgJFAkWFQwJEBAERlkQEAoPAAkVAD8zPz8rERIAORESATk5ETMRMxEzMTAhETQmIyIGFREjETMXMzY2MzIWFREDnnqCrKCmhxsIM7hxxsgCxYaEutb9wQRIllFZv9L9NQACAHP%2F7ARiBFwADAAYAChAFBMADQcABxoZChZGWQoQAxBGWQMWAD8rABg%2FKxESATk5ETMRMzEwARAAIyImAjUQADMyAAEUFjMyNjU0JiMiBgRi%2FvLuk%2BR8AQzu5gEP%2FL2oo6OpqaWjpgIl%2FvT%2B04oBAq0BDAEr%2Fs7%2B%2B9Lc29PR2dYAAgCw%2FhQEdQRcABQAIQA%2FQCAZCwQHBwgfEggSIiMECwAPDxVGWQ8QCQ8IGwAcRlkAFgA%2FKwAYPz8%2FKxESADk5ERIBOTkRMxEzETMzMzEwBSImJyMWFREjETMXMzY2MzISERACAyIGBxUUFjMyNjU0JgKua7E8DAymhxcIQKpu2u3x7qiWApqqjqGhFE9SYFb%2BPQY0llpQ%2Ftb%2B8%2F7y%2FtUD47rLJefH5srN2wACAHP%2BFAQ3BFwADAAfAERAIgoQHRYDGhoZEBkgIRobFw8dHh4WDRMTB0ZZExANAEZZDRYAPysAGD8rERIAOTkRMxg%2FPxESATk5ETMRMzMzETMxMCUyNjc1NCYjIgYVFBYXIgIREBIzMhczNzMRIxE0NyMGAk6mmAWcqZKbmX3U7vDW4XkJGIOmCw1zd7LTJebK48%2FP2YsBKgELAQ0BLqqW%2BcwB1WRGpwABALAAAAMnBFwAEAAqQBQNCQkKCgIREgsPDQAKFQAFRlkAEAA%2FKwAYPxI5PxESATk5ETMRMzEwATIXByYjIgYVESMRMxczNjYCpEk6F0Q0hb2miRMIPawEXAyaD9ih%2FbQESMtrdAABAGr%2F7ANzBFwAJAA2QBweEwwAABgFEwQlJgweAxYWG0ZZFhAGAwlGWQMWAD8rABgvPysREgA5ORESARc5ETMRMzEwARQGIyInNRYWMzI2NTQmJy4CNTQ2MzIXByYjIgYVFBYWFxYWA3Pkztp6T7VUgoxvoZmBP9q%2Bsak7pYZ2eC1kjsOJASuZpkWaKC5TVUBbPjlVbEuGm0iHREpBLD44NUeQAAEAH%2F%2FsAqgFRgAWADRAGxAUFAkLCRIDBBgXChMQE0dZDkAQDwcARlkHFgA%2FKwAYPxrNKxEAMxESARc5ETMRMzEwJTI2NxUGBiMgEREjNTc3MxUhFSERFBYCEixSGBtpKv7CnZ1GYAE%2B%2FsJedQ0Hfw0RAU8CjFBF6v6B%2FXtjagAAAQCk%2F%2BwEOQRIABQANEAZARMHDAwKEwoVFgwNDRAIFA8QBEZZEBYLFQA%2FPysAGD8zEjkRMxESATk5ETMRMxEzMTABERQWMzI2NREzESMnIwYGIyImNREBTHqCrJ%2BmiRgJM7V0yMcESP05hoS81QJA%2B7iTUVa%2B0QLNAAABAAAAAAQCBEgACwAYQAoBCgwNBQkBDwAVAD8%2FMzkREgE5OTEwIQEzExYXMzYSEzMBAaD%2BYLLsUA4IC3XMsv5gBEj9duRENQFNAjD7uAABABcAAAYjBEgAHAAsQBQJGx0eFxYODQMEDQQIGhIJDwAIFQA%2FMz8zMxI5OREzETMzMxESATk5MTAhAyYnIwYHAyMBMxISFzM2NjcTMxMWFzM2NhMzAQQvyRM0CCgez8D%2B1a5qbwgICzESybTEOBQIBCO%2FrP7RAoM70a9f%2FX8ESP5j%2FlBLObU1AnX9i6x1JJYC3Pu4AAABACcAAAQIBEgACwAiQBEHBQYAAQUMDQkDAQgLFQQBDwA%2FMz8zEjk5ERIBFzkxMAEBMwEBMwEBIwEBIwG4%2FoO9ASEBILv%2BgwGRvP7N%2Fsq8AjECF%2F5cAaT96f3PAbz%2BRAABAAL%2BFAQGBEgAFQAkQBIJDwADFhcEDQANEkZZDRsIAA8APzI%2FKxESADkREgEXOTEwEzMTFhczNjYTMwEGBiMiJzUWMzI3NwKy8E8TCA1T5rL%2BKUa7iExKN0SrST0ESP2P1l8z9wJ8%2ByC5mxGFDMCcAAABAFIAAANtBEgACQArQBcIAQMHAAcEAQQKCwUER1kFDwEIR1kBFQA%2FKwAYPysREgEXOREzETMxMCEhNQEhNSEVASEDbfzlAlb9zwLn%2FbICXXEDVoGB%2FLoAAQA9%2FrwCwQW2ABwALEAVGRoaCxcAAA8HFAMDBwsDHR4TAwQnAD8%2FERIBFzkRMxEzMxEzETMRMzEwJRQWFxUmJjURNCYjNTY2NRE0NjMVBhURFAcVFhUB23VxvtB%2BeIJ02Lbm398MZlwCjAKqmgEvaFmNAlxgATKbrIsGwf7Z1ycMJ9cAAQHu%2FhACewYUAAMAFkAJAgMDBAUDGwAAAD8%2FERIBOREzMTABMxEjAe6NjQYU9%2FwAAQBI%2FrwCywW2AB0ALEAVFQUKEhICGQAdHQ4OGQUDHh8VJwYDAD8%2FERIBFzkRMxEzETMzETMRMzEwASY1ETQnNTIWFREUFhcVIgYVERQGBzU2NjURNDY3Agrf47jTdoJ6fs2%2Bb3RucQI%2FJ9cBJ8EGi66Z%2Fs5hWwKNWWj%2B0ZmrAowCXGYBKXJ4FAAAAQBoAlAEKQNUABcAJEARAw8YGRIMUFkDEg8GBgBQWQYALysAEBjEL8QrERIBOTkxMAEiBgc1NjMyFhcWFjMyNjcVBiMiJicmJgFSNX82ZJBEcVlCYi82gDZmjkh%2BSEtaAslDNpdtHCYcG0A5lm4hICAYAAACAJj%2BiwGJBF4AAwAOACtAFAIEBAMJCQ8QAAADDAwGT1kMEAMiAD8%2FKxESADkYLxESATkRMzMRMzEwEzMTIxMUIyImNTQ2MzIW22kzz%2BF5PDw%2FOTNGAqz73wVMh0dAP0hAAAEAvv%2FsA9sFywAbAD5AHhYIDQMDCgQAEBAECAMcHRkFAhMKDQINAg0ECwcEGQA%2FPxI5OS8vETMzETMzERIBFzkRMxEzMxEzETMxMCUGBxUjNSYCNRAlNTMVFhYXByYjIgYVFBYzMjcDy2mThcvBAYyHS44xMYVtrKKfp42O8DYGyM4gARH6Afw%2BrKQDIReMM9PZ1Ms7AAEAPwAABEQFyQAdAEhAJhgTCQ0NGhYRAgsWEwUeHwwYGRhOWQkZGRMAExBMWRMYAAVLWQAHAD8rABg%2FKxESADkYLzMrEQAzERIBFzkRMzMRMxEzMTABMhcHJiMiBhURIRUhFRQGByEVITU2NTUjNTMRNDYCqr6qPZqPe30Bpv5aQUoDG%2Fv7zcbG4AXJVIVNfIz%2B2X%2FdZIgsmo0v9N9%2FATyyzQAAAgB7AQYEFwSgABsAJwAgQA0cACIOAA4oKR8VFSUHAC8zMy8zERIBOTkRMxEzMTATNDcnNxc2MzIXNxcHFhUUBxcHJwYjIicHJzcmNxQWMzI2NTQmIyIGuEqHXodogn9miV%2BGSkqDXIlmf4Zkh1yFSoGddHSeoHJ0nQLTemuMXIVJSYVcinF2g2eHXIVHSYVciGt8cKCfcXKipAAAAQAfAAAEcQW2ABYAVkAuEg4HCwsQDAUJAgkDDBQOFQcXGAoODgcPBhISAwATFQ8THxMCDxMPEwwBFQYMGAA%2FPzMSOTkvL10REjkyMhEzETMzETMREgEXOREzETMzETMRMzEwAQEzASEVIRUhFSERIxEhNSE1ITUhATMCSAF7rv5gAQb%2BwwE9%2FsOk%2FsQBPP7EAQD%2BZbIC3wLX%2FP5%2Fqn%2F%2B9AEMf6p%2FAwIAAgHu%2FhACewYUAAMABwAkQBACBgYDBwcICQQDBAMHGwAAAD8%2FOTkvLxESATkRMzMRMzEwATMRIxEzESMB7o2NjY0GFPz4%2Fg389wACAHv%2F%2BAOWBh0AMQA9AENAJjIAEwYqHjgZGR4MBgAjBj4%2FFQM7NhwtBiEJISdHWSEVCRBHWQkAAD8rABg%2FKxESABc5ERIBFzkRMxEzETMRMzEwEzQ2NyYmNTQ2MzIWFwcmJiMiBhUUFhcWFhUUBgcWFRQGIyInNRYWMzI2NTQmJicuAjcUFhcXNjU0JicGBotWTkpUz8Ven2E1YodMdHR7mrqWUkqZ6tTagE7CUoaNMGxzjoZCkoSnMYmTuURVAylWiSUob1V5ix0ngycbO0A8VDdEl2tajSlRkoyZQZQlLUxHLjo6KzRacmJNaT0TUG9TcDkTZAACATUFDgNoBdMACwAXAB5ADAYADBIAEhgZDwMVCQAvM80yERIBOTkRMxEzMTABNDYzMhYVFAYjIiYlNDYzMhYVFAYjIiYBNTUlJjc3JiU1AX01JSU3NyUlNQVxNC4uNDIxMTI0Li40MjExAAADAGT%2F7AZEBcsAFgAmADYARkAnJxcDDy8fHxQJDxcFNzgGDAASDwwfDAIAEhASAgwSDBIbKyMTMxsEAD8zPzMSOTkvL11dETMRMxESARc5ETMRMxEzMTABIgYVFBYzMjcVBgYjIiY1NDYzMhcHJgE0EiQzMgQSFRQCBCMiJAI3FBIEMzIkEjU0AiQjIgQCA319h3%2BDVn0wZUbC0N2%2FgHY6bPyXyAFeysgBXsrC%2FqLQz%2F6iw2muAS2srgEqr67%2B17Cu%2FtavBCOumqiiLXwUHPHY0fY8djP%2BuMgBXsrI%2FqLKxf6m0M8BWsat%2FtOtrgEpsK4BKq%2Bu%2FtcAAAIARgMUAnEFxwAWAB8AN0AcFwYbCgEBFhYQBgMgIRwKChIZFgADEAMCAw0SHwA%2FM9RdxDMSOS8zERIBFzkRMxEzMxEzMTABJwYjIiY1NDY3NzU0IyIHJzYzMhYVESUUMzI1NQcGBgIUGFyMX2%2BapXWUZGgrcoWCif5QcMlicGcDIVRhY2ZmaQYEJ4UzYDhpef48vGS0MQQEOQACAFIAdQOqA74ABgANAClAEwMGCg0CBAsJCQQNBgQODwwFCAEALzMvMxESARc5ETMRMxEzETMxMBMBFwEBBwElARcBAQcBUgFWd%2F7fASF3%2FqoBiwFYdf7hAR91%2FqgCJwGXRf6i%2FqFHAZcbAZdF%2FqL%2BoUcBlwAAAQBoAQgEKQMXAAUAG0AMAgEEAQYHBQRQWQUCAC8vKxESATk5ETMxMAERIxEhNQQpifzIAxf98QGFigD%2F%2FwBUAdkCPwJxAgYAEAAAAAQAZP%2FsBkQFywAIABYAJgA2AF1AMycXABEREgQJLx8fDQkMEhcGNzgMEBAAAA4TDhIIEw8SHxICABMQEwISExITGysjEzMbBAA%2FMz8zEjk5Ly9dXREzETMREjkvMxEzERIBFzkRMxEzETMRMxEzMTABMzI2NTQmIyMFFAYHEyMDIxEjESEyFgE0EiQzMgQSFRQCBCMiJAI3FBIEMzIkEjU0AiQjIgQCAtNsUGFWXWoBslVN7qjPh5QBBaab%2B9%2FIAV7KyAFeysL%2BotDP%2FqLDaa4BLayuASqvrv7XsK7%2B1q8C%2BlNAS0GIUHse%2FnUBYv6eA3uC%2FsXIAV7KyP6iysX%2BptDPAVrGrf7Tra4BKbCuASqvrv7XAAH%2F%2BgYUBAYGkwADABG1AAUBBAECAC8zEQEzETMxMAEhNSEEBvv0BAwGFH8AAgB%2FA1wC7gXLAAwAGAAhQA4NABMGAAYZGhAKwBYDBAA%2FMxrMMhESATk5ETMRMzEwEzQ2MzIWFRQGBiMiJjcUFjMyNjU0JiMiBn%2B1goK2UpJUgrVzdVFQc3FSU3MEk4K2tYNUj1S0g1JycVNUcXIA%2F%2F8AaAABBCkEwwImAA4AAAAHANAAAP10AAEAMQJKAo0FyQAYACNAEQcTFwEBDhMABBoZChAfFwEgAD8zPzMREgEXOREzETMxMAEhNTc%2BAjU0JiMiBgcnNjMyFhUUBgcHIQKN%2FaTsWVIhUD80YkVCg5iEk1mTrgG4Akpo5lZhTDZERSYyWG%2BCcFCXiqUAAQAhAjkCjQXJACMAOUAiDwUFAAMSHgoGJCUSXRNtEwJMEwELExsTAhMTCBohHw0IIQA%2FMz8zEjkvXV1dMxESARc5ETMxMAEUBgcWFRQGIyInNRYzMjU0IyM1MzI2NTQmIyIGByc2NjMyFgJzUkSwuKiYdJN70%2Bd1d2djUENCcDhFP4xeiJ0E51BnFy%2BigI84e0SikWtPRD1EKyNaLTZ3AAEBiQTZAxIGIQAJABO2CQQKCwSACQAvGs0REgE5OTEwATY2NzMVBgYHIwGJMG8gyiyuQG8E8j6wQRVBvjQAAQCw%2FhQERARIABYANUAaBQoKCBAAExMUCBQYFwYVDxQbDQJGWQ0WCRUAPz8rABg%2FPzMREgE5OREzETMzETMRMzEwARAzMjY1ETMRIycjBiMiJyMWFREjETMBVv6rn6aIGgpv5ZZYCgqmpgF9%2Fvq91AJA%2B7iTp1xUoP7ABjQAAQBx%2FvwEYAYUAA8AJ0ASBAUBAAAFCwMQEQgIBQMPBQEFAC8zPzMSOS8REgEXOREzETMxMAEjESMRIxEGIyImNRA2MyEEYHLVcz5U2Mva6AIt%2FvwGsPlQAzMS%2BvsBBP4AAQCYAkwBiQNaAAsAF0AKBgAADQwDCU9ZAwAvKxESATkRMzEwEzQ2MzIWFRQGIyImmD44OkFCOTNDAtNCRUVCQUY%2FAAABACX%2BFAG0AAAAEgAkQBARDgsAAA4FAxMUDhERCAMQAC%2FMMjkvMxESARc5ETMRMzEwARQGIyInNRYzMjY1NCYnNzMHFgG0mZYzLS07T1FPbVhuN7T%2B32FqCWoIKDYrNRGycycAAQBMAkoB4QW2AAoAIEAOAgADAwoMCwkJAyAGAB4APzI%2FOS8REgE5OREzMzEwATMRIxE0NwYGBycBUo%2BFBhY2h0MFtvyUAkNbWhYtX2AAAgBCAxQCvgXHAAsAFwAlQBIMBhIABgAYGQ8AAxADAgMVCR8APzPEXTIREgE5OREzETMxMAEUBiMiJjU0NjMyFgUUFjMyNjU0JiMiBgK%2Bq5aSqaiXmKX9%2FltoaVxcaWdcBG%2Bkt7qho7W2onp6enp7dnYAAgBQAHUDqAO%2BAAYADQAjQBELCQQCAAMHAgoJBg4PDAUIAQAvMy8zERIBFzkRMxEzMTABAScBATcBBQEnAQE3AQOo%2Fqh1AR%2F%2B4XUBWP51%2Fqh1AR%2F%2B4XUBWAIM%2FmlHAV8BXkX%2BaRv%2BaUcBXwFeRf5p%2F%2F8ASwAABdEFtgAnAM4CgwAAACYAev8AAQcA0wMd%2FbcACbMDAhIYAD81NQD%2F%2FwAuAAAF2wW2ACcAzgI%2FAAAAJgB64gABBwBzA079twAHsgIQGAA%2FNQD%2F%2FwAaAAAGIQXJACYAdPkAACcAzgLfAAABBwDTA239twAJswMCKxgAPzU1AAACADP%2BdwNUBF4AHQAoAEFAIggUHiMBHA8cIxQEKSoAHQEMAx0dESYmIE9ZJhARC0lZESMAPysAGD8rERIAORgvX15dERIBFzkRMxEzETMxMAEVFAYHDgIVFBYzMjY3FwYjIiY1ND4CNzY2NTUTFCMiJjU0NjMyFgJOS2F5PRmEelCWYjvFxr7YI0BZNmVBtHk7PkI3M0YCrDN6lFRqS004ZHEmMIdguqpGaVlSL1h0XR8BK4dFQkBHQP%2F%2FAAAAAAUQB3MCJgAkAAABBwBC%2F8IBUgAIswIQBSYAKzX%2F%2FwAAAAAFEAdzAiYAJAAAAQcAdQCFAVIACLMCGAUmACs1%2F%2F8AAAAABRAHcwImACQAAAEHAMAAIwFSAAizAh0FJgArNf%2F%2FAAAAAAUQBy8CJgAkAAABBwDCAAQBUgAIswIYBSYAKzX%2F%2FwAAAAAFEAclAiYAJAAAAQcAaQA3AVIACrQDAiQFJgArNTX%2F%2FwAAAAAFEAcGAiYAJAAAAAcAwQA5AIEAAv%2F%2BAAAGgQW2AA8AEwBOQCwKDg4RAQAIDAEQBQUVBRQJEwYTSVkQA0lZCg1JWRAKEAoBBgMFEgEOSVkBEgA%2FKwAYPz8SOTkvLysrKxEAMxEBMxESFzkRMzMRMzEwISERIQMjASEVIREhFSERIQEhESMGgf0S%2Ff7jsAK6A8n9vAId%2FeMCRPtUAb52AdH%2BLwW2l%2F4plv3mAdICtQD%2F%2FwB9%2FhQEzwXLAiYAJgAAAAcAeQICAAD%2F%2FwDJAAAD%2BAdzAiYAKAAAAQcAQv%2B3AVIACLMBDQUmACs1%2F%2F8AyQAAA%2FgHcwImACgAAAEHAHUAPwFSAAizARUFJgArNf%2F%2FAMkAAAP4B3MCJgAoAAABBwDA%2F%2FsBUgAIswEaBSYAKzX%2F%2FwDJAAAD%2BAclAiYAKAAAAQcAaQASAVIACrQCASEFJgArNTUAAgAvAAAFSAW2AAwAFwBXQDIRFRUIBA0AABMEBgQYGRQGBwZJWREPBz8HrwfPB98HBQsDBwcECQkQSlkJAwQVSlkEEgA%2FKwAYPysREgA5GC9fXl0zKxEAMxESARc5ETMRMzMRMzEwARAAISERIzUzESEgAAMQISMRIRUhETMgBUj%2Bd%2F6P%2FnuamgGyAVEBfLX9x%2BcBe%2F6FvgJiAun%2Blv6BAomWApf%2Bif6kAkD9%2FJb%2BCv%2F%2FAMkAAAU%2FBy8CJgAwAAABBwDCAJMBUgAIswEaBSYAKzX%2F%2FwB9%2F%2BwFvgdzAiYAMQAAAQcAQgB5AVIACLMCGQUmACs1%2F%2F8Aff%2FsBb4HcwImADEAAAEHAHUBCgFSAAizAiEFJgArNf%2F%2FAH3%2F7AW%2BB3MCJgAxAAABBwDAALQBUgAIswImBSYAKzX%2F%2FwB9%2F%2BwFvgcvAiYAMQAAAQcAwgCaAVIACLMCIQUmACs1%2F%2F8Aff%2FsBb4HJQImADEAAAEHAGkA1QFSAAq0AwItBSYAKzU1AAEAhQEQBAwEmAALABlACQcJAwEJAQwNCAAZLxESATk5ETMRMzEwARcBAQcBAScBATcBA6xg%2FqABXmD%2Bnv6kZQFe%2FqBkAWEEmGP%2Bnv6gYwFf%2FqFjAWABYGX%2BnQAAAwB9%2F8MFvgX2ABMAGwAjAE5ALBYfFx4EHBQcChQAABIPBQgKBiQlFh4hGQ0hSVkPEggFBAMQDQQDGUlZBgMTAD%2FGKwAYP8YSFzkrERIAOTkREgEXOREzETMREhc5MTABEAAhIicHJzcmERAAITIXNxcHFgMQJwEWMzISARAXASYjIgIFvv6d%2FsTrlGV4bLIBYAFE0Z1heGrAtG79YHOw8%2Fj8J2UCnWqo8%2F0C3f6h%2Fm5kjU%2BaxgFtAWUBiV6HUJTK%2FpUBEJr8TFIBMgEq%2FvqaA69J%2Fs0A%2F%2F8Auv%2FsBRkHcwImADcAAAEHAEIARgFSAAizARMFJgArNf%2F%2FALr%2F7AUZB3MCJgA3AAABBwB1AM8BUgAIswEbBSYAKzX%2F%2FwC6%2F%2BwFGQdzAiYANwAAAQcAwAB9AVIACLMBIAUmACs1%2F%2F8Auv%2FsBRkHJQImADcAAAEHAGkAmAFSAAq0AgEnBSYAKzU1%2F%2F8AAAAABHsHcwImADsAAAEHAHUAMQFSAAizARIFJgArNQACAMkAAAR5BbYADAAVADZAHA0JBQUGEQAGABYXDQRKWQkVSlkNCQ0JBgcDBhIAPz8SOTkvLysrERIBOTkRMxEzETMzMTABFAQhIxEjETMRMyAEATMyNjU0JiMjBHn%2B0f7huKqq1wEZARb8%2Bqjiyr7KzAMQ4%2B7%2BwQW2%2FwDP%2FeqPpJWKAAABALD%2F7AScBh8AMABBQCIpKgUdIwAXDAwAHREqBTEyEhIqLi4mRlkuACoVDxVGWQ8WAD8rABg%2FPysREgA5GC8REgEXOREzETMRMxEzMTABFAcGBhUUFhYXFhYVFAYjIic1FhYzMjU0JicmJjU0Njc2NjU0JiMgFREjETQ2MzIWBBmPWDgbR06MZsKzvGs%2FnEjXU25%2FYEVHS0CIf%2F7sptzezuEE8odzRkMhICo5M1%2BdZaCrRZonL7ZLa0ZSe1Q%2FajU5WjVQVd%2F7TASysrud%2F%2F8AXv%2FsA80GIQImAEMAAAEGAEKOAAAIswImESYAKzX%2F%2FwBe%2F%2BwDzQYhAiYAQwAAAQYAdSsAAAizAi4RJgArNf%2F%2FAF7%2F7APNBiECJgBDAAABBgDA2AAACLMCMxEmACs1%2F%2F8AXv%2FsA80F3QImAEMAAAEGAMK9AAAIswIuESYAKzX%2F%2FwBe%2F%2BwDzQXTAiYAQwAAAQYAaeIAAAq0AwI6ESYAKzU1%2F%2F8AXv%2FsA80GhQImAEMAAAEGAMH3AAAKtAMCKBEmACs1NQADAF7%2F7AZzBFwAKQA0ADsAYUAzKgAkETA4GRkEMDkYGB8wCwAFPD0bLSctRlkZMQQxR1k4JCcRBAQOIicWNQgOCEZZFA4QAD8zKxEAMxg%2FMxI5LzkSOTMrEQAzKxEAMxESARc5ETMRMzMRMxI5OREzMTATNDY3NzU0JiMiByc2NjMyFhc2NjMyEhUVIRIhMjY3FQYGIyAnBgYjIiY3FBYzMjY1NQcGBgEiBgchNCZe%2BP64dHeQozRKx2KCpSk1q27A6P1DCAE6W51UVpVl%2Ft99UcWGo7mua1iRqJ66pAO9eYsLAgeAAS%2BhswgGRIF7VH8pNVdfWGD%2B9d5r%2FnUjJ5QmIel%2FaqqXX1mpmmMHCG0CMqaenKgA%2F%2F8Ac%2F4UA4sEXAImAEUAAAAHAHkBRgAA%2F%2F8Ac%2F%2FsBBIGIQImAEcAAAEGAEK1AAAIswIcESYAKzX%2F%2FwBz%2F%2BwEEgYhAiYARwAAAQYAdU4AAAizAiQRJgArNf%2F%2FAHP%2F7AQSBiECJgBHAAABBgDA9wAACLMCKREmACs1%2F%2F8Ac%2F%2FsBBIF0wImAEcAAAEGAGkKAAAKtAMCMBEmACs1Nf%2F%2F%2F9oAAAFjBiECJgC9AAABBwBC%2FlEAAAAIswEFESYAKzX%2F%2FwCpAAACMgYhAiYAvQAAAQcAdf8gAAAACLMBDREmACs1%2F%2F%2F%2FswAAAlUGIQImAL0AAAEHAMD%2BpwAAAAizARIRJgArNf%2F%2F%2F%2BwAAAIfBdMCJgC9AAABBwBp%2FrcAAAAKtAIBGREmACs1NQACAHH%2F7ARiBiEAGwAmAEpAKyEGDBwcAAAYGRYOERMQBgknKAkfRlkLAxYRGQ4PBRQJCQMXFAEDJEZZAxYAPysAGD8zEjkvEhc5EjkrERIBFzkRMxEzETMxMAEQACMiADU0ADMyFzcmJwUnNyYnNxYXNxcHFhIDNCYjIBEUFjMyNgRi%2Fvv33v7pAQfc4mQIOc3%2B8UnpXF5FnGbuTM%2BYpai0nP6vr6KvoQIz%2Fuf%2B0gEN4uYBBnkE1r%2BbbIU%2BMXVJS4prd4%2F%2Bcv7ok6r%2BmKe3yQD%2F%2FwCwAAAERAXdAiYAUAAAAQYAwg4AAAizAR4RJgArNf%2F%2FAHP%2F7ARiBiECJgBRAAABBgBC1AAACLMCGhEmACs1%2F%2F8Ac%2F%2FsBGIGIQImAFEAAAEGAHVWAAAIswIiESYAKzX%2F%2FwBz%2F%2BwEYgYhAiYAUQAAAQYAwA4AAAizAicRJgArNf%2F%2FAHP%2F7ARiBd0CJgBRAAABBgDC8QAACLMCIhEmACs1%2F%2F8Ac%2F%2FsBGIF0wImAFEAAAEGAGkbAAAKtAMCLhEmACs1NQADAGgA%2FAQpBKgAAwAPABsAM0AYFgoKEAQCBAEDHB0ZExMBBw0NAQEAUFkBAC8rEQAzGC8zETMvMxESARc5ETMzETMxMBM1IRUBNDYzMhYVFAYjIiYRNDYzMhYVFAYjIiZoA8H9rjs2NDo7MzQ9OzY0OjszND0CjYqK%2Fug8PT86OUA%2FAvQ8PT86OUA%2FAAMAc%2F%2B8BGIEhwATABsAIwBLQCkXHxwUFAocAAASDwUICgYkJRYeIRkNGUZZDxIIBQQDEA0QAyFGWQYDFgA%2FxisAGD%2FGEhc5KxESADk5ERIBFzkRMxEzERI5OTEwARAAIyInByc3JhEQADMyFzcXBxYFFBcBJiMiBgU0JwEWMzI2BGL%2B8u6acFRyXoEBDO6adFR1YX%2F8vTUB0Utyo6YClzP%2BL0dxo6kCJf70%2FtNFdU6DmAEAAQwBK0x3TIWY%2BatmAoY11tSkZP19M9sA%2F%2F8ApP%2FsBDkGIQImAFcAAAEGAELEAAAIswEWESYAKzX%2F%2FwCk%2F%2BwEOQYhAiYAVwAAAQYAdXEAAAizAR4RJgArNf%2F%2FAKT%2F7AQ5BiECJgBXAAABBgDAEgAACLMBIxEmACs1%2F%2F8ApP%2FsBDkF0wImAFcAAAEGAGkhAAAKtAIBKhEmACs1Nf%2F%2FAAL%2BFAQGBiECJgBbAAABBgB1EgAACLMBHxEmACs1AAIAsP4UBHUGFAAWACIAPkAfIAYbFBAQEQYRJCMSABEbDBYJAwkeRlkJFgMXRlkDEAA%2FKwAYPysREgA5ORg%2FPxESATk5ETMRMzMRMzEwATY2MzISERACIyInIxcWFREjETMRFAclIgYHFRQWMyARNCYBWEKqatfw8dbeegwECKamBgFIqJgCmqoBL5QDtFlP%2FtT%2B9f70%2FtOhIk0%2F%2FjUIAP4uNFobuMkp58cBsNfR%2F%2F8AAv4UBAYF0wImAFsAAAEGAGm1AAAKtAIBKxEmACs1NQABALAAAAFWBEgAAwAWQAkAAQEFBAIPARUAPz8REgE5ETMxMCEjETMBVqamBEgAAgB9%2F%2BwG5wXNABQAHwBTQC4YBg8TEx0ADREdBgUgIQ8SSVkPDwALCw5JWQsDCRVJWQkEAxtJWQMSABNJWQASAD8rABg%2FKwAYPysAGD8rERIAORgvKxESARc5ETMRMxEzMTAhIQYjIAAREAAhMhchFSERIRUhESEBIgAREAAzMjcRJgbn%2FQBmXP65%2Fp8BXAFAZloDDv2zAif92QJN%2FET5%2Fv8BAfdwV1cUAYkBagFoAYYXl%2F4plv3mBJ3%2Bz%2F7Z%2Ftf%2BzSEEdR4AAwBx%2F%2BwHHwRaAB4AKgAxAFVALR8IDgIWFiUvFRUcJQgEMjMrKAsoRlkuFkZZAgUOCy4uBRELEBgiBSJGWQAFFgA%2FMysRADMYPzMSOS8SORI5KysRADMREgEXOREzETMSOTkRMzEwBSAnBgYjIgAREAAzMhYXNjYzMhIVFSESITI2NxUGBgEUFjMyNjU0JiMiBiUiBgchNCYFlv7bfT7Rid%2F%2B9AEG64PNPjrAfsnu%2FScIAUpeoVdYmPshmKejmZulppUER3%2BRDAIghBTrdHcBMQEIAQkBLHdycHn%2B9%2BJp%2FncjJ5QnIAI509vV0d3V2Niknp6kAAEBDATZA64GIQAOABhACQcAEA8LBIAOCQAvMxrNMhESATk5MTABNjY3MxYWFxUjJicGByMBDH9mF6YWbX13WIWIU3ME8IiAKSqFghc3g4Y0AAACAW8E2QMtBoUACwAXAB5ADBIGDAAGABgZDwkVAwAvM8wyERIBOTkRMxEzMTABFAYjIiY1NDYzMhYHNCYjIgYVFBYzMjYDLXtmZXh5ZGV8bEIzM0I8OTRBBbJid3ViYnN3Xjg9PTg4PT0AAQEIBNkD8AXdABcAJEAPCRUYGREABQwADAAMFYAJAC8azDk5Ly8RMxEzERIBOTkxMAEiLgIjIgYHIzY2MzIeAjMyNjczBgYDFCtST0kiMjMOYg1zWy5WTkggMTAPYw1xBNslLSU8PXmJJS0lOz55iQAAAQBSAdkDrgJxAAMAEbUAAgQFAAEALzMREgE5OTEwEzUhFVIDXAHZmJgAAQBSAdkHrgJxAAMAEbUAAgQFAAEALzMREgE5OTEwEzUhFVIHXAHZmJgAAQAZA8EBRAW2AAcAErYBBQgJAAQDAD%2FNERIBOTkxMBMnNhI3MwYHJQwWYjh7QiUDwRZaAQx5%2FvcAAAEAGQPBAUQFtgAHABK2BQEICQUHAwA%2FxhESATk5MTABFwYCByMSNwE1DxpiNXpGIAW2FmT%2B93IBHdgA%2F%2F8AP%2F74AW0A7gIGAA8AAAACABkDwQK0BbYABwAPABpADAQBDQkEEBEACAMMAwA%2FM80yERIBFzkxMAEnNhMzBgIHISc2EjczBgcBlg84enseOw391wwWYjh7QiUDwRbXAQhz%2Ft9hFloBDHn%2B9wAAAgAZA8ECtAW2AAcAEAAaQAwJDQEFBBESDQUQBwMAPzPGMhESARc5MTABFwYCByMSNyEXBgIHIzYSNwE1DxpiNXpGIAInDhhgOH0aQg0FthZk%2FvdyAR3YFlv%2B9npkATRdAP%2F%2FABn%2B%2BQK0AO4BBwDJAAD7OAAgtwEAB0ANDUgHuP%2FAswwMSAe4%2F8CzCQlIBwARKysrNTUAAQCkAfQCXgPjAAsAE7YGAAAMDQkDAC%2FNERIBOREzMTATNDYzMhYVFAYjIiakcWxpdHNqa3IC7Hl%2BfHt3gYMAAAEAUgB1Ah8DvgAGABpACgQCAwYCBggHBQEALy8REgE5OREzETMxMBMBFwEBBwFSAVZ3%2Ft8BIXf%2BqgInAZdF%2FqL%2BoUcBlwABAFAAdQIdA74ABgAaQAoDAAQCAAIIBwUBAC8vERIBOTkRMxEzMTABAScBATcBAh3%2BqHUBH%2F7hdQFYAgz%2BaUcBXwFeRf5pAAAB%2FnkAAAKPBbYAAwATtwAFAgQDAwISAD8%2FEQEzETMxMAEBIwECj%2Fx5jwOHBbb6SgW2AAEAP%2F%2FsBIkFywAmAHFAPx0XHxYWGgsCBwcaJBEEChoXBicoCxcYF05ZCBgFHR4dTlkCHg8eHx4vHgMJAxgeGB4TIiIATFkiBxMOTFkTGQA%2FKwAYPysREgA5ORgvL19eXREzKxEAMxEzKxEAMxESARc5ETMRMzMRMxEzETMxMAEgAyEVIQcVFyEVIRYWMzI3FQYjIgADIzUzJzU3IzUzEgAzMhcHJgMb%2FsFPAf799AICAc%2F%2BQSXLqpyZkqvt%2Ft8uppgCApikJwEk7cmlR6YFNf5tgTlALYG0xUKWQQENAQGBKixQgQEFASRhi1YAAQBoAo0EKQMXAAMAFUAJAgAFBAEAUFkBAC8rERIBOTkxMBM1IRVoA8ECjYqK%2F%2F8AHQAABBwGHwAmAEgAAAAHAEsCtgAA%2F%2F8AHQAABAwGHwAmAEgAAAAHAE4CtgAAAAIAFAJKArQFvAAKABQAPEAfFAULBwMDCQIAAgUDFRYBBQUJDxQfFAIUFAMOBx8DIAA%2FPzMSOS9dMzMRMxESARc5ETMzETMzETMxMAEjFSM1ITUBMxEzITU0Nw4DBwcCtH2R%2Fm4BmIt9%2FvIGBRgeHguoAxTKymUCQ%2F3Nw4ZLDCctLRH2%2F%2F8AHQAABtMGHwAnAEgCsAAAACYASAAAAAcASwVtAAD%2F%2FwAdAAAGwwYfACcASAKwAAAAJgBIAAAABwBOBW0AAP%2F%2FAB0AAAXEBh8AJwBIArYAAAAGAEgAAAABAMkAAAFzBbYAAwARtgAEBQEDABIAPz8REgE5MTAzETMRyaoFtvpKAP%2F%2FAAUAAAGOB3MCJgDXAAABBwBC%2FnwBUgAIswEFBSYAKzX%2F%2FwCzAAACPAdzAiYA1wAAAQcAdf8qAVIACLMBDQUmACs1%2F%2F%2F%2FxwAAAmkHcwImANcAAAEHAMD%2BuwFSAAizARIFJgArNf%2F%2FAAUAAAI4ByUCJgDXAAABBwBp%2FtABUgAKtAIBGQUmACs1NQABAAAA3ACKABYAVgAFAAIAEAAvAFwAAAEOAPgAAwABAAAAHwAfAB8AHwBRAHcA%2FwF7AewCagKDAq4C2QMVA0EDXwN0A5YDrwPxBBoEWwS5BPsFRgWjBcUGNAaRBscG%2BwcbB0QHZAe7CEEIgAjbCRkJVQmKCbgKCAo5CmEKkAquCuwLIwtpC6YL%2BQxGDJkMvQzxDRgNXA2MDbMN3w4DDhwOPw5gDnYOlQ7xD0YPgQ%2FUECEQYRD1ETMRYRGfEd0R9BJMEoYSxxMcE3AToxP1FDUUchSZFOQVFBVNFXkVuxXTFhgWUhZSFoMWzhcgF24XwhfnGGIYmBkUGWEZnBm6GcIaTBpiGpoaphrgGzAbTxuOG74b4BwSHDkcchyqHMAc1RzrHUgdWR1qHXsdjB2eHaod%2BB4EHhUeJh43HkkeoR6yHsMe1B7lHvYfCB82H6Efsh%2FDH9Qf5h%2F3IDkgoCCwIMAg0CDgIPEhAiGNIZkhqSG5Ickh2iHrIfwiDSIfIocilyKnIrcixyLXIugjLiOUI6QjtCPEI9Uj5SQ8JE0kZCTHJUElaiWfJdgl7SYCJh8mPSZFJnQmpSa%2FJt8nAicmJz8ntSfMJ9gn5CgmKDYoRihSKGcoeCiJKJoorAAAAAEAAAABGZq3gNbUXw889QAJCAAAAAAAyTUxiwAAAADJ6ExM%2B5r91QmiCGIAAAAJAAIAAAAAAAAEzQDBAAAAAAQUAAACFAAAAiMAmAM1AIUFKwAzBJMAgwaWAGgF1wBxAcUAhQJeAFICXgA9BGoAVgSTAGgB9gA%2FApMAVAIhAJgC8AAUBJMAZgSTALwEkwBkBJMAXgSTACsEkwCFBJMAdQSTAF4EkwBoBJMAagIhAJgCIQA%2FBJMAaASTAHcEkwBoA28AGwcxAHkFEAAABS8AyQUMAH0F1QDJBHMAyQQhAMkF0wB9BecAyQIj%2F2AE6QDJBCcAyQc5AMkGCADJBjsAfQTRAMkGOwB9BPIAyQRkAGoEbQASBdMAugTDAAAHaAAbBJ4ACAR7AAAEkQBSAqIApgLwABcCogAzBFYAMQOW%2F%2FwEngGJBHMAXgTnALADzwBzBOcAcwR9AHMCtgAdBGIAJwTpALACBgCiAgb%2FkQQzALACBgCwB3EAsATpALAE1QBzBOcAsATnAHMDRACwA9EAagLTAB8E6QCkBAIAAAY5ABcEMQAnBAgAAgO%2BAFIDCAA9BGgB7gMIAEgEkwBoAhQAAAIjAJgEkwC%2BBJMAPwSTAHsEkwAfBGgB7gQhAHsEngE1BqgAZALVAEYD%2BgBSBJMAaAKTAFQGqABkBAD%2F%2BgNtAH8EkwBoAscAMQLHACEEngGJBPQAsAU9AHECIQCYAdEAJQLHAEwDAABCA%2FoAUAY9AEsGPQAuBj0AGgNvADMFEAAABRAAAAUQAAAFEAAABRAAAAUQAAAG%2FP%2F%2BBQwAfQRzAMkEcwDJBHMAyQRzAMkFxwAvBggAyQY7AH0GOwB9BjsAfQY7AH0GOwB9BJMAhQY7AH0F0wC6BdMAugXTALoF0wC6BHsAAATjAMkE%2BgCwBHMAXgRzAF4EcwBeBHMAXgRzAF4EcwBeBt0AXgPPAHMEfQBzBH0AcwR9AHMEfQBzAgb%2F2gIGAKkCBv%2BzAgb%2F7ATFAHEE6QCwBNUAcwTVAHME1QBzBNUAcwTVAHMEkwBoBNUAcwTpAKQE6QCkBOkApATpAKQECAACBOcAsAQIAAICBgCwB2IAfQeJAHEEvAEMBJ4BbwS8AQgEAABSCAAAUgFcABkBXAAZAfYAPwLNABkCzQAZAz0AGQMCAKQCbwBSAm8AUAEK%2FnkEuAA%2FBJMAaAS8AB0EvAAdAscAFAd1AB0HdQAdBW0AHQI7AMkABQCz%2F8cABQABAAAIjf2oAAAJrPua%2FnsJogABAAAAAAAAAAAAAAAAAAAA2AADBLYBkAAFAAgFmgUzAAABHwWaBTMAAAPRAGYB8QgCAgsGBgMFBAICBOAAAu9AACBbAAAAKAAAAAAxQVNDAEAAIP%2F9Bh%2F%2BFACECI0CWCAAAZ8AAAAABEgFtgAAACAAAwAAAAEAAwABAAAADAAEALgAAAAqACAABAAKAEgASQB%2BAMsAzwD%2FATEBUwLGAtoC3CAUIBogHiAiIDogRCB0IKwiEv%2F%2FAAAAIABJAEoAoADMANABMQFSAsYC2gLcIBMgGCAcICIgOSBEIHQgrCIS%2F%2F%2F%2F4wCO%2F%2BL%2FwQAM%2F73%2FjP9s%2Ffr95%2F3m4LDgreCs4Kngk%2BCK4F%2FgI96%2BAAEAAAAAAAAAAAAAAAAAAAAAAAAAAAAAAAAAAAAAAAAAAAAAAAAAAAAAAABAR1taWVhVVFNSUVBPTk1MS0pJSEdGRURDQkFAPz49PDs6OTg3NjUxMC8uLSwoJyYlJCMiIR8YFBEQDw4NCwoJCAcGBQQDAgEALCCwAWBFsAMlIBFGYSNFI2FILSwgRRhoRC0sRSNGYLAgYSCwRmCwBCYjSEgtLEUjRiNhsCBgILAmYbAgYbAEJiNISC0sRSNGYLBAYSCwZmCwBCYjSEgtLEUjRiNhsEBgILAmYbBAYbAEJiNISC0sARAgPAA8LSwgRSMgsM1EIyC4AVpRWCMgsI1EI1kgsO1RWCMgsE1EI1kgsAQmUVgjILANRCNZISEtLCAgRRhoRCCwAWAgRbBGdmiKRWBELSwBsQsKQyNDZQotLACxCgtDI0MLLSwAsCgjcLEBKD4BsCgjcLECKEU6sQIACA0tLCBFsAMlRWFksFBRWEVEGyEhWS0sSbAOI0QtLCBFsABDYEQtLAGwBkOwB0NlCi0sIGmwQGGwAIsgsSzAioy4EABiYCsMZCNkYVxYsANhWS0sigNFioqHsBErsCkjRLApeuQYLSxFZbAsI0RFsCsjRC0sS1JYRUQbISFZLSxLUVhFRBshIVktLAGwBSUQIyCK9QCwAWAj7ewtLAGwBSUQIyCK9QCwAWEj7ewtLAGwBiUQ9QDt7C0ssAJDsAFSWCEhISEhG0YjRmCKikYjIEaKYIphuP%2BAYiMgECOKsQwMinBFYCCwAFBYsAFhuP%2B6ixuwRoxZsBBgaAE6WS0sIEWwAyVGUkuwE1FbWLACJUYgaGGwAyWwAyU%2FIyE4GyERWS0sIEWwAyVGUFiwAiVGIGhhsAMlsAMlPyMhOBshEVktLACwB0OwBkMLLSwhIQxkI2SLuEAAYi0sIbCAUVgMZCNki7ggAGIbsgBALytZsAJgLSwhsMBRWAxkI2SLuBVVYhuyAIAvK1mwAmAtLAxkI2SLuEAAYmAjIS0sS1NYirAEJUlkI0VpsECLYbCAYrAgYWqwDiNEIxCwDvYbISOKEhEgOS9ZLSxLU1ggsAMlSWRpILAFJrAGJUlkI2GwgGKwIGFqsA4jRLAEJhCwDvaKELAOI0SwDvawDiNEsA7tG4qwBCYREiA5IyA5Ly9ZLSxFI0VgI0VgI0VgI3ZoGLCAYiAtLLBIKy0sIEWwAFRYsEBEIEWwQGFEGyEhWS0sRbEwL0UjRWFgsAFgaUQtLEtRWLAvI3CwFCNCGyEhWS0sS1FYILADJUVpU1hEGyEhWRshIVktLEWwFEOwAGBjsAFgaUQtLLAvRUQtLEUjIEWKYEQtLEUjRWBELSxLI1FYuQAz%2F%2BCxNCAbszMANABZREQtLLAWQ1iwAyZFilhkZrAfYBtksCBgZiBYGyGwQFmwAWFZI1hlWbApI0QjELAp4BshISEhIVktLLACQ1RYS1MjS1FaWDgbISFZGyEhISFZLSywFkNYsAQlRWSwIGBmIFgbIbBAWbABYSNYG2VZsCkjRLAFJbAIJQggWAIbA1mwBCUQsAUlIEawBCUjQjywBCWwByUIsAclELAGJSBGsAQlsAFgI0I8IFgBGwBZsAQlELAFJbAp4LApIEVlRLAHJRCwBiWwKeCwBSWwCCUIIFgCGwNZsAUlsAMlQ0iwBCWwByUIsAYlsAMlsAFgQ0gbIVkhISEhISEhLSwCsAQlICBGsAQlI0KwBSUIsAMlRUghISEhLSwCsAMlILAEJQiwAiVDSCEhIS0sRSMgRRggsABQIFgjZSNZI2ggsEBQWCGwQFkjWGVZimBELSxLUyNLUVpYIEWKYEQbISFZLSxLVFggRYpgRBshIVktLEtTI0tRWlg4GyEhWS0ssAAhS1RYOBshIVktLLACQ1RYsEYrGyEhISFZLSywAkNUWLBHKxshISFZLSywAkNUWLBIKxshISEhWS0ssAJDVFiwSSsbISEhWS0sIIoII0tTiktRWlgjOBshIVktLACwAiVJsABTWCCwQDgRGyFZLSwBRiNGYCNGYSMgECBGimG4%2F4BiirFAQIpwRWBoOi0sIIojSWSKI1NYPBshWS0sS1JYfRt6WS0ssBIASwFLVEItLLECAEKxIwGIUbFAAYhTWli5EAAAIIhUWLICAQJDYEJZsSQBiFFYuSAAAECIVFiyAgICQ2BCsSQBiFRYsgIgAkNgQgBLAUtSWLICCAJDYEJZG7lAAACAiFRYsgIEAkNgQlm5QAAAgGO4AQCIVFiyAggCQ2BCWblAAAEAY7gCAIhUWLICEAJDYEJZsSYBiFFYuUAAAgBjuAQAiFRYsgJAAkNgQlm5QAAEAGO4CACIVFiyAoACQ2BCWVlZWVlZsQACQ1RYQAoFQAhACUAMAg0CG7EBAkNUWLIFQAi6AQAACQEAswwBDQEbsYACQ1JYsgVACLgBgLEJQBuyBUAIugGAAAkBQFm5QAAAgIhVuUAAAgBjuAQAiFVaWLMMAA0BG7MMAA0BWVlZQkJCQkItLEUYaCNLUVgjIEUgZLBAUFh8WWiKYFlELSywABawAiWwAiUBsAEjPgCwAiM%2BsQECBgywCiNlQrALI0IBsAEjPwCwAiM%2FsQECBgywBiNlQrAHI0KwARYBLSywgLACQ1CwAbACQ1RbWCEjELAgGskbihDtWS0ssFkrLSyKEOUtQJkJIUggVSABHlUfSANVHx4BDx4%2FHq8eA01LJh9MSzMfS0YlHyY0EFUlMyRVGRP%2FHwcE%2Fx8GA%2F8fSkkzH0lGJR8TMxJVBQEDVQQzA1UfAwEPAz8DrwMDR0YZH%2BtGASMzIlUcMxtVFjMVVREBD1UQMw9VDw9PDwIfD88PAg8P%2Fw8CBgIBAFUBMwBVbwB%2FAK8A7wAEEAABgBYBBQG4AZCxVFMrK0u4B%2F9SS7AJUFuwAYiwJVOwAYiwQFFasAaIsABVWltYsQEBjlmFjY0AQh1LsDJTWLAgHVlLsGRTWLAQHbEWAEJZc3MrK15zdHUrKysrK3Qrc3QrKysrKysrKysrKysrc3QrKysYXgAAAAYUABcATgW2ABcAdQW2Bc0AAAAAAAAAAAAAAAAAAARIABQAkQAA%2F%2BwAAAAA%2F%2BwAAAAA%2F%2BwAAP4U%2F%2BwAAAW2ABP8lP%2Ft%2FoX%2F6v6p%2F%2BwAGP68AAAAAAAAAAAAAAAAAAAAAAAAAAAAAAAAAAAAAAAAAAAAAAAAAAAAAAAAAAAAAAAAAAAAAAAACAAAAAAAAIsAgQDdAJgAjwCOAJkAiACBAQ8AigAAAAAAAQAAHowAAQUVGAAACgZ%2BAAUAJP9xAAUANgApAAUAOAApAAUAOQApAAUAOwAUAAUAQ%2F%2BuAAUARf%2BFAAUARv%2BFAAUAR%2F%2BFAAUASf%2FDAAUAT%2F%2FDAAUAUP%2FDAAUAUf%2BFAAUAUv%2FDAAUAU%2F%2BFAAUAVP%2FDAAUAVf%2FDAAUAV%2F%2FDAAUAgf9xAAUAgv9xAAUAg%2F9xAAUAhP9xAAUAhf9xAAUAhv9xAAUAmgAUAAUAnf%2BFAAUAnv%2BuAAUAn%2F%2BuAAUAoP%2BuAAUAof%2BuAAUAov%2BuAAUAo%2F%2BuAAUApP%2BFAAUApf%2BFAAUApv%2BFAAUAp%2F%2BFAAUAqP%2BFAAUAr%2F%2BFAAUAsP%2BFAAUAsf%2BFAAUAsv%2BFAAUAs%2F%2BFAAUAtf%2BFAAUAtv%2FDAAUAt%2F%2FDAAUAuP%2FDAAUAuf%2FDAAUAv%2F%2BFAAoAJP9xAAoANgApAAoAOAApAAoAOQApAAoAOwAUAAoAQ%2F%2BuAAoARf%2BFAAoARv%2BFAAoAR%2F%2BFAAoASf%2FDAAoAT%2F%2FDAAoAUP%2FDAAoAUf%2BFAAoAUv%2FDAAoAU%2F%2BFAAoAVP%2FDAAoAVf%2FDAAoAV%2F%2FDAAoAgf9xAAoAgv9xAAoAg%2F9xAAoAhP9xAAoAhf9xAAoAhv9xAAoAmgAUAAoAnf%2BFAAoAnv%2BuAAoAn%2F%2BuAAoAoP%2BuAAoAof%2BuAAoAov%2BuAAoAo%2F%2BuAAoApP%2BFAAoApf%2BFAAoApv%2BFAAoAp%2F%2BFAAoAqP%2BFAAoAr%2F%2BFAAoAsP%2BFAAoAsf%2BFAAoAsv%2BFAAoAs%2F%2BFAAoAtf%2BFAAoAtv%2FDAAoAt%2F%2FDAAoAuP%2FDAAoAuf%2FDAAoAv%2F%2BFAAsALAC4AA8AJv%2BaAA8AKv%2BaAA8AMf%2BaAA8AM%2F%2BaAA8ANv9xAA8AN%2F%2FXAA8AOP%2BFAA8AOf%2BFAA8AO%2F%2BFAA8AiP%2BaAA8Aj%2F%2BaAA8AkP%2BaAA8Akf%2BaAA8Akv%2BaAA8Ak%2F%2BaAA8Alf%2BaAA8Alv%2FXAA8Al%2F%2FXAA8AmP%2FXAA8Amf%2FXAA8Amv%2BFAA8Avv%2BaABAANv%2BuABEAJv%2BaABEAKv%2BaABEAMf%2BaABEAM%2F%2BaABEANv9xABEAN%2F%2FXABEAOP%2BFABEAOf%2BFABEAO%2F%2BFABEAiP%2BaABEAj%2F%2BaABEAkP%2BaABEAkf%2BaABEAkv%2BaABEAk%2F%2BaABEAlf%2BaABEAlv%2FXABEAl%2F%2FXABEAmP%2FXABEAmf%2FXABEAmv%2BFABEAvv%2BaACQABf9xACQACv9xACQAJv%2FXACQAKv%2FXACQALAEKACQAMf%2FXACQAM%2F%2FXACQANv9xACQAOP%2BuACQAOf%2BuACQAO%2F%2BFACQAiP%2FXACQAj%2F%2FXACQAkP%2FXACQAkf%2FXACQAkv%2FXACQAk%2F%2FXACQAlf%2FXACQAmv%2BFACQAvv%2FXACQAxv9xACQAyf9xACUAD%2F%2BuACUAEf%2BuACUAJP%2FXACUANv%2FDACUAOP%2FsACUAOf%2FsACUAOv%2FXACUAO%2F%2FsACUAPP%2FsACUAgf%2FXACUAgv%2FXACUAg%2F%2FXACUAhP%2FXACUAhf%2FXACUAhv%2FXACUAmv%2FsACUAx%2F%2BuACUAyv%2BuACYAJv%2FXACYAKv%2FXACYAMf%2FXACYAM%2F%2FXACYAiP%2FXACYAj%2F%2FXACYAkP%2FXACYAkf%2FXACYAkv%2FXACYAk%2F%2FXACYAlf%2FXACYAvv%2FXACcAD%2F%2BuACcAEf%2BuACcAJP%2FXACcANv%2FDACcAOP%2FsACcAOf%2FsACcAOv%2FXACcAO%2F%2FsACcAPP%2FsACcAgf%2FXACcAgv%2FXACcAg%2F%2FXACcAhP%2FXACcAhf%2FXACcAhv%2FXACcAmv%2FsACcAx%2F%2BuACcAyv%2BuACgALAB7ACkAD%2F%2BFACkAEf%2BFACkAIgApACkAJP%2FXACkAgf%2FXACkAgv%2FXACkAg%2F%2FXACkAhP%2FXACkAhf%2FXACkAhv%2FXACkAx%2F%2BFACkAyv%2BFAC0AJv%2FXAC0AKv%2FXAC0AMf%2FXAC0AM%2F%2FXAC0AiP%2FXAC0Aj%2F%2FXAC0AkP%2FXAC0Akf%2FXAC0Akv%2FXAC0Ak%2F%2FXAC0Alf%2FXAC0Avv%2FXAC4ABf9cAC4ACv9cAC4AJv%2FXAC4AKv%2FXAC4AMf%2FXAC4AM%2F%2FXAC4ANv%2FXAC4AN%2F%2FsAC4AOP%2FXAC4AOf%2FXAC4AO%2F%2FDAC4AiP%2FXAC4Aj%2F%2FXAC4AkP%2FXAC4Akf%2FXAC4Akv%2FXAC4Ak%2F%2FXAC4Alf%2FXAC4Alv%2FsAC4Al%2F%2FsAC4AmP%2FsAC4Amf%2FsAC4Amv%2FDAC4Avv%2FXAC4Axv9cAC4Ayf9cADEAD%2F%2BuADEAEf%2BuADEAJP%2FXADEANv%2FDADEAOP%2FsADEAOf%2FsADEAOv%2FXADEAO%2F%2FsADEAPP%2FsADEAgf%2FXADEAgv%2FXADEAg%2F%2FXADEAhP%2FXADEAhf%2FXADEAhv%2FXADEAmv%2FsADEAx%2F%2BuADEAyv%2BuADIAD%2F72ADIAEf72ADIAJP%2BaADIAOv%2FXADIAPP%2FsADIAgf%2BaADIAgv%2BaADIAg%2F%2BaADIAhP%2BaADIAhf%2BaADIAhv%2BaADIAx%2F72ADIAyv72ADMAD%2F%2BuADMAEf%2BuADMAJP%2FXADMANv%2FDADMAOP%2FsADMAOf%2FsADMAOv%2FXADMAO%2F%2FsADMAPP%2FsADMAgf%2FXADMAgv%2FXADMAg%2F%2FXADMAhP%2FXADMAhf%2FXADMAhv%2FXADMAmv%2FsADMAx%2F%2BuADMAyv%2BuADYAD%2F%2BFADYAEP%2BuADYAEf%2BFADYAIgApADYAJP9xADYAJv%2FXADYAKv%2FXADYAMf%2FXADYAM%2F%2FXADYANgApADYAQ%2F9cADYARf9xADYARv9xADYAR%2F9xADYASf9xADYAT%2F%2BaADYAUP%2BaADYAUf9xADYAUv%2BaADYAU%2F9xADYAVP%2BaADYAVf%2BFADYAV%2F%2BaADYAWP%2FXADYAWf%2FXADYAWv%2FXADYAW%2F%2FXADYAXP%2BuADYAgf9xADYAgv9xADYAg%2F9xADYAhP9xADYAhf9xADYAhv9xADYAiP%2FXADYAj%2F%2FXADYAkP%2FXADYAkf%2FXADYAkv%2FXADYAk%2F%2FXADYAlf%2FXADYAnf9xADYAnv9cADYAn%2F9cADYAoP9cADYAof9cADYAov9cADYAo%2F9cADYApP9xADYApf9xADYApv9xADYAp%2F9xADYAqP9xADYAr%2F9xADYAsP9xADYAsf9xADYAsv9xADYAs%2F9xADYAtf9xADYAtv%2BaADYAt%2F%2BaADYAuP%2BaADYAuf%2BaADYAuv%2FXADYAvv%2FXADYAv%2F9xADYAw%2F%2BuADYAxP%2BuADYAx%2F%2BFADYAyv%2BFADcAD%2F%2FXADcAEf%2FXADcAJP%2FsADcAgf%2FsADcAgv%2FsADcAg%2F%2FsADcAhP%2FsADcAhf%2FsADcAhv%2FsADcAx%2F%2FXADcAyv%2FXADgAD%2F%2BaADgAEf%2BaADgAIgApADgAJP%2BuADgAJv%2FsADgAKv%2FsADgAMf%2FsADgAM%2F%2FsADgAQ%2F%2FXADgARf%2FXADgARv%2FXADgAR%2F%2FXADgASf%2FsADgAT%2F%2FsADgAUP%2FsADgAUf%2FXADgAUv%2FsADgAU%2F%2FXADgAVP%2FsADgAVf%2FsADgAV%2F%2FsADgAgf%2BuADgAgv%2BuADgAg%2F%2BuADgAhP%2BuADgAhf%2BuADgAhv%2BuADgAiP%2FsADgAj%2F%2FsADgAkP%2FsADgAkf%2FsADgAkv%2FsADgAk%2F%2FsADgAlf%2FsADgAnf%2FXADgAnv%2FXADgAn%2F%2FXADgAoP%2FXADgAof%2FXADgAov%2FXADgAo%2F%2FXADgApP%2FXADgApf%2FXADgApv%2FXADgAp%2F%2FXADgAqP%2FXADgAr%2F%2FXADgAsP%2FXADgAsf%2FXADgAsv%2FXADgAs%2F%2FXADgAtf%2FXADgAtv%2FsADgAt%2F%2FsADgAuP%2FsADgAuf%2FsADgAvv%2FsADgAv%2F%2FXADgAx%2F%2BaADgAyv%2BaADkAD%2F%2BaADkAEf%2BaADkAIgApADkAJP%2BuADkAJv%2FsADkAKv%2FsADkAMf%2FsADkAM%2F%2FsADkAQ%2F%2FXADkARf%2FXADkARv%2FXADkAR%2F%2FXADkASf%2FsADkAT%2F%2FsADkAUP%2FsADkAUf%2FXADkAUv%2FsADkAU%2F%2FXADkAVP%2FsADkAVf%2FsADkAV%2F%2FsADkAgf%2BuADkAgv%2BuADkAg%2F%2BuADkAhP%2BuADkAhf%2BuADkAhv%2BuADkAiP%2FsADkAj%2F%2FsADkAkP%2FsADkAkf%2FsADkAkv%2FsADkAk%2F%2FsADkAlf%2FsADkAnf%2FXADkAnv%2FXADkAn%2F%2FXADkAoP%2FXADkAof%2FXADkAov%2FXADkAo%2F%2FXADkApP%2FXADkApf%2FXADkApv%2FXADkAp%2F%2FXADkAqP%2FXADkAr%2F%2FXADkAsP%2FXADkAsf%2FXADkAsv%2FXADkAs%2F%2FXADkAtf%2FXADkAtv%2FsADkAt%2F%2FsADkAuP%2FsADkAuf%2FsADkAvv%2FsADkAv%2F%2FXADkAx%2F%2BaADkAyv%2BaADoAJv%2FXADoAKv%2FXADoAMf%2FXADoAM%2F%2FXADoAiP%2FXADoAj%2F%2FXADoAkP%2FXADoAkf%2FXADoAkv%2FXADoAk%2F%2FXADoAlf%2FXADoAvv%2FXADsAD%2F%2BFADsAEf%2BFADsAIgApADsAJP%2BFADsAJv%2FXADsAKv%2FXADsAMf%2FXADsAM%2F%2FXADsAQ%2F%2BaADsARf%2BaADsARv%2BaADsAR%2F%2BaADsASf%2FXADsAT%2F%2FDADsAUP%2FDADsAUf%2BaADsAUv%2FDADsAU%2F%2BaADsAVP%2FDADsAVf%2BuADsAV%2F%2FDADsAXP%2FXADsAgf%2BFADsAgv%2BFADsAg%2F%2BFADsAhP%2BFADsAhf%2BFADsAhv%2BFADsAiP%2FXADsAj%2F%2FXADsAkP%2FXADsAkf%2FXADsAkv%2FXADsAk%2F%2FXADsAlf%2FXADsAnf%2BaADsAnv%2BaADsAn%2F%2BaADsAoP%2BaADsAof%2BaADsAov%2BaADsAo%2F%2BaADsApP%2BaADsApf%2BaADsApv%2BaADsAp%2F%2BaADsAqP%2BaADsAr%2F%2BaADsAsP%2BaADsAsf%2BaADsAsv%2BaADsAs%2F%2BaADsAtf%2BaADsAtv%2FDADsAt%2F%2FDADsAuP%2FDADsAuf%2FDADsAvv%2FXADsAv%2F%2BaADsAx%2F%2BFADsAyv%2BFADwAJv%2FsADwAKv%2FsADwAMf%2FsADwAM%2F%2FsADwAiP%2FsADwAj%2F%2FsADwAkP%2FsADwAkf%2FsADwAkv%2FsADwAk%2F%2FsADwAlf%2FsADwAvv%2FsAD0ALAC4AEMABf%2FsAEMACv%2FsAEMAxv%2FsAEMAyf%2FsAEQABf%2FsAEQACv%2FsAEQAWP%2FXAEQAWf%2FXAEQAWv%2FXAEQAW%2F%2FXAEQAXP%2FsAEQAuv%2FXAEQAxv%2FsAEQAyf%2FsAEUABQApAEUACgApAEUAxgApAEUAyQApAEcABf%2FsAEcACv%2FsAEcAWP%2FXAEcAWf%2FXAEcAWv%2FXAEcAW%2F%2FXAEcAXP%2FsAEcAuv%2FXAEcAxv%2FsAEcAyf%2FsAEgABQB7AEgACgB7AEgAxgB7AEgAyQB7AEoABf%2FsAEoACv%2FsAEoAxv%2FsAEoAyf%2FsAE0ARf%2FXAE0ARv%2FXAE0AR%2F%2FXAE0AUf%2FXAE0AU%2F%2FXAE0Anf%2FXAE0ApP%2FXAE0Apf%2FXAE0Apv%2FXAE0Ap%2F%2FXAE0AqP%2FXAE0Ar%2F%2FXAE0AsP%2FXAE0Asf%2FXAE0Asv%2FXAE0As%2F%2FXAE0Atf%2FXAE0Av%2F%2FXAE8ABf%2FsAE8ACv%2FsAE8Axv%2FsAE8Ayf%2FsAFAABf%2FsAFAACv%2FsAFAAxv%2FsAFAAyf%2FsAFEABf%2FsAFEACv%2FsAFEAWP%2FXAFEAWf%2FXAFEAWv%2FXAFEAW%2F%2FXAFEAXP%2FsAFEAuv%2FXAFEAxv%2FsAFEAyf%2FsAFIABf%2FsAFIACv%2FsAFIAWP%2FXAFIAWf%2FXAFIAWv%2FXAFIAW%2F%2FXAFIAXP%2FsAFIAuv%2FXAFIAxv%2FsAFIAyf%2FsAFQABQBSAFQACgBSAFQAQ%2F%2FXAFQARf%2FXAFQARv%2FXAFQAR%2F%2FXAFQASf%2FsAFQAUf%2FXAFQAU%2F%2FXAFQAnf%2FXAFQAnv%2FXAFQAn%2F%2FXAFQAoP%2FXAFQAof%2FXAFQAov%2FXAFQAo%2F%2FXAFQApP%2FXAFQApf%2FXAFQApv%2FXAFQAp%2F%2FXAFQAqP%2FXAFQAr%2F%2FXAFQAsP%2FXAFQAsf%2FXAFQAsv%2FXAFQAs%2F%2FXAFQAtf%2FXAFQAv%2F%2FXAFQAxgBSAFQAyQBSAFYABQApAFYACgApAFYAxgApAFYAyQApAFgABQBSAFgACgBSAFgAD%2F%2BuAFgAEf%2BuAFgAIgApAFgAxgBSAFgAx%2F%2BuAFgAyQBSAFgAyv%2BuAFkABQBSAFkACgBSAFkAD%2F%2BuAFkAEf%2BuAFkAIgApAFkAxgBSAFkAx%2F%2BuAFkAyQBSAFkAyv%2BuAFoARf%2FXAFoARv%2FXAFoAR%2F%2FXAFoAUf%2FXAFoAU%2F%2FXAFoAnf%2FXAFoApP%2FXAFoApf%2FXAFoApv%2FXAFoAp%2F%2FXAFoAqP%2FXAFoAr%2F%2FXAFoAsP%2FXAFoAsf%2FXAFoAsv%2FXAFoAs%2F%2FXAFoAtf%2FXAFoAv%2F%2FXAFsABQBSAFsACgBSAFsAD%2F%2BuAFsAEf%2BuAFsAIgApAFsAxgBSAFsAx%2F%2BuAFsAyQBSAFsAyv%2BuAF0ALAC4AIEABf9xAIEACv9xAIEAJv%2FXAIEAKv%2FXAIEALAEKAIEAMf%2FXAIEAM%2F%2FXAIEANv9xAIEAOP%2BuAIEAOf%2BuAIEAO%2F%2BFAIEAiP%2FXAIEAj%2F%2FXAIEAkP%2FXAIEAkf%2FXAIEAkv%2FXAIEAk%2F%2FXAIEAlf%2FXAIEAmv%2BFAIEAvv%2FXAIEAxv9xAIEAyf9xAIIABf9xAIIACv9xAIIAJv%2FXAIIAKv%2FXAIIALAEKAIIAMf%2FXAIIAM%2F%2FXAIIANv9xAIIAOP%2BuAIIAOf%2BuAIIAO%2F%2BFAIIAiP%2FXAIIAj%2F%2FXAIIAkP%2FXAIIAkf%2FXAIIAkv%2FXAIIAk%2F%2FXAIIAlf%2FXAIIAmv%2BFAIIAvv%2FXAIIAxv9xAIIAyf9xAIMABf9xAIMACv9xAIMAJv%2FXAIMAKv%2FXAIMALAEKAIMAMf%2FXAIMAM%2F%2FXAIMANv9xAIMAOP%2BuAIMAOf%2BuAIMAO%2F%2BFAIMAiP%2FXAIMAj%2F%2FXAIMAkP%2FXAIMAkf%2FXAIMAkv%2FXAIMAk%2F%2FXAIMAlf%2FXAIMAmv%2BFAIMAvv%2FXAIMAxv9xAIMAyf9xAIQABf9xAIQACv9xAIQAJv%2FXAIQAKv%2FXAIQALAEKAIQAMf%2FXAIQAM%2F%2FXAIQANv9xAIQAOP%2BuAIQAOf%2BuAIQAO%2F%2BFAIQAiP%2FXAIQAj%2F%2FXAIQAkP%2FXAIQAkf%2FXAIQAkv%2FXAIQAk%2F%2FXAIQAlf%2FXAIQAmv%2BFAIQAvv%2FXAIQAxv9xAIQAyf9xAIUABf9xAIUACv9xAIUAJv%2FXAIUAKv%2FXAIUALAEKAIUAMf%2FXAIUAM%2F%2FXAIUANv9xAIUAOP%2BuAIUAOf%2BuAIUAO%2F%2BFAIUAiP%2FXAIUAj%2F%2FXAIUAkP%2FXAIUAkf%2FXAIUAkv%2FXAIUAk%2F%2FXAIUAlf%2FXAIUAmv%2BFAIUAvv%2FXAIUAxv9xAIUAyf9xAIYABf9xAIYACv9xAIYAJv%2FXAIYAKv%2FXAIYALAEKAIYAMf%2FXAIYAM%2F%2FXAIYANv9xAIYAOP%2BuAIYAOf%2BuAIYAO%2F%2BFAIYAiP%2FXAIYAj%2F%2FXAIYAkP%2FXAIYAkf%2FXAIYAkv%2FXAIYAk%2F%2FXAIYAlf%2FXAIYAmv%2BFAIYAvv%2FXAIYAxv9xAIYAyf9xAIcALAB7AIgAJv%2FXAIgAKv%2FXAIgAMf%2FXAIgAM%2F%2FXAIgAiP%2FXAIgAj%2F%2FXAIgAkP%2FXAIgAkf%2FXAIgAkv%2FXAIgAk%2F%2FXAIgAlf%2FXAIgAvv%2FXAIkALAB7AIoALAB7AIsALAB7AIwALAB7AI0AD%2F%2BuAI0AEf%2BuAI0AJP%2FXAI0ANv%2FDAI0AOP%2FsAI0AOf%2FsAI0AOv%2FXAI0AO%2F%2FsAI0APP%2FsAI0Agf%2FXAI0Agv%2FXAI0Ag%2F%2FXAI0AhP%2FXAI0Ahf%2FXAI0Ahv%2FXAI0Amv%2FsAI0Ax%2F%2BuAI0Ayv%2BuAI8AD%2F%2BuAI8AEf%2BuAI8AJP%2FXAI8ANv%2FDAI8AOP%2FsAI8AOf%2FsAI8AOv%2FXAI8AO%2F%2FsAI8APP%2FsAI8Agf%2FXAI8Agv%2FXAI8Ag%2F%2FXAI8AhP%2FXAI8Ahf%2FXAI8Ahv%2FXAI8Amv%2FsAI8Ax%2F%2BuAI8Ayv%2BuAJAAD%2F%2BuAJAAEf%2BuAJAAJP%2FXAJAANv%2FDAJAAOP%2FsAJAAOf%2FsAJAAOv%2FXAJAAO%2F%2FsAJAAPP%2FsAJAAgf%2FXAJAAgv%2FXAJAAg%2F%2FXAJAAhP%2FXAJAAhf%2FXAJAAhv%2FXAJAAmv%2FsAJAAx%2F%2BuAJAAyv%2BuAJEAD%2F%2BuAJEAEf%2BuAJEAJP%2FXAJEANv%2FDAJEAOP%2FsAJEAOf%2FsAJEAOv%2FXAJEAO%2F%2FsAJEAPP%2FsAJEAgf%2FXAJEAgv%2FXAJEAg%2F%2FXAJEAhP%2FXAJEAhf%2FXAJEAhv%2FXAJEAmv%2FsAJEAx%2F%2BuAJEAyv%2BuAJIAD%2F%2BuAJIAEf%2BuAJIAJP%2FXAJIANv%2FDAJIAOP%2FsAJIAOf%2FsAJIAOv%2FXAJIAO%2F%2FsAJIAPP%2FsAJIAgf%2FXAJIAgv%2FXAJIAg%2F%2FXAJIAhP%2FXAJIAhf%2FXAJIAhv%2FXAJIAmv%2FsAJIAx%2F%2BuAJIAyv%2BuAJMAD%2F%2BuAJMAEf%2BuAJMAJP%2FXAJMANv%2FDAJMAOP%2FsAJMAOf%2FsAJMAOv%2FXAJMAO%2F%2FsAJMAPP%2FsAJMAgf%2FXAJMAgv%2FXAJMAg%2F%2FXAJMAhP%2FXAJMAhf%2FXAJMAhv%2FXAJMAmv%2FsAJMAx%2F%2BuAJMAyv%2BuAJUAD%2F%2BuAJUAEf%2BuAJUAJP%2FXAJUANv%2FDAJUAOP%2FsAJUAOf%2FsAJUAOv%2FXAJUAO%2F%2FsAJUAPP%2FsAJUAgf%2FXAJUAgv%2FXAJUAg%2F%2FXAJUAhP%2FXAJUAhf%2FXAJUAhv%2FXAJUAmv%2FsAJUAx%2F%2BuAJUAyv%2BuAJYAD%2F%2FXAJYAEf%2FXAJYAJP%2FsAJYAgf%2FsAJYAgv%2FsAJYAg%2F%2FsAJYAhP%2FsAJYAhf%2FsAJYAhv%2FsAJYAx%2F%2FXAJYAyv%2FXAJcAD%2F%2FXAJcAEf%2FXAJcAJP%2FsAJcAgf%2FsAJcAgv%2FsAJcAg%2F%2FsAJcAhP%2FsAJcAhf%2FsAJcAhv%2FsAJcAx%2F%2FXAJcAyv%2FXAJgAD%2F%2FXAJgAEf%2FXAJgAJP%2FsAJgAgf%2FsAJgAgv%2FsAJgAg%2F%2FsAJgAhP%2FsAJgAhf%2FsAJgAhv%2FsAJgAx%2F%2FXAJgAyv%2FXAJkAD%2F%2FXAJkAEf%2FXAJkAJP%2FsAJkAgf%2FsAJkAgv%2FsAJkAg%2F%2FsAJkAhP%2FsAJkAhf%2FsAJkAhv%2FsAJkAx%2F%2FXAJkAyv%2FXAJoAD%2F%2BFAJoAEf%2BFAJoAIgApAJoAJP%2BFAJoAJv%2FXAJoAKv%2FXAJoAMf%2FXAJoAM%2F%2FXAJoAQ%2F%2BaAJoARf%2BaAJoARv%2BaAJoAR%2F%2BaAJoASf%2FXAJoAT%2F%2FDAJoAUP%2FDAJoAUf%2BaAJoAUv%2FDAJoAU%2F%2BaAJoAVP%2FDAJoAVf%2BuAJoAV%2F%2FDAJoAXP%2FXAJoAgf%2BFAJoAgv%2BFAJoAg%2F%2BFAJoAhP%2BFAJoAhf%2BFAJoAhv%2BFAJoAiP%2FXAJoAj%2F%2FXAJoAkP%2FXAJoAkf%2FXAJoAkv%2FXAJoAk%2F%2FXAJoAlf%2FXAJoAnf%2BaAJoAnv%2BaAJoAn%2F%2BaAJoAoP%2BaAJoAof%2BaAJoAov%2BaAJoAo%2F%2BaAJoApP%2BaAJoApf%2BaAJoApv%2BaAJoAp%2F%2BaAJoAqP%2BaAJoAr%2F%2BaAJoAsP%2BaAJoAsf%2BaAJoAsv%2BaAJoAs%2F%2BaAJoAtf%2BaAJoAtv%2FDAJoAt%2F%2FDAJoAuP%2FDAJoAuf%2FDAJoAvv%2FXAJoAv%2F%2BaAJoAx%2F%2BFAJoAyv%2BFAJsAD%2F72AJsAEf72AJsAJP%2BaAJsAOv%2FXAJsAPP%2FsAJsAgf%2BaAJsAgv%2BaAJsAg%2F%2BaAJsAhP%2BaAJsAhf%2BaAJsAhv%2BaAJsAx%2F72AJsAyv72AJ0ABf%2FsAJ0ACv%2FsAJ0Axv%2FsAJ0Ayf%2FsAJ4ABf%2FsAJ4ACv%2FsAJ4Axv%2FsAJ4Ayf%2FsAJ8ABf%2FsAJ8ACv%2FsAJ8Axv%2FsAJ8Ayf%2FsAKAABf%2FsAKAACv%2FsAKAAxv%2FsAKAAyf%2FsAKEABf%2FsAKEACv%2FsAKEAxv%2FsAKEAyf%2FsAKIABf%2FsAKIACv%2FsAKIAxv%2FsAKIAyf%2FsAKUABf%2FsAKUACv%2FsAKUAWP%2FXAKUAWf%2FXAKUAWv%2FXAKUAW%2F%2FXAKUAXP%2FsAKUAuv%2FXAKUAxv%2FsAKUAyf%2FsAKYABf%2FsAKYACv%2FsAKYAWP%2FXAKYAWf%2FXAKYAWv%2FXAKYAW%2F%2FXAKYAXP%2FsAKYAuv%2FXAKYAxv%2FsAKYAyf%2FsAKcABf%2FsAKcACv%2FsAKcAWP%2FXAKcAWf%2FXAKcAWv%2FXAKcAW%2F%2FXAKcAXP%2FsAKcAuv%2FXAKcAxv%2FsAKcAyf%2FsAKgABf%2FsAKgACv%2FsAKgAWP%2FXAKgAWf%2FXAKgAWv%2FXAKgAW%2F%2FXAKgAXP%2FsAKgAuv%2FXAKgAxv%2FsAKgAyf%2FsAK0ABf%2FsAK0ACv%2FsAK0AWP%2FXAK0AWf%2FXAK0AWv%2FXAK0AW%2F%2FXAK0AXP%2FsAK0Auv%2FXAK0Axv%2FsAK0Ayf%2FsAK8ABf%2FsAK8ACv%2FsAK8AWP%2FXAK8AWf%2FXAK8AWv%2FXAK8AW%2F%2FXAK8AXP%2FsAK8Auv%2FXAK8Axv%2FsAK8Ayf%2FsALAABf%2FsALAACv%2FsALAAWP%2FXALAAWf%2FXALAAWv%2FXALAAW%2F%2FXALAAXP%2FsALAAuv%2FXALAAxv%2FsALAAyf%2FsALEABf%2FsALEACv%2FsALEAWP%2FXALEAWf%2FXALEAWv%2FXALEAW%2F%2FXALEAXP%2FsALEAuv%2FXALEAxv%2FsALEAyf%2FsALMABf%2FXALMACv%2FXALMAxv%2FXALMAyf%2FXALUABf%2FsALUACv%2FsALUAWP%2FXALUAWf%2FXALUAWv%2FXALUAW%2F%2FXALUAXP%2FsALUAuv%2FXALUAxv%2FsALUAyf%2FsALoABQBSALoACgBSALoAD%2F%2BuALoAEf%2BuALoAIgApALoAxgBSALoAx%2F%2BuALoAyQBSALoAyv%2BuALsABf%2FsALsACv%2FsALsAWP%2FXALsAWf%2FXALsAWv%2FXALsAW%2F%2FXALsAXP%2FsALsAuv%2FXALsAxv%2FsALsAyf%2FsALwABQBSALwACgBSALwAD%2F%2BuALwAEf%2BuALwAIgApALwAxgBSALwAx%2F%2BuALwAyQBSALwAyv%2BuAL4ALAB7AAAABwBaAAMAAQQJAAEAEgAAAAMAAQQJAAIADgASAAMAAQQJAAMAPAAgAAMAAQQJAAQAEgAAAAMAAQQJAAUAGABcAAMAAQQJAAYAEAB0AAMAAQQJAA4AVACEAE8AcABlAG4AIABTAGEAbgBzAFIAZQBnAHUAbABhAHIAQQBzAGMAZQBuAGQAZQByACAALQAgAE8AcABlAG4AIABTAGEAbgBzACAAQgB1AGkAbABkACAAMQAwADAAVgBlAHIAcwBpAG8AbgAgADEALgAxADAATwBwAGUAbgBTAGEAbgBzAGgAdAB0AHAAOgAvAC8AdwB3AHcALgBhAHAAYQBjAGgAZQAuAG8AcgBnAC8AbABpAGMAZQBuAHMAZQBzAC8ATABJAEMARQBOAFMARQAtADIALgAwAAAAAgAAAAAAAP9mAGYAAAAAAAAAAAAAAAAAAAAAAAAAAADcAAABAgACAAMABAAFAAYABwAIAAkACgALAAwADQAOAA8AEAARABIAEwAUABUAFgAXABgAGQAaABsAHAAdAB4AHwAgACEAIgAjACQAJQAmACcAKAApACoAKwAtAC4ALwAwADEAMgAzADQANQA2ADcAOAA5ADoAOwA8AD0APgA%2FAEAAQQBCAEMARABFAEYARwBIAEkASgBLAEwATQBOAE8AUABRAFIAUwBUAFUAVgBXAFgAWQBaAFsAXABdAF4AXwBgAGEArACjAIQAhQC9AJYA6ACGAI4AiwCdAKkApAEDAIoBBACDAJMA8gDzAI0AlwCIAMMA3gDxAJ4AqgD1APQA9gCiAK0AyQDHAK4AYgBjAJAAZADLAGUAyADKAOkAZgDTANAA0QCvAGcA8ACRANYA1ADVAGgA6wDtAIkAagBpAGsAbQBsAG4AoABvAHEAcAByAHMAdQB0AHYAdwDqAHgAegB5AHsAfQB8ALgAoQB%2FAH4AgACBAOwA7gC6ANcAsACxANgA3QDZALIAswC2ALcAxAC0ALUAxQCHAL4AvwC8AQUA7wEGAQcBCAEJAQoBCwAsAM8AzADNAM4EbnVsbAd1bmkwMEFECW92ZXJzY29yZQRFdXJvB3VuaUZCMDEHdW5pRkIwMgxmb3Vyc3VwZXJpb3IHdW5pRkIwMwd1bmlGQjA0AmZmAAAAAQADAAgACgANAAf%2F%2FwAPAAEAAAAMAAAAAAAAAAIAAQAAANsAAQAAAAEAAAAKAAoACgAAAAEAAAAKAB4ALAABbGF0bgAIAAQAAAAA%2F%2F8AAQAAAAFsaWdhAAgAAAABAAAAAQAEAAQAAAABAAgAAQA2AAEACAAFAAwAFAAcACIAKADVAAMASABOANQAAwBIAEsA1gACAEgA0gACAE4A0QACAEsAAQABAEg%3D%29%20format%28%27truetype%27%29%3B%0A%7D%0A%40font%2Dface%20%7B%0Afont%2Dfamily%3A%20%27Open%20Sans%27%3B%0Afont%2Dstyle%3A%20normal%3B%0Afont%2Dweight%3A%20700%3B%0Asrc%3A%20url%28data%3Aapplication%2Fx%2Dfont%2Dtruetype%3Bbase64%2CAAEAAAASAQAABAAgR0RFRgAQANwAAIsYAAAAFkdQT1MAFQAKAACLMAAAAAxHU1VC3cremgAAizwAAAB0T1MvMqJ1oRgAAF5QAAAAYGNtYXDPgnIkAABesAAAAMRjdnQgEy0alAAAaEwAAACqZnBnbbtzpHUAAF90AAAH4Gdhc3AACAAbAACLDAAAAAxnbHlmpn0rtQAAASwAAFeEaGVhZPfhxw4AAFqMAAAANmhoZWEOKQeHAABeLAAAACRobXR45L1NMAAAWsQAAANoa2VybqPrpOMAAGj4AAAekGxvY2GxCZk7AABY0AAAAbptYXhwAmcCHwAAWLAAAAAgbmFtZRiQM1gAAIeIAAABXHBvc3Rqw5auAACI5AAAAiZwcmVwyAn8awAAZ1QAAAD4AAIAwQAABAoFtgADAAcAHkAMBAMFAgMCCAkEAwcAAC8yLzMREgE5OREzETMxMBMhESE3IREhwQNJ%2FLdoAnn9hwW2%2BkpoBOYAAAIAdf%2FlAdMFtgADAA8AJkASAwoKAgQEEBEBBw0HVFkNEwIDAD8%2FKxEAMxESATkRMzMRMzEwASMDIQE0NjMyFhUUBiMiJgGg9DMBWv6iWlZTW1xSVFwB5QPR%2BtlUVlhST1tZAAACAIUDpgNCBbYAAwAHABtACwQHAAMDCAYCBwMDAD8zzTIRATMRM8wyMTABAyMDIQMjAwGcKcUpAr0pxSkFtv3wAhD98AIQAAACAC0AAAT%2BBbQAGwAfAH1ARAgcHxUEFAkJCgQBABkEGAUFBhIPDgsEChMTFBYeHQcEBhcXGBgUBgoEICEIBAsLHAEOHwAPDxkVEg4SDhIKFxMDBgoSAD8zPzMSOTkvLxEzMzMRMzMRMzMzETMzERIBFzkRMxESFzkRMxESFzkRMxESFzkRMxESFzkxMAEHIRUhAyMTIwMjEyM1ITcjNSETMwMzEzMDMxUFMzcjA%2BcvAQL%2B103cTsJM10ruARUv%2FAEhTdtNxk7XTvD9HcQvxANM6M7%2BagGW%2FmoBls7o0QGX%2FmkBl%2F5p0ejoAAADAFj%2FiQREBhIAIAAmACwAhkBFJBcDHR0UDQYqKiEpHicAJwgPIxEhIRkAEQAtLiodJwAADSQRIREnKxonIQklBgwcFxxPWRQXBgxQWQUGAwYXBhcGLRUAAD8SOTkvLxEzEM0rEQAzKxESABc5ETMREjk5MxESOTkREgE5OREzMxESOTkyMhESOTkROREzMzMzETMzMzEwARQGBxUjNSYnERYWFxEnJiY1NDY3NTMVFhcHJicRHgIFNCYnFTYBFBYXNQYERObPifS4V%2FVgQ8al48uJ5blenKTDpU3%2B00REiP5uPUSBAcmfwRPNyQVRAQgrQgYBNhpOt4eRuxSZlQpS6kAO%2FtlLboRnKjof%2BRcCviw5HusTAAUAP%2F%2FuBvYFywAJABQAGAAiAC0ASkAkFhcXBQUKEAAQGBUVGRkpIx4jECMuLyArHCYZGAYXGAMNBxIHAD8zxDI%2FPz8zxDIREgE5OREzEMAyEjkRMxEzEMAyEjkRMzEwARQWMzI1NCMiBgUUBiMiJjUQITIWJQEjARMUFjMyNTQjIgYFFAYjIiY1ECEyFgE7LTJgYDItAbuyrKW0AVmptQKw%2FNXwAyuFLTJgYDItAbuyrKW0AVmptQQAf338%2Bnt95uft4AHJ7dj6SgW2%2FAJ%2Fffz6e33l5%2B3fAcntAAADAFL%2F7AYABcsAHQAmADEAcUA5LQ0jCgEdFgAKFg0TEycZGhonDQMHAQAAMx4HBzIXIRoWCiQkLy8QGhoEEBAqTVkQBAQhTFkEEwESAD8%2FKwAYPysREgA5GC8SOREzEjk5ERI5EQEzETMRMxEzEhc5ETMRMxESOTkREjkREjkRMzEwISEnBiMiJDU0NjcmJjU0NjMyFhUUBgcBNjchBgIHJRQWMzI3AQYGATQmIyIGFRQXNjYGAP6Hc7%2Fx9P7ieZNLROnDut%2BKmgEcRzQBPiR%2BUPzAgWV%2BZf60OkMBZ0g5Q01fVlxxheC%2FicFUVp1dmLqtkXfFWf7rdbiH%2Fv9jg1ZmPQFKLGAChjU9QDtYajBdAAEAhQOmAZwFtgADABK2AAMDBAIDAwA%2FzREBMxEzMTABAyMDAZwpxSkFtv3wAhAAAAEAUv68AnkFtgANACBADgsKCgMEBAAHBw8LJAMDAD8%2FEQEzETMzETMzETMxMBMQEjczBgIVFBIXIyYCUpuS%2Bo2Qk4j4k5oCMQEJAc6uwf4y9PX%2BN7mqAcYAAAEAPf68AmQFtgANACBADgMEBAsKCgAHBw4KAwQkAD8%2FEQEzETMzETMzETMxMAEQAgcjNhI1NAInMxYSAmSbkviHlJCN%2BpOaAjH%2B%2Bf46qLgByfb0Ac7Br%2F4xAAEAPwJWBB0GFAAOADVAGAkLCwUDAw0BBwcQDwQKCgcHAQ0NBggOAAA%2FxDI5ETMzEjkRMxESATkRMzMzEjkzEjkxMAEDJRcFEwcDAycTJTcFAwKwKQF1If6s3%2BOciezd%2Fq4nAW0pBhT%2BkGj8GP7XeQE5%2Fsl3ASka%2BmgBcAABAFgA4wQ5BMUACwAmQBAIBgkJAwEAAAwNCwkABgQDAC8zMzMyMhESATkRMzMzETMzMTABITUhETMRIRUhESMB2%2F59AYPbAYP%2BfdsCZNsBhv562%2F5%2FAAEAP%2F74AcsA7gAGABW3AgMABQUHAwUAL8YRATMRM8IyMTAlBgMjEjchAcs0fNxBJAEY18r%2B6wEK7AABAD0BqAJWAqIAAwARtQMFAAQAAQAvMxEBMxEzMTATNSEVPQIZAaj6%2BgABAHX%2F5QHTATkACwAWQAoGAAAMCQNUWQkTAD8rEQEzETMxMDc0NjMyFhUUBiMiJnVaVlNbXFJUXI9UVlhST1tZAAABAA4AAANEBbYAAwAcQAwBAgMAAgAEBQMDAhIAPz8REgE5OREzETMxMAEBIQEDRP3f%2FusCIQW2%2BkoFtgACAEr%2F7ARIBc0ACwAXAChAFAwGEgAGABgZCRVPWQkHAw9PWQMZAD8rABg%2FKxESATk5ETMRMzEwARACISIAERASITIAARAWMzI2ERAmIyIGBEj7%2Fvv9%2Fv%2F6AQT9AQP9NV1ubGBha21eAtv%2Bgf6QAXwBcwGDAW%2F%2BgP6O%2FvPp7AEKAQ3r6wABAHkAAANOBbYACgAqQBMJBAAACAEBCwwIBwcBBAQJBgEYAD8%2FMxESOREzERIBOREzMxI5OTEwISERNzcGBwcnATMDTv7LAwVNHqiVAdf%2BA06LmE0Yh7oBdwABAE4AAARQBcsAHQA9QB4cDgEHABYBFh4fFgcHAgoSCk5ZEgcCARwBHE5ZARgAPysREgA5GD8rERIAOREzERIBOTkRMzMRMzMxMCEhNQE%2BAjU0JiMiBgcnPgIzMhYWFRQGBgcHFSEEUPwCAW%2BjZCxhUVWgV6hsjqhoidJ0R5W8vAJ91wFzp4FuO1hWTkjHXEwpZLR0ZbG6rLEOAAABAE7%2F7ARCBcsAJgBbQC8iFw0TEwcDHBwAAAcNBycoIR4kHk9ZAxgXGBdQWQwYAQ0DGBgKJAcNEAoQT1kKGQA%2FKxEAMxg%2FEjkvX15dKxESADkrEQAzERIBOTkRMxEzETMRMxESOTkxMAEUBgcVFhYVFAQhIicRFhYzMjY1NCYjIzUzMjY1NCMiBgcnNiEyBAQXppaxtv7O%2FuTuuFXMZJmSqLhvcaqd0EiVW4%2FIARXjAQcEb4nAJAYWq5HT608BBys2aHNnVu1ZbKYwO9WQuAAAAgAjAAAEcQW2AAoAEwBGQCIPBwMJAgILAwMFAAAVEwUFFAYTAQUTBVBZCRMTAw8HBgMYAD8%2FMxI5LzMrEQAzEjkRATMRMxEzERI5ETMzETMSOTkxMAEjESERITUBIREzITU0NjcjBgcBBHGw%2FtL9kAKBAR2w%2FiIKAwglNP70AS%2F%2B0QEv1wOw%2FGn4PuwTUk7%2BawABAGT%2F7AQ1BbYAGwBWQCsYFRUXAxkUFA4IDgMIAxwdFBMJEwwQABBPWRkAAAYVFRhOWRUGBgxPWQYZAD8rABg%2FKxESADkYLzMrERIAOTkRMxESATk5ETMREjkRMxI5OREzMTABMhYVFAAhIicRFhYzIDU0ISIGBycTIREhAzc2AmbU%2B%2F7S%2Fuf0lk%2FSXgEb%2Fts1gCh7NwMZ%2FfYbIz0Dpu7P9f74TwELKjXo3RUMQgLp%2Fvr%2B4QcOAAIASP%2FsBFAFxwAYACQAQUAhBhIMDCIiABwSABIlJg8fUFkPDxUDFRlPWRUZAwhPWQMHAD8rABg%2FKxESADkYLysREgE5OREzETMSORESOTEwExAAITIXFSYjIgYGBzM2MzIWFRQAIyImAgUyNjU0JiMiBhUUFkgBbwFufUdZV5%2FJZAkNY9rE3v746qLxgwIQY2pjZF6FfQJtAbIBqA%2F3FGC8rar22er%2B75YBIL%2BFe2t7elF3pAAAAQA3AAAEUAW0AAYALkAWBgAAAgEBBQIFBwgFAwIDAk5ZAwYAGAA%2FPysREgA5ERIBOTkRMxESOREzMTAzASERIRUB4wIl%2FS8EGf3XBLABBML7DgAAAwBI%2F%2BwESgXJABcAIgAuAFNAKRIGFSwDAxgJGCYVFQ8eHgkPCS8wBhISISEpKQwADBtRWQwZACNRWQAHAD8rABg%2FKxESADkRMxI5ETMREgE5OREzERI5ETMyERI5ETMSOTkxMAEyBBUUBgcWFhUUBCMiJDU0NjcmJjU0JAMUFjMyNjU0JicGEyIGFRQWFzY2NTQmAkrSAQF8iqSP%2Fubm8P7uhZN9bgEEE3hoc3Jxf9XiT2FNZWJOZAXJv6Jwr0VYv3K028y7fcJKT7RrncL7vFZgY1FDdUJiAsxRRDxfMi5gP0VQAAACAEL%2F7ARKBccAGQAlAD9AIB0FEwwMIyMAEwAmJxAgUFkQEAMWFhpPWRYHAwhQWQMZAD8rABg%2FKxESADkYLysREgE5OREzEjkREjkyMTABEAAhIic1FjMyNjY3IwYGIyImNTQAMzIWEiUiBhUUFjMyNjU0JgRK%2FpT%2Bj4JDVFybyGoIDDqYcr%2FcAQvmovOC%2Fe9gbGJkXoZ9A0b%2BUP5WDvgVW8OrXkz12usBEZj%2B38GEfGp8e1B3pAAAAgB1%2F%2BUB0wRzAAsAFwAmQBMSBgYMAAAYDxVUWQ8QCQNUWQkTAD8rABg%2FKxEBMxEzMxEzMTA3NDYzMhYVFAYjIiYRNDYzMhYVFAYjIiZ1WlZTW1xSVFxaVlNbXVFUXI9UVlhST1tZA4tUVlhSUVlYAAIAP%2F74AdMEcwAGABIAKEATDQcHEwMEBgEGBhMKEFRZChAEBgAvxj8rEQEzETMQwjIRMxEzMTAlFwYDIxI3AzQ2MzIWFRQGIyImAbwPNHzcQSQvWlZTW11RVFzuF8r%2B6wEK7ALbVFZYUlFZWAAAAQBYAMsEOQUAAAYAJ0AQBQEEAAEABwgEAwMGAAIBBQA9LzMzMzIzETMREgE5OREzETMxMCUBNQEVAQEEOfwfA%2BH9VAKsywG2jwHw8P7D%2FucAAAIAWAGiBDkEAAADAAcAJEARBwMDCQQACAVQBGAEAgQEAAEALzMzL10zEQEzMhEzETMxMBM1IRUBNSEVWAPh%2FB8D4QMl29v%2BfdvbAAABAFgAywQ5BQAABgArQBICAAEFAAUHCAAGBgECAwMFBAEAPS8zMzMRMxEzETMREgE5OREzETMxMBMBATUBFQFYAqz9VAPh%2FB8BugEZAT3w%2FhCP%2FkoAAAIABv%2FlA6AFywAZACUAREAiIBoaGQAADQcHEg0SJicPAAEJAwAAIyMdVFkjEw8KT1kPBAA%2FKwAYPysRADMYL19eXRESATk5ETMREjkRMzMRMzEwATU0Njc2NjU0JiMiByc2MzIWFRQGBwYGFRUBNDYzMhYVFAYjIiYBFFJtaUNgVpbAbd%2F6zvNkjGAz%2FtdaVlNbXFJUXAHlSmCOUEteOkFEYtt9xqVuoGRHSjw8%2FqpUVlhST1tZAAACAGb%2FZgbHBckANAA%2FAFlAKwc5ORQUEzU1DTsTKBMNAyEZIS0ZAC0AQEEWCDc3BAo9EAoQChAqHTEEJCoALzM%2FMxI5OS8vETMRMzMRMzMREgE5OREzETMREhc5ETMRMxESOREzEjkxMAEUBgYjIiYnIwYjIiY1NAAzMhYXAxQzMjY1NCYmIyIEAhUQACEyNjcVBiEgABE0EiQhMgQSARQzMjY3NyYjIgYGx1yob0pyGRBsp7HMAQzYVs9DF0xATIbznMr%2B1p8BJwEYav571v77%2FoT%2BV9kBkQEF3AFavPwArFpeCg0zQH2LAvCQ74hHOoHVudMBAiEX%2FheLu5eh94Km%2FsfN%2Fuz%2B2S8twFsBkAFk9wGT5bT%2BtP6q03%2BP3QucAAACAAAAAAWFBbwABwANAENAIQINAwgBAAYFCwsDAAAHBw8DBAQODQJMWQ0NAwsFAwADEgA%2FMz8zEjkvKxEBMxEzETMRMxESOREzMxI5ORI5OTEwIQMhAyEBIQEBAiYnBgMEN2r962r%2BsgIEAXsCBv3%2BkyUIIZwBXP6kBbz6RAJgAdl8JID%2BBwAAAwC4AAAE9AW2AA8AGAAgAFZALAcUFAQEGh4LCyIQGhoPDyEIEBkQGU1ZDBABDQMQEA8ADxpMWQ8SABhMWQADAD8rABg%2FKxESADkYL19eXSsREgA5EQEzETMRMxEzETMSOREzEjkxMBMhIAQVFAYHFRYWFRQEIyEBMzI2NTQmIyMRETMyNjU0IbgBxwE3ARl7Zot7%2Ft%2F4%2Fd0BNrR%2BcXuFo8qAev78BbaxwYOoEQofqo3I4ANzTlpUSf3F%2FoNiZbYAAQB3%2F%2BwE0QXLABYAMUAYBxMTGAMNDRcUABEATFkRBAcFCgVMWQoTAD8rEQAzGD8rEQAzEQEzETMRMxEzMTABIgIVECEyNxEGIyAAETQSJDMyFwcmJgMlr8ABb5rbtN7%2Bwf6upgE30dXXZFKmBMn%2B%2Bev%2BF03%2B%2FEsBgwFq5AFXt2f8JzoAAgC4AAAFdQW2AAgADwAoQBQJAAARDQQEEAUMTFkFAwQNTFkEEgA%2FKwAYPysRATMRMxEzETMxMAEQACEhESEgAAEQISMRMyAFdf5l%2Fnz%2BYgHLAWYBjP6%2B%2FmClhQHAAun%2Bl%2F6ABbb%2Bhv6lAdf8SAABALgAAAQCBbYACwBFQCQIBAAADQYKCgEBDAYJTFkMBgENAwYGAQICBUxZAgMBCkxZARIAPysAGD8rERIAORgvX15dKxEBMxEzETMRMxEzMzEwISERIRUhESEVIREhBAL8tgNK%2FewB7%2F4RAhQFtv7%2Bv%2F7%2BhwAAAQC4AAAD%2FgW2AAkANEAaCAMDCwYAAAEBCgYJTFkGBgECAgVMWQIDARIAPz8rERIAORgvKxEBMxEzETMRMxEzMTAhIREhFSERIRUhAen%2BzwNG%2FesB8P4QBbb%2B%2Fof9AAEAd%2F%2FsBScFywAaAExAJxoYGAIODQ0CAhMcEwgIGw4QCxBMWQAaTFkAAAULBBgWBRZMWQIFEwA%2FMysRADMYPxI5LysrEQAzEQEzETMREjkRMxEzETMROTEwASERBgYjIAAREAAhMhcHJiMiAhUUFjMyNxEhAuMCRI35gv61%2FqMBlQFn4dFnoK3J8sO6YWT%2B6wM1%2FQouJQGFAWwBYgGMWvhQ%2FvLk7vsUATEAAQC4AAAFZgW2AAsAN0AcCQEBAAANCAQEBQUMCANMWUwIAQgIBQoGAwEFEgA%2FMz8zEjkvXSsRATMRMxEzETMRMxEzMTAhIREhESERIREhESEFZv7L%2Fb3%2BygE2AkMBNQJ3%2FYkFtv3DAj0AAAH%2FaP5SAe4FtgANAB9ADgsCCAgOAwUABUxZAAkDAD%2FEKxEAMxEBMxEzMzEwEyInERYzMjY1ESEREAIfaU5QQmZYATbq%2FlIWAQIUf4cFWvqo%2FwD%2B9AAAAQC4AAAFUAW2AAwAQkAfDAICCgsLAQAADggDBQUNDAICAwsLBgMICAUGAwEFEgA%2FMz8SOREzETMREjkRMxEBMxEzMhEzETMzETM5ETMxMCEhAQcRIREhETcBIQEFUP6g%2FoGD%2FsoBNnoBjAFY%2FgICaF799gW2%2FWOsAfH9eQAAAQC4AAAEPwW2AAUAH0AOBAcDAAAGAQMAA0xZABIAPysAGD8RATMRMxEzMTAzESERIRG4ATYCUQW2%2B0r%2FAAABALgAAAbTBbYAFAA6QBwUAAkLCQgDBQ4ODQ0WBQYVEgIJAgYLBwMOAAYSAD8zMz8zEjk5ETMRATMyETMRMxESFzkRMzMxMCEBIxIVESERIQEzASERIRE0NhMjAQMj%2FqAJE%2F7rAaYBWgYBbwGm%2Ft8DDAn%2BhwR7%2FqJ1%2FVgFtvuiBF76SgK0MYABFPuHAAEAuAAABckFtgAPADZAGQoACQEGDQ0AABEDBQYGBxALAwcOCAMBBxIAPzM%2FMxI5OREBMzIRMzkRMxEzERI5ORI5MTAhIQEjEhURIREhATMCNREhBcn%2Bdv2ECRP%2B6wGHAnsHDwEXBFL%2B2339UAW2%2B7kBHXYCtAACAHf%2F7AXnBc0ACwAVAChAFBEAABcMBgYWCRNMWQkEAw9MWQMTAD8rABg%2FKxEBMxEzETMRMzEwARAAISAAERAAISAAARQWMyARECEiBgXn%2Fpj%2BsP6w%2FpgBaQFRAVEBZfvVurkBc%2F6PubwC3f6V%2FnoBhgFtAW0Bgf58%2FpT1%2BAHtAe75AAACALgAAASqBbYACAATADRAGgQJCRUADg4PDxQNAExZDQ0PEBAITFkQAw8SAD8%2FKxESADkYLysRATMRMxEzETMRMzEwATMyNjU0JiMjBRQEISMRIREhIAQB7maPjnd%2FjQK8%2Ftn%2B8IX%2BygHTAQoBFQMGcWxtaMrs%2Bv34BbblAAACAHf%2BpAXnBc0ADwAZAEJAIgYDBQQEAgMIBAoVAAAbEAoKGgMHDQ0XTFkNBAcTTFkFBxMAP8YrABg%2FKxESADkRATMRMxEzETMSFzkRMxEzMTABEAIHASEBIyAAERAAISAAARQWMyARECEiBgXnt7EBYP5z%2FvQX%2FrD%2BmAFpAVEBUQFl%2B9W6uQFz%2Fo%2B5vALd%2Fv7%2Bo1H%2BdwFIAYYBbQFtAYH%2BfP6U9fgB7QHu%2BQAAAgC4AAAFSAW2AAgAFwBOQCYTFxcECgQQEAoWFRkACgoLCxgTCQwACU1ZAAALDAwITFkMAxYLEgA%2FMz8rERIAORgvKxESADkRATMRMxEzEBjEMhE5ETMREjkRMzEwATMyNjU0JiMjEREhESEgBBUUBgcAFyEBAe5kk4yPll7%2BygGqASoBHo6CAUpk%2Fqj%2BowMtYmloWP15%2Fc8Fttndgck5%2FhOQAjEAAAEAXv%2FsBBcFywAnAEVAIhsaGiEAIQUUDAAUACgpFCEADCEMHgkXHkxZFwQDCUxZAxMAPysAGD8rERIAOTkRMxEzERIBOTkRMxEzMxESOREzMTABFAQjIicRFhYzMjY1NCYmJy4CNTQkMzIWFwcmJiMiBhUUFhYXFhYEF%2F7j%2Fuq0lM1VZm0wXY%2BGhlABB%2Bhyz3FkdZlKWF4mU5vNmAGWxuRYASBCNk5NK0M%2BRD90mmfC3jYx8TAmUkIpPTlKYsUAAAEAKQAABHkFtgAHACZAEgYAAAMBAQgJBwMEA0xZBAMBEgA%2FPysRADMREgE5ETMzETMxMCEhESERIREhAuz%2Byv5zBFD%2BcwS0AQL%2B%2FgABAK7%2F7AVeBbYAEgAlQBERAQEUCwgIExIJAwUOTFkFEwA%2FKwAYPzMRATMRMxEzETMxMAERFAYEIyAANREhERQWMzI2NREFXpH%2B7rv%2B5v7IATWInZiJBbb8TqL0ggEh%2BwOu%2FIGpnp%2BqA30AAQAAAAAFMwW2AAsAKkATAwIJCQUAAQENBQQEDAAEAwkDEgA%2FMz8zEQEzETMRMxEzETkRMzMxMAEhASEBIQEWFhc2NwP6ATn%2BD%2F6u%2FhABOQETFzEGC0AFtvpKBbb8mk3NKFzmAAEAAAAAB7wFtgAdAEZAIgoJDxQTBQEAGBgFDwMMHBwdHR8MCwseHBMFCwMYDw8BChIAPzMzETM%2FMzMzEQEzETMRMxEzERIXOREzMxEzMxEzMzEwISEDJgInBgYHAyEBIRMWFzY2NxMhExYWFzY2NxMhBkj%2Bn8YLNQQGMA3F%2FqD%2BiwExuzEWBisT1QEl1Q4qCwosEroBMQMAKQEBLDbvM%2F0CBbb84t2iOe9CAzP8zTfiUU7pSAMeAAABAAAAAAVWBbYACwBEQCALBQIICAcJBwYJCgYKAQAADQMEDAsIAgUFBAkGAwEEEgA%2FMz8zEjkRMzMzEQEzMhEzETM5OREzETMREjkRMzMzMTAhIQEBIQEBIQEBIQEFVv6e%2Fqz%2BrP60AeX%2BOgFWATsBNQFO%2FjUCKf3XAvICxP3yAg79KwABAAAAAAT%2BBbYACAA2QBkIBwcFAQICAAQEBQUJCgMGBgAABQEHAwUSAD8%2FMxI5ETMRMxESATkRMxI5MhEzETMRMzEwAQEhAREhEQEhAn8BMQFO%2Fhv%2BzP4bAVADXAJa%2FIP9xwIvA4cAAAEAMQAABHEFtgAJADtAHQgEAQMHBwABAAoLBwQFBQRMWQUDAgEIAQhMWQESAD8rERIAORg%2FKxESADkREgE5OREzETMRMzMxMCEhNQEhESEVASEEcfvAAr39VgQa%2FUQCz8kD7QEAyPwSAAABAI%2F%2BvAJzBbYABwAeQA0GAQEIBAAJBQIDBgEkAD8zPzMRATMyETkRMzEwASERIRUjETMCc%2F4cAeTg4P68BvrT%2BqwAAAEADAAAA0IFtgADABxADAADAwQCAQEFAwMCEgA%2FPxEBMxEzETMRMzEwAQEhAQEhAiH%2B6%2F3fBbb6SgW2AAEAM%2F68AhcFtgAHACBADgEGBgkDBwcIAAckAwQDAD8zPzMRATMRMxI5ETMxMBczESM1IREhM9%2FfAeT%2BHHEFVNP5BgAAAQAIAggEPQW%2BAAYALUAUAgEFBQYEBAMDCAYAAAAEBAcFAgYAPzMSOS8zATIRMxEzETMREjkRMzMxMBMBMwEjAQEIAbaQAe%2Fv%2Fr7%2B6AIIA7b8SgKD%2FX0AAAH%2F%2FP68A07%2FSAADABK2AAUBBAIBJAA%2FMxEBMxEzMTABITUhA078rgNS%2FryMAAABAUwE2QONBiEACAAcQAsAB0ADBQUJCgWAAAAvGt0REgE5ETMayjIxMAEmJic1IRYXFQLDP%2FREAVY%2FrATZLMVCFWXIGwAAAgBW%2F%2BwEOwR1ABgAIgBKQCYSDAgMAiIiGBgkHQgIIwwZS1kMDAUUFA9GWRQQAh8FH0ZZBRYAFQA%2FPysRADMYPysREgA5GC8rEQEzETMRMxEzEjkyERI5MTAhJyMGBiMiJjU0Njc3NTQjIgcnNjMyFhURAQcGBhUUMzI2NQNmOwhNo4Ohufn7wq6GtWXB6%2BHw%2FtF2hYKUan%2BYYUu4qrKpCQYxqlHOZcTI%2FRcCBgQEWFqBemUAAgCg%2F%2BwEtAYUABIAHwBCQCEdAwMhCRALDhcXCwsgDAALFQkQBgAGGkdZBhYAE0dZABAAPysAGD8rERIAOTkYPz8RATMRMxEzEjk5ETMRMzEwATISERACIyInIwcjESERFAczNhciBgcVFBYzMjY1NCYDDsbg58fFcBUz6QExDAxrcHFoAmt0Xm9wBHP%2By%2F7z%2Fuv%2B0I97BhT%2BlkWYpvSLoCG0nK2lpaUAAQBc%2F%2BwD3QRzABUAKkAVEw0HBxcNAgIWBQtHWQUQAA9HWQAWAD8rABg%2FKxEBMxEzETMREjkxMAUgERAAITIXByYmIyIREDMyNjcRBgYCZv32ARwBCcKaWkh8Pu7uWJZLSpcUAj0BHQEtTOwdJf6u%2FrgvMv77LyQAAgBc%2F%2BwEcQYUABIAHwBAQCEJFhADCwsODiEdAwMgDxUMABEJAAYGGkdZBhAAE0dZABYAPysAGD8rERIAOTkYPz8RATMRMxEzETMSFzkxMAUiAhEQEjMyFzMmNREhESMnIwYnMjY3NTQmIyIGFRQWAgLF4eXJ028KFwEy6jsNaGp1bQVvfWZxchQBMgEPARMBM6R9YgFm%2BeyRpfOIoyG0nK2lpaUAAAIAXP%2FsBGIEcwAGABsARkAjAxIEBBkRER0SCgocGBUSAxJKWQMDBw0NAEpZDRAHFUZZBxYAPysAGD8rERIAORgvKxESADkRATMRMxEzETMzERI5MTABIgYHISYmAyAAERAAMzIAFRUhFhYzMjY3FQYGAm9hbggBrAJyNv7y%2FtABGfjtAQj9LwWQgmW0YlC2A5p7cXF7%2FFIBKgERARkBM%2F7y7pSCkiou7CgnAAABACkAAAN1Bh8AFQA8QB4UAgIHBQMDFhcNAAAXBQEUAUZZBxQPCxBHWQsAAxUAPz8rABg%2FMysRADMRATMRMxESOREzMzMRMzEwASERIREjNTc1NDYzMhcHJiMiBhUVIQMK%2Fvj%2Bz6iovM%2Bee05cTkE6AQgDefyHA3mTUlK%2FsC%2FgHU08RgADAAb%2BFARtBHMAKQA2AEAAgEBECx0dPT0EMBERAikHIAQjAQQEQhoqKhcXNyMjQRoNAA0BDQYNNAc6S1kJIAQDBwcmNCkCSlkpKSYmP0tZJhAULUpZFBsAPysAGD8rEQAzGC8rABgvEjkvFzkrEQAzX15dEjkRATMRMzMRMxEzETMRMxIXOTMRMxEzETkRMzEwARUHFhUUBiMnJwYVFDMzMhYVFAQhIiY1NDY3JiY1NDY3JiY1NDYzMhYXARQWMzI2NTQmIyMiBhMUFjMyNjU0IyIEba8w%2B983LS%2BovrjB%2Frn%2Bzur3fnovRkpGWGfu3S%2BBEv4neW2kum5znlRxb1NVVlCmqARemy1LXbTJAwUkLEKemcTYo5NliB0UWzNAVSkmqHK3yBEE%2BwQ%2FSFpOPzBPA01bampbygABAKAAAASoBhQAFQA1QBoBAAAXDwkMCAgJCRYPBBISBEdZEhAKAAEJFQA%2FMz8%2FKxESADkRATMRMxEzEjkRMxEzMTAhIRE0IyIGFREhESERFAcHMzYzMhYVBKj%2Bz7SAcv7PATEHBxBm3sXMAo3yrsP98gYU%2FsMliVqk1MYAAgCTAAAB3wYUAAgADAAkQBEECQkACgoNCw8KFQIHSVkCAAA%2FKwAYPz8RATMRMzMRMzEwEzQzMhUUBiMiASERIZOmplNTpgE%2B%2Fs8BMQV%2FlZVHT%2FsXBF4AAAL%2Fff4UAd8GFAANABYAL0AYEgsLDgIICBcQFUlZEAAJDwMFAAVHWQAbAD8rEQAzGD8%2FKxEBMxEzMzMRMzEwEyInNRYzMjY1ESERFAYDNDMyFRQGIyJGdVRGSU1HATHOcKamU1Om%2FhQZ8BNWVASq%2BymywQdrlZVHTwAAAQCgAAAE9gYUAA4ASUAjBAcHCAIDAwYFBRAOCg0NCAgKCg8LAAQHBwgIDg4DBgoVAw8APz8zEjkRMxE5ETM%2FEQEzETMRMxESOREzETMzETMSOREzMTABNwEhAQEhAQcRIREhEQcBxYUBOQFY%2FkQB1%2F6g%2Fr6D%2Fs8BMRACYKoBVP4b%2FYcBxWn%2BpAYU%2FUr%2BAAEAoAAAAdEGFAADABO3AAEBBAIAARUAPz8RATMRMzEwISERIQHR%2Fs8BMQYUAAABAKAAAAdCBHMAIwBNQCYUExMAAAEBChwcGxslDQkJCgokEw0NESAFEQVHWRcREAsPHAEKFQA%2FMzM%2FPzMrEQAzEjkRMxEBMxEzEjkRMxEzERI5ETMSOREzMTAhIRE0JiMiBhURIREzFzM2NjMyFzM2NjMyFhURIRE0JiMiBhUEif7PUVd1av7P6SkRLapu%2B1kbLa9uvsP%2BzlFXcG8CjXl5rMX98gRej01XpE5Ww9f9JwKNeXmgrgAAAQCgAAAEqARzABQAMUAYAQAAFg0JCQoKFQ0FEREFR1kREAsPAQoVAD8zPz8rERIAOREBMxEzEjkRMxEzMTAhIRE0JiMiBhURIREzFzM2NjMyFhUEqP7PVl6Acv7P6SkRM7Nyw8oCjXl5q8b98gRej1FT08cAAAIAXP%2FsBJgEcwALABkAKEAUBgwMGwATExoWCUdZFhAPA0dZDxYAPysAGD8rEQEzETMRMxEzMTABFBYzMjY1NCYjIgYFEAAhIiYCNRAAITIWEgGTbXt6a2x7emwDBf7g%2Fv%2Bh9oQBHgEDofaEAjGmqqmnpqalp%2F7v%2FsyNAQiwARIBMIz%2B%2BgAAAgCg%2FhQEtARzABMAHwBDQCIYBgYHCgMDBx0QBxAgIQMKAA0NFEdZDRAIDwcbABtHWQAWAD8rABg%2FPz8rERIAOTkREgE5OREzETMRMxEzETMxMAUiJyMWFREhETMXMzYzMhIRFAIGAyIGBxUUFjMyETQmAwbFcBAQ%2Fs%2F4Kw5r0sbgacLdcWgCa3TNZRSPjBb%2BOwZKkab%2Bzv7ws%2F74igOTi6AhtJwBUqWlAAACAFz%2BFARxBHMACwAgAEJAIRYDHQMaGhkZIgkPDyEaGxcPHhYMEhIHR1kSEAwAR1kMFgA%2FKwAYPysREgA5ORg%2FPxEBMxEzETMRMxI5OREzMTAlMjY3NTQmIyIRFBYXIgIREBIzMhYXMzchESERNDcjBgYCb3RsBW9712sExuDlx2qePAgbAQL%2Bzg0NMaLbhaYltJz%2Brqim7wExARABEgE0UFSP%2BbYB1T1rUVQAAQCgAAADdwRzABAAJUARAhINCQkKChELDwoVDQUFABAAPzIROT8%2FEQEzETMSOREzMTABMhcDJiMiBhURIREzFzM2NgMQPikXJTWSo%2F7P5y0PNLEEcwn%2B4gqWh%2F3HBF68XnMAAAEAXP%2FsA6wEcwAlAD9AHwYZFAwAACcfFBQmAAwUHwwfCh0XHUZZFxADCkZZAxYAPysAGD8rERIAOTkRMxEzEQEzETMRMxEzEjk5MTABFAYjIiYnNRYWMzI1NCYmJy4CNTQ2MzIXByYmIyIVFBYXHgIDrO%2FueqxLVdVRpixsWoF5N%2BfUyr9cVJJMh1eTg3o6AUystCEg%2FCg2YCQtOSY2XHdXlaNY3CQuSSk8OzVceAAAAQAv%2F%2BwDNwVMABUAPUAeDAgPDxMTCggCEQgRFhcKEg8SRlkNDA8PBQBHWQUWAD8rABg%2FM8ErEQAzERIBOTkRMxEzMxEzERI5MTAlMjcVBiMiJjURIzU3NzMVIRUhERQWAndQcHKmt6eSqFjDATn%2Bx0nfI%2BMzubkCG4Fm7O7l%2FeVBPgAAAQCa%2F%2BwEogReABQAMkAYAhERFBQWCwgIFRIJDwIFDgUOR1kFFgAVAD8%2FKxESADkYPzMRATMRMxEzETMSOTEwIScjBgYjIiY1ESERFBYzMjY1ESERA7gpEDG0c8XIATFWXoByATGPTlXTxgLZ%2FXN5eavGAg77ogAAAQAAAAAEjQReAAsALEAUCwAFBQIJCQoKDQIBAQwJAQ8FABUAPzI%2FMxEBMxEzETMRMxESOREzMzEwIQEhExYXMzY3EyEBAar%2BVgE%2F2CQJBgUo1wE%2F%2FlYEXv2DeWxghQJ9%2B6IAAAEAFAAABsUEXgAdAEpAJAUEChAPAx0AFxcDCgMHGxscHB8HBgYeFwoKAwUPDxsGDwAFFQA%2FMz8zMxESOTkRMxEBMxEzETMRMxESFzkRMzMRMzMRMzMxMCEDAyMDIQEhExYXMzY3NxMhEx4DFzM2NjcTIQEEN1Z0B8z%2BuP7CATCBHyAGBB8QigFQgwQREA0BBgkuCoYBK%2F6%2BAYcB7vyLBF7%2BEYXqTKVVAhj96BZWYV0cSPssAe%2F7ogABAAoAAASWBF4ACwBMQCQGBQABCQMDAgQCAQQFAQULCAcHDQoLCwwJBgMAAAEICxUEAQ8APzM%2FMxI5ETMzMxEBMxEzETMRMxI5OREzETMREjkRMxI5EjkxMAEBIRMTIQEBIQMDIQGF%2FpgBWtnbAVr%2BlAF9%2FqXr7P6mAjsCI%2F6cAWT93f3FAX%2F%2BgQABAAD%2BFASNBF4AFgBMQCULFBQQFhYEBAEICAkJGBABAAAXCxQUEgQWFRASDRJHWQ0bCAAPAD8yPysRADMYPzMSOREzEQEzETMzETMRMxESOREzERI5ETMxMBEhExYXMzY3EyEBBgYjIic1FjMyNjc3AU7TGwoGCyDPAUf%2BJ0HxoU9MN0FReSISBF79i1JwZ1sCdfsTr64R8g1jZDcAAAEANwAAA6oEXgAJAD1AHgMHBAcBAAALCAEBCgcEBQUERlkFDwIIAQEIRlkBFQA%2FKxESADkYPysREgA5EQEzETMRMxESOTkRMzEwISE1ASE1IRUBIQOq%2FI0CBv4ZA0L%2BCAIKtALB6cb9UQABAB%2F%2BvALVBbYAHwA2QBkDFAgfHxEYGCANHBwhBAMTEw0bGxwkDQwDAD8zPzMREjkRMzMRATMRMxI5ETMzETMzOTEwATQmIzUyNjU1ETQ2MxUGBhURBgcVFhUVERQWFxUiJjUBH4N9foLC9GNLBuTqSmT0wgEOV1zvWFIIAT6ZfeEDRkT%2B1bwiDCOxCf7VREYD4n2aAAABAcf%2BLwKiBg4AAwAUtwIDAwQFAwAAAD8vERIBOREzMTABMxEjAcfb2wYO%2BCEAAQBS%2FrwDCAW2ACIANkAZHxoNAAAQCAgkFAQEIx8eDg4UBRQVAwUEJAA%2FMz8zERI5ETMzEQEzETMSOREzMxEzMzkxMAUUBgYjNTY2NRE1NDY3NSYnETQmJzUyFhYVERUUFjMVIgYVAghSvadjS3Zz4wZKZKe%2BUXuFfYMtcHI14gJERwErC1ZrEQwivAErRkQD4TVzbv7CClRU71JhAAABAFgCJwQ5A30AFQA3QBgGABELAAsDDw8XAxYPDg4GBAMDCxERAAYALzMyfS8zMxEzETMRMxEBMxEzERI5OREzETMxMAEiBgc1NjMyFhcWMzI2NxUGIyImJyYBQjd9NmeZSYFLgWI1fjZlm0J4WoMCoEM2520gIDdAOedtGiU4AAIAdf6PAdMEXgADAA8AJkASAwoKAgQEERAABw0HVFkNDwMiAD8%2FKxEAMxESATkRMzMRMzEwEzMTIQEUBiMiJjU0NjMyFqj0M%2F6mAV5aVlNbXVFUXAJe%2FDEFJVRWWFJRWVgAAQCP%2F%2BwEEAXLABsAREAjEQgaGgUbGwIXFwoCChwdGRNPWQgOT1kABQgZCBkIBhsZBgcAPz8SOTkvLxI5OSsrERIBOTkRMxESOREzMxEzMjEwJSQREBI3NTMVFhcHJiYjIgYVEDMyNjcVBgcVIwIz%2FlzR07KmhVpIfD55dO1ShGR%2FirKwOwH6AQUBHB%2BmnglB6x0kp6v%2BuR8t%2Fj0JvAABAFIAAARqBcsAHQBYQCwPEgsCCQ0NGhYWAhgQGBISEB4fDBgZGFFZCRkZABMSDxIPTlkSGAAFT1kABwA%2FKwAYPysREgA5ETkYLzMrEQAzERIBOTkRMxESOTkRMzMRMxI5EjkxMAEyFwcmIyIGFRUhFSEVFAchESE1NjY1NSM1MzU0NgK8w8NdnXNOVAF3%2FomXAs776GdNsrLlBctS5kBZU8Hbj6pO%2Fvz4LHJkkdvDydkAAgBxAP4EIQSqABsAJwA8QCIQDBMJBRcaAggADg4iHAAcHCgpFxMQGgIMCQUIBxUVHwclAC8zxjIREhc5ERIBOREzEMIyERIXOTEwEzQ3JzcXNjMyFzcXBxYVFAcXBycGIyInByc3JjcUFjMyNjU0JiMiBrw2gZN%2FW2ppW3%2BWgTU1fZJ%2FX2VzVH2RfzbPbVBRb3FPTm8C02Zff5N%2FNTeBj4FZbmtcfZF9MzN7kX1daE1vbk5QbnAAAAEABgAABIkFtgAWAHFAOA4SFBIVDRERAAkFAwUCCgYGAAAWAQECAhgWFRUXBhITElJZAAMBAxMPCg4PDlJZBw8PDAEVBgwYAD8%2FMxI5LzMrEQAzGBDGMhESOSsRADMRATMRMxEzETMREjkRMxEzEjk5ETMRMxEzEjk5ETMxMAEBIQEzFSMVMxUjFSE1IzUzNSM1MwEhAkgBCAE5%2FoHD9vb2%2FuH39%2Fe%2B%2FocBPANcAlr9FbKKst3dsoqyAusAAgHH%2Fi8CogYOAAMABwAjQA8CBgYDBwcICQQDBAMHAAAAPy85OS8vERIBOREzMxEzMTABMxEjETMRIwHH29vb2wYO%2FNH%2Bf%2FzRAAACAGr%2F7AN%2FBikALQA4AFVAKgoRFxEFBS4iACccHDMXABc5OgM2NhMZMTEqEyoOJR8lS1kfFggOS1kIAQA%2FKwAYPysREgA5OREzETMRMxEzERIBOTkRMzMRMxEzMzMRMxESOTEwEzQ2NyY1NDYzMhcHJiYjIgYVFBYXFhYVFAcWFhUUBiMiJzUWFjMyNTQmJicmJjcUFhc2NTQmJwYGeUg9hd%2B2qsFSRI1OUUpjcqOafT4%2F78nLklHGRsIlWlC3it%2BCdE5lhSU1AyVPgyhUlYOeVL4gMy4wMUotQKltsVMoaUqUr0%2FPKTl1JzAzIkqdi0NoLjlZRF4xDk8AAgEXBPgDxQYEAAsAFwAgQA0SDAAGAAAYGQ8DAxUJAC8zMxEzERIBOREzEMwyMTABNDYzMhYVFAYjIiYlNDYzMhYVFAYjIiYBF0tAQktMQUBLAZNRPEFNTkA8UQV9QUZKPTxJRj9GQUg%2FPUhBAAADAGT%2F7AZEBcsAFQAlADUAQkAfAw4JEw4TJi4mFi4eFh42NwULABELEQsRGioiEzIaBAA%2FMz8zEjk5Ly8RMxEzERIBOTkRMxEzERI5OREzETMxMAEiBhUQMzI2NxUGIyImNTQ2MzIXByYBNBIkMzIEEhUUAgQjIiQCNxQSBDMyJBI1NAIkIyIEAgN%2FYWrLOYQ5eITM4N3HlZxKcfx9yAFeysgBXsrC%2FqLQz%2F6iw46kARyipAEbo6T%2B5KKk%2FuWjA%2FKUg%2F7oHh2%2FOfrd3PVOqDr%2B6cgBXsrI%2FqLKxf6m0M8BWsak%2FuWjpAEcoqQBG6Ok%2FuQAAAIALwLwArgFxwAXACEAQUAeGAcBFxceEAcLCx4HHiIjDw0NHwsLEwEbGwAABBMfAD%2FEOS8yETMSOREzMhI5ERIBOTkRMxESOREzEjkRMzEwAScGBiMiJjU0Njc3NCMiByc2NjMyFhURJRQWMzI2NTUHBgIxHyt8SnV9pbljf1GIQkKfY4mV%2FkQuIE1ZY5EC%2FG46QHVqbW0JBHU9hyAyjoP%2BRtUmJFNBJAYKAAACAFIAXgSaBAQABgANAFxAKwoNDAkLCwwDBgIEBAEFDAgMDA8NBgYDBwAACgMDAgsEBAwFBQEOCQICCAEALzMzETMREjkvMzMRMxI5ETMzETMRMxEzEQEzETMQ1jIyETPBMhEzETMQwTIxMBMBFwEBBwElARcBAQcBUgFz2%2F7pARfb%2Fo0B%2BgFy3P7pARfc%2Fo4CPQHHd%2F6k%2FqR3AcUaAcd3%2FqT%2BpHcBxQABAFgA%2BAQ5Az8ABQAaQAoBAAAHAwEBBgMEAC8zEjkvATIRMxEzMTAlIxEhNSEEOdv8%2BgPh%2BAFs2wD%2F%2FwA9AagCVgKiAgYAEAAAAAQAZP%2FsBkQFywAMABUAJQA1AGZAMQQDAgUFBwAREQ0DDQcHCAMILiYmFi4eFh42NwIGBg0NBBUECBUJCAkICRoqIhMyGgQAPzM%2FMxI5OS8vETMRMxESOREzEjkREgE5OREzETMREjk5ETMRMxESOREzEjkRMxEzMTABFAcTIwMjESMRITIWATMyNjU0JiMjATQSJDMyBBIVFAIEIyIkAjcUEgQzMiQSNTQCJCMiBAIEhY%2Ft%2FrIv5QEItan%2Bfx9COThFHf1gyAFeysgBXsrC%2FqLQz%2F6iw46kARyipAEbo6T%2B5KKk%2FuWjA4mqP%2F5wAVL%2BrgOUjP7yOUJBNv7fyAFeysj%2BosrF%2FqbQzwFaxqT%2B5aOkARyipAEbo6T%2B5AAAAf%2F6BhQEBgbdAAMAErYABQEEAgEAAD8zEQEzETMxMAEhNSEEBvv0BAwGFMkAAAIAXAMZAxAFywAOABoAGEAJAA8PHBsSDBgEAC8zxDIREgE5ETMxMBM0NjYzMhYWFRQGBiMiJjcUFjMyNjU0JiMiBlxcoF5coV1doF2Ryb9ZQkJaW0FAWwRxXKBeXKJcXaFax5FAWlw%2BP15cAAIAWAAABDkFAgALAA8ANkAYDwcHBgoKCwwBAQMLCxARDQwLCQEBBgQCAC8zMzMRMzMvMxESATkRMzMRMxEzETMzETMxMAEhNSERMxEhFSERIwE1IRUB2%2F59AYPbAYP%2Bfdv%2BfQPhAqLbAYX%2Be9v%2Bf%2F7f29sAAQAvAkoCvgXLABYAKEASFQwBBgARAREXGAkOHwIVFQEgAD8zEjk%2FMxESATk5ETMzETMzMTABITU3NjY1NCYjIgcnNjMyFhUUBgcHIQK%2B%2FXngZjkwKFFje5O9iZ5egWkBYAJKqNtkWTImKFiYgYV1VZZ1XwABADsCOQK2BckAJQA%2BQB0UCwIZGQAAIAYgCxAGCwYmJwMUFBUVCRwjHw4JIQA%2FMz8zEjkvMxI5ERIBOTkRMxEzERI5ETMRMxI5MTABFAcVFhYVFAYjIic1FjMyNTQmIyM1MzI2NTQmIyIGByc2NjMyFgKaql5osLqPgpR7j1hOcFxTUTIzL1Q5ZT6XZ3%2BiBOGPNw0Ubk95i0a%2BWms1NaA0OSYyJiiNLz6AAAEBTATZA40GIQAIABxACwMEQAgAAAkKBIAAAC8azRESATkRMxrJMjEwATU2NyEVBgYHAUysPwFWNPtHBNkbyGUVNM0yAAABAKD%2BFASoBF4AGAA%2FQB8LBgYJCRoSFgAVFRYWGQcXDxYbEgwPAw8DR1kPFgoVAD8%2FKxESADk5GD8%2FMxEBMxEzETMSOREzETMSOTEwARQWMzI2NREhESMnIwYGIyImJxcXESERIQHRWF5%2BcgEx5ysPKnhYPmggBQX%2BzwExAdF5ea3EAg77opZVVS4sVZ3%2BwAZKAAEAcf78BI8GFAAPAC9AFQsQBAUBAAEBEBEICAEODgNNWQ4FAQAvMy8rERIAORgvERIBOREzEMQyETkxMAEjESMRIxEGIyImNRA2MyEEj6Gmoj5U2Mva6AJc%2FvwGUPmwAzMS%2BvsBBP4AAQB1AikB0wN9AAsAFUAJBgAADAMJVFkDAC8rEQEzETMxMBM0NjMyFhUUBiMiJnVaVlNbXVFUXALTVFZYUlFZWAAAAf%2Fb%2FhQBogAAABIANEAXEA0NBQUACwsTFBAQDRQNEwkOBgkJAxsAPzMRMy8REjkREjl8LxESATkRMzMSOREzMTAFFAYjIic1FhYzMjU0JzczBxYWAaKXnk5EG1sZSKZOwRtKWPqAchWoBw4%2BUxmaPRhlAAABAFwCSgJIBbYACgAqQBMECQAACAEBCwwIBwcBBAQJHgEgAD8%2FMxESOREzERIBOREzMxI5OTEwASMRNzcGBwcnJTMCSO4DBRswTm0BLb8CSgG%2BcF8kKj1%2F6wACADkC8ALhBccACwAXAB9ADQwGEgAGABgZDwMVCR8APzPEMhESATk5ETMRMzEwARQGIyImNTQ2MzIWBRQWMzI2NTQmIyIGAuG3n5m5s6OYuv4jQUhIPz9ISEEEXKvBxaepwsWmZGVlZGRjYwACAFIAXgSaBAQABgANAFpAKgsJCQoHCAQCAgMABQEIDAgIDg0GBgMHAAAKAwMECQICCAEBBQ4LBAQMBQAvMzMRMxESOS8zMxEzEjkRMzMRMxEzETMRATMRMxDWMsEyMxEzEMEyMxEzMTABAScBATcBBQEnAQE3AQSa%2Fo3bARb%2B6tsBc%2F4G%2Fo3bARb%2B6tsBcwIj%2Fjt3AVwBXHf%2BORr%2BO3cBXAFcd%2F45AP%2F%2FAC4AAAaSBbYAJgB60gAAJwDOAskAAAEHANMDnP23AAmzAwISGAA%2FNTUA%2F%2F8ALgAABrQFtgAmAHrSAAAnAM4CyQAAAQcAcwP2%2FbcAB7ICEBgAPzUA%2F%2F8AWgAABrAFyQAmAHQfAAAnAM4DEAAAAQcA0wO6%2FbcACbMDAi0YAD81NQAAAgA9%2FnkD1wReABsAJwBGQCQiHBwbAAAHBxQUDigOKQAbEBsCCQMbGyUlH1RZJQ8RCk9ZESMAPysAGD8rEQAzGC9fXl0RATMREjkRMxE5ETMzETMxMAEVFAYHBgYVFBYzMjY3FwYGIyImNTQ2NzY2NTUBFAYjIiY1NDYzMhYCyVlsbTlXWU%2B0YGZi92rc%2B2GPXzUBKFpWU1tdUVRcAl5KYo5NTlg%2FOUo6Kt04RcGpbJ5pRko9OwFWVFZYUlFZWAD%2F%2FwAAAAAFhQdzAiYAJAAAAQcAQgAGAVIACLMCFgUmACs1%2F%2F8AAAAABYUHcwImACQAAAEHAHUA0QFSAAizAhYFJgArNf%2F%2FAAAAAAWFB3MCJgAkAAABBwDAAFYBUgAIswIbBSYAKzX%2F%2FwAAAAAFhQdgAiYAJAAAAQcAwgBWAVIACLMCEgUmACs1%2F%2F8AAAAABYUHVgImACQAAAEHAGkAVgFSAAq0AwIjBSYAKzU1%2F%2F8AAAAABYUHCgImACQAAAEGAMF1WAAJswMCIwMAPzU1AAACAAAAAAclBbYADwATAG9APAYTAxATAxEEEQEKDg4BAQUMCAAAFQQFBRQQA0xZCg1MWQwKAQ0DEAoQCgEGEwkGCUxZBgMEEgEOTFkBEgA%2FKwAYPz8rEQAzERI5ORgvL19eXSsrEQEzETMRMxEzMxI5ETMRMxEzERIXOREzMTAhIREhAyEBIRUhESEVIREhASERIwcl%2FJf%2BFZb%2BxQKPBJb9zQIO%2FfICM%2FsdAXp%2FAVz%2BpAW2%2Fv6%2F%2Fv6HAWACTgD%2F%2FwB3%2FhQE0QXLAiYAJgAAAAcAeQIdAAD%2F%2FwC4AAAEAgdzAiYAKAAAAQcAQv%2B3AVIACLMBFAUmACs1%2F%2F8AuAAABAIHcwImACgAAAEHAHUAXAFSAAizARQFJgArNf%2F%2FAK8AAAQUB3MCJgAoAAABBwDA%2F%2FUBUgAIswEZBSYAKzX%2F%2FwC4AAAEAgdWAiYAKAAAAQcAaf%2F5AVIACrQCASEFJgArNTUAAgAvAAAFdQW2AAwAGABIQCQNBgYaFBIWFgwBCgoZFQwADExZEgAACgIKFkxZChICEUxZAgMAPysAGD8rERIAORgvMysRADMRATMRMzMzETMzETMRMzEwEzMRISAAERAAISERIyU0JiMjETMVIxEzIC%2BJAcsBZgGM%2FmX%2BfP5iiQQE0NKj7e2DAcIDUgJk%2Fob%2Brf6X%2FoACVI3o7%2F6a%2Fv6s%2F%2F8AuAAABckHYAImADAAAAEHAMIA0wFSAAizARQFJgArNf%2F%2FAHf%2F7AXnB3MCJgAxAAABBwBCAHUBUgAIswIeBSYAKzX%2F%2FwB3%2F%2BwF5wdzAiYAMQAAAQcAdQFGAVIACLMCHgUmACs1%2F%2F8Ad%2F%2FsBecHcwImADEAAAEHAMAAwwFSAAizAiMFJgArNf%2F%2FAHf%2F7AXnB2ACJgAxAAABBwDCAMMBUgAIswIaBSYAKzX%2F%2FwB3%2F%2BwF5wdWAiYAMQAAAQcAaQDDAVIACrQDAisFJgArNTUAAQCBAQwEEASaAAsAHUALBgMACQkMDQkGAwAAGS8yMjIREgE5ETMzMzEwAQE3AQEXAQEHAQEnAaz%2B1ZgBLQExmf7PAS2V%2Fs%2F%2B05YC0wEtmv7VASuW%2Fs%2F%2B0ZgBLf7VmAAAAwB3%2F6YF5wYEABMAGwAiADlAHBcfHBQUChwACgAjJBYeIRkNGUxZDQQDIUxZAxMAPysAGD8rERIAOTkREgE5OREzETMREjk5MTABEAAhIicHJzcmERAAITIXNxcHFgEUFwEmIyIGBTQnARYzIAXn%2Fpj%2BsMWLWqJaxgFpAVHGklSgWML71TgB%2BlRpubwC5jP%2BDExoAXMC3f6V%2FnpBh2yIwgGDAW0BgUZ9aIPC%2Foa%2FdAL0Lfn1tHX9ESf%2F%2FwCu%2F%2BwFXgdzAiYANwAAAQcAQgArAVIACLMBGwUmACs1%2F%2F8Arv%2FsBV4HcwImADcAAAEHAHUBDgFSAAizARsFJgArNf%2F%2FAK7%2F7AVeB3MCJgA3AAABBwDAAJoBUgAIswEgBSYAKzX%2F%2FwCu%2F%2BwFXgdWAiYANwAAAQcAaQCaAVIACrQCASgFJgArNTX%2F%2FwAAAAAE%2FgdzAiYAOwAAAQcAdQCBAVIACLMBEQUmACs1AAIAuAAABKoFtgAMABUANkAcEQAAFw0JBQUGBhYEDU1ZCRVNWQQJBAkGBwMGEgA%2FPxI5OS8vKysRATMRMxEzMxEzETMxMAEUBCEjESERIRUzMgQBMzI2NTQmIyMEqv7j%2FvqZ%2FsoBNrL%2BAQz9RGSRjn%2BIfAMC5fj%2B2wW25e7%2BPGl6a2gAAAEAoP%2FsBWgGHwA1AFRAKxQHISEnJwAALhoODjcuLy82DhohBwAnJwcaAxgqMypHWTMALxURGEpZERYAPysAGD8%2FKxESABc5ETMRMxEzEQEzETMRMxEzEjkRMxE5ETMzMTABFA4EFRQWFx4CFRQGIyImJzUWFjMyNTQmJicmJjU0Njc2NjU0JiMiBhURIRE0JCEyBAThKkBKQCo1QpJpM%2BnjY5A8NaVAqCBSSn5iRkZNPn9kdIL%2BzwElAQL0ASYE2UBhTDowKhYbNChbYnpOrK4dIvIkMnspMzwqSHdRQGoxN1AuPFFpYPuYBHPJ47EA%2F%2F8AVv%2FsBDsGIQImAEMAAAEGAEKjAAAIswIrESYAKzX%2F%2FwBW%2F%2BwEOwYhAiYAQwAAAQYAdW0AAAizAisRJgArNf%2F%2FAFb%2F7AQ7BiACJgBDAAABBgDA9%2F8ACLMCMBEmACs1%2F%2F8AVv%2FsBDsGDgImAEMAAAEGAMIKAAAIswInESYAKzX%2F%2FwBW%2F%2BwEOwYEAiYAQwAAAQYAaQYAAAq0AwI4ESYAKzU1%2F%2F8AVv%2FsBDsGsgImAEMAAAEGAMEpAAAKtAMCJhEmACs1NQADAFb%2F7Ab%2BBHUAKAAyADgAhUBFNTYDGCAgMhQNDTIyCTY2Jh8fOi0JCTklICM1IEpZNTUGAxgAGxszSlkbEA0pS1kNDRYGFhFGWRYQACNGWQAGBi9GWQYWAD8rEQAzKwAYPysREgA5GC8rABg%2FKxESADk5EjkYLysREgA5EQEzETMRMxEzMxESOREzETkRMxI5ORE5MTAFIiYnBgYjIiY1NDY3NzU0JiMiByc2MzIXNjYzMgAVFSEWFjMyNxUGBgEHBgYVFDMyNjUBIgchJiYFMYnhSGLFnqHD8vG%2FWU2MpWO96eNzQq143QEA%2FS0FkILEuE%2B4%2FUFxfHyMZXgCI9kRAa4CahRlaXVZvaWyqQkGVEVCTcplg0BB%2Fu3plIKSWOwnKAIaBARXW4F6ZQHw7HB8AP%2F%2FAFz%2BFAPdBHMCJgBFAAAABwB5AYMAAP%2F%2FAFz%2F7ARiBiECJgBHAAABBgBCqQAACLMCJBEmACs1%2F%2F8AXP%2FsBGIGIQImAEcAAAEGAHVzAAAIswIkESYAKzX%2F%2FwBc%2F%2BwEYgYhAiYARwAAAQYAwAgAAAizAikRJgArNf%2F%2FAFz%2F7ARiBgQCJgBHAAABBgBpEgAACrQDAjERJgArNTX%2F%2F%2F%2BbAAAB3AYhAiYAvQAAAQcAQv5PAAAACLMBDBEmACs1%2F%2F8AkQAAAtIGIQImAL0AAAEHAHX%2FRQAAAAizAQwRJgArNf%2F%2F%2F4YAAALrBiECJgC9AAABBwDA%2FswAAAAIswERESYAKzX%2F%2F%2F%2FjAAACkQYEAiYAvQAAAQcAaf7MAAAACrQCARkRJgArNTUAAgBc%2F%2BwEmAYjABsAJwB2QDsAGQIXFxwFCAMLAwICERwcCwspIhERKBkAGAIFCAMJCRgYAhYWHxQUH0ZZFBQOAg4lRlkOFgMCS1kDAQA%2FKwAYPysREgA5GC8rERIAORESOREzERI5ORESOTkRATMRMxEzETMREjkRMxESOTkRMxESOTkxMAEmJzcWFzcXBxYSFRAAIyIANTQAMzIXNyYnBycBNCYjIgYVFBYzMjYB%2FlBIZZBy4WSqnJT%2B3v%2F1%2FtoBBN3NRghDfeZkAhJ6a3lveHB7agUXNSewQUyLmmiP%2FpXo%2Fuj%2BxwES6%2BkBEWIEoneOnP1obIKJkoyOpAD%2F%2FwCgAAAEqAYOAiYAUAAAAQYAwjMAAAizARkRJgArNf%2F%2FAFz%2F7ASYBiECJgBRAAABBgBCoQAACLMCIhEmACs1%2F%2F8AXP%2FsBJgGIQImAFEAAAEHAHUAhwAAAAizAiIRJgArNf%2F%2FAFz%2F7ASYBiECJgBRAAABBgDADAAACLMCJxEmACs1%2F%2F8AXP%2FsBJgGDgImAFEAAAEGAMIMAAAIswIeESYAKzX%2F%2FwBc%2F%2BwEmAYEAiYAUQAAAQYAaQwAAAq0AwIvESYAKzU1AAMAWADdBDkExwADAA8AGwAqQBIWCgoQBAQAAwMdABwZEw0HAAEALzPEMsQyEQEzETMREjkRMzMRMzEwEzUhFQU0NjMyFhUUBiMiJhE0NjMyFhUUBiMiJlgD4f2DSkJCSUpBQUtKQkNISkFBSwJk29vvTEtOSUZSTgMES01RR0ZRTgADAFz%2FtASYBJEAEwAbACMAOUAcFx8cFBQKHAAKACUkFh4hGQ0ZR1kNEAMhR1kDFgA%2FKwAYPysREgA5ORESATk5ETMRMxESOTkxMAEQACEiJwcnNyYREAAhMhc3FwcWARQXASYjIgYFNCcBFjMyNgSY%2FuD%2B%2F35sQ5pEmAEeAQOEdDeYOo78%2BxMBPSs%2FemwBzQz%2ByyY2emsCMf7v%2FswtZWlknAEUARIBMDRSbFSb%2FvteSAHbF6WnUTz%2BMg%2Bp%2F%2F8Amv%2FsBKIGIQImAFcAAAEGAEKpAAAIswEdESYAKzX%2F%2FwCa%2F%2BwEogYhAiYAVwAAAQcAdQCmAAAACLMBHREmACs1%2F%2F8Amv%2FsBKIGIQImAFcAAAEGAMAxAAAIswEiESYAKzX%2F%2FwCa%2F%2BwEogYEAiYAVwAAAQYAaS8AAAq0AgEqESYAKzU1%2F%2F8AAP4UBI0GIQImAFsAAAEGAHU9AAAIswEfESYAKzUAAgCg%2FhQEtAYUABUAIQBEQCIfBgYjFQwQGhMPDxAQIhEAEBsMFQkDCR1HWQkWAxZHWQMQAD8rABg%2FKxESADk5GD8%2FEQEzETMRMzMSOTkRMxEzMTABNjYzMhIREAIjIicjFxcRIREhEQcHFyIGBxUUFjMyETQmAdEyomnG4N%2FH1WgOBwf%2BzwExBwfpcWgCa3TNZQPNUVX%2By%2F7z%2Fu%2F%2BzIk%2BXv47CAD%2BeXhITougIbScAVKlpQD%2F%2FwAA%2FhQEjQYEAiYAWwAAAQYAadwAAAq0AgEsESYAKzU1AAEAoAAAAdEEXgADABO3AAEBBAIPARUAPz8RATMRMzEwISERIQHR%2Fs8BMQReAAACAHf%2F7AdQBc0AFgAjAGVANhEVFQ0BICAHEw8AACUaBwckERRMWQwRAQ0DEREBDQ0QTFkNAwoXTFkKBAQdTFkEEgEVTFkBEgA%2FKwAYPysAGD8rABg%2FKxESADkYL19eXSsRATMRMxEzETMzEjkRMzMzETMxMCEhBgYjIAAREAAhMhYXIRUhESEVIREhASIGFRQWMzI2NxEmJgdQ%2FJcmji3%2Bwf6wAVMBPj2EIwNk%2Fc0CDv3yAjP7uKasrKRBeiYjhQkLAYoBaQFrAYMOCf7%2Bv%2F7%2BhwPL%2B%2FP0%2BRUSA4sTFgADAFz%2F7Ad7BHMAHwArADIAcEA6LzAOAhUVJiYIMDAdFBQ0IAgIMxwVGS8VSlkvLwAQECxKWRAQAg4ECwspR1kLEAAZRlkABAQjR1kEFgA%2FKxEAMysAGD8rERIAOTkYPysREgA5GC8rERIAOREBMxEzETMRMzMREjkRMxI5ORE5MTAFICcGIyImAjUQACEyFhc2MzIAFRUhFRYWMzI2NxUGBgEUFjMyNjU0JiMiBiUiBgchJiYFpv7xlY36oviFARsBAnDIR5Dv9AEQ%2FRYHlYVrumRRvftmbXt6a2x7emwD6l58CQHCAnUUm5uMAQixARUBLU9NnP7y7pQIf40qLuwnKAJFpqqpp6ampcJzeW99AAEAugTZBB8GIQANACpAEgUEBAIMAAAJCAICDg8CCYAFAAAvMhrNMhESATkRMzMzETMRMxEzMTABJicGByM1NjchFhYXFQNUnU1Ol8u9QwFlH5lIBNldU1FfG71wNLNGGwAAAgFUBNcDSgayAAsAFwAgQA8GEhIZGA8PCR8JAgkJFQMALzMzL10zERIBOREzMTABFAYjIiY1NDYzMhYHNCYjIgYVFBYzMjYDSo5wcIiHcW6QnjYqKjYwMCo2BcdshIBubIGEaS0zMy0tNDQAAQDPBNcEDAYOABcANEAZEA8DQAQDAxgZDBMABxMHEwdvEH8QAhCABAAvGsxdOTkvLxEzETMREgE5ETMaEMgyMTABIgYHIzY2MzIeAjMyNjczBgYjIi4CAckfOQ2VC492KU9NSiQfOQ2VC5F0KU9NSgVCNTaRpCEnIDQ2kaQhJyEAAAEAUgG0A64CmgADABG1AgUABAABAC8zEQEzETMxMBM1IRVSA1wBtObmAAEAUgG0B64CmgADABG1AgUABAABAC8zEQEzETMxMBM1IRVSB1wBtObmAAEAGQPBAaQFtgAHABlACgQFBwEHBwkABAMAP80RATMRMxDCMjEwEyc2EjczAgcnDhZlNdtCIwPBFlsBE3H%2B9eoAAAEAGQPBAaQFtgAGABdACQMEAQYGBwQGAwA%2FxhEBMxEzwjIxMAEXBgMjEjcBlg4yfttFHwW2FsX%2B5gEozQAAAQA%2F%2FvgBywDuAAYAGEAJAgMFAAUFBwMGAC%2FNEQEzETMQwjIxMCUGAyMSNyEByzR83EEkARjXyv7rAQrsAAACABkDwQN3BbYABwAPACVAEAsMCA4DBAYABgYRBw8DCwMAPzPNMhEBMxEzEMIy1DLCMjEwATYSNzMCByElNhI3MwIHIQHsFmU120Ij%2Fuj%2BHxZlNdtCI%2F7oA9dbARNx%2FvXqFlsBE3H%2B9eoAAgAZA8EDdwW2AAYADQAjQA8JCgcMAgMABQUOCgMMBQMAPzPGMhEBMxEzwjLUMsIyMTABBgMjEjchBQYDIxI3IQGkMn7bRR8BGQHhMn7bRR8BGAWgxf7mASjNFsX%2B5gEozQACAD%2F%2B%2BAOeAO4ABgANACJADgkKBwwCAwAFBQ4KAwwFAC8zxjIRATMRM8Iy1DLCMjEwJQYDIxI3IQUGAyMSNyEByzR83EEkARgB4jR83EEkARjXyv7rAQrsF8r%2B6wEK7AABAGIBrgKgBCkACwATtgYAAAwNCQMAL80REgE5ETMxMBM0NjMyFhUUBiMiJmKUi4mWl4iKlQLsmqOkmZimpgAAAQBSAF4CoAQEAAYAMEAVAwYCBAQBBQUIBgADAwIEBAUFBwIBAC8zEjkvMxESOREzMxEBMxEzMxEzwTIxMBMBFwEBBwFSAXPb%2FukBF9v%2BjQI9Acd3%2FqT%2BpHcBxQABAFIAXgKgBAQABgAwQBUEAgIDAAUBAQcGAAMDBAICAQEHBAUALzMSOS8zERI5ETMzEQEzETPBMjMRMzEwAQEnAQE3AQKg%2Fo3bARb%2B6tsBcwIj%2Fjt3AVwBXHf%2BOQAAAf53AAACkQW2AAMAGkALAwACAQICBAMDAhIAPz8RATMRMxDBMjEwAQEjAQKR%2FNXvAysFtvpKBbYAAAEAQv%2FsBIMFwQAnAIxASAYDCCUlHB8kGRYbCQwRESQLBQUIJCQpFx0dCBsbKAwXFwkYBh0eHVJZAx4PHn8eAgsDGB4YHhMiJQAiAE9ZIgcQDhMOTlkTGQA%2FKxEAMxg%2FKxEAMxESOTkYLy9fXl0RMysRADMRMzMRMxEBMxEzMxEzETMREjkRMxEzETk5Ejk5ETk5MxESOTkxMAEiBgchFSEHFRchFSEWITI3EQYjIgAnIzUzJjU3IzUzNgAzMhcHJiYDI3qeFwGT%2Fl4CAgFj%2Fq4zAQ6PhHSx9f7EKYl2BAJ0hSUBRPO8pGJFeATJjYawIy8hsvM5%2FwA7AQrrshcnNbDyARlS6B8jAAEAWAJkBDkDPwADABG1AgUABAABAC8zEQEzETMxMBM1IRVYA%2BECZNvb%2F%2F8AKQAABPgGHwAmAEgAAAAHAEsDGQAA%2F%2F8AKQAABOoGHwAmAEgAAAAHAE4DGQAAAAIADAJKAvYFvAAKABIAQkAfEgUHDgILAwMJAAIFAhMUDgkHCQYSAQUFEhIDBx4DIAA%2FPxI5LzMRMxI5MhESORESATk5ETMzMxEzEjk5ETMxMAEjFSM1ITUBMxEzITU0NwYGBwcC9n3u%2FoEBgex9%2FpUGCTUPfwLhl5eaAkH9zaRWYhpsF7%2F%2F%2FwApAAAIDgYfACYASAAAACcASAMZAAAABwBLBi8AAP%2F%2FACkAAAgABh8AJgBIAAAAJwBIAxkAAAAHAE4GLwAA%2F%2F8AKQAABo4GHwAmAEgAAAAHAEgDGQAAAAEAuAAAAe4FtgADABG2AAQFAQMAEgA%2FPxESATkxMDMRIRG4ATYFtvpK%2F%2F%2F%2FxgAAAgcHcwImANcAAAEHAEL%2BegFSAAizAQwFJgArNf%2F%2FAKcAAALoB3MCJgDXAAABBwB1%2F1sBUgAIswEMBSYAKzX%2F%2F%2F%2BgAAADBQdzAiYA1wAAAQcAwP7mAVIACLMBEQUmACs1%2F%2F%2F%2F%2FQAAAqsHVgImANcAAAEHAGn%2B5gFSAAq0AgEZBSYAKzU1AAEAAADcAIoAFgBYAAUAAgAQAC8AXAAAAQABCwADAAEAAAAkACQAJAAkAFYAegDvAXoB6AJwAogCtQLiAyADSwNoA30DngO8A%2F4EKwR5BOEFKgWFBeAGCgZ9BtkHEQdIB3EHlwfCCB4IrgjyCVIJlAnLCgYKNQqKCr8K6gspC0gLjgvJDAsMSgygDPMNUw15Da4N4A48Dn4Osg7nDwkPJw9JD3UPjA%2BvEAkQXRCZEOwRQhGEEiASXhKKEscTDhMlE4ETvBP%2FFFQUqhTcFTQVdhWyFeQWQBaFFtQXCRdUF2sXuhf6F%2FoYKxh6GNMZLxmNGbIaLxpmGt8bNRuJG6Ybrhw8HFMciRzDHP0dUh11Hb4d8h4THk0eeh6wHwQfGh8vH0UfpR%2B2H8cf2B%2FpH%2FsgDCBrIHcgiCCZIKogvCEMIR0hLiE%2FIVAhYSFzIaMiACIRIiIiMyJFIlYimCMQIyAjMCNAI1AjYSNyJAskFyQnJDckRyRYJGkkeiSLJJ0lGyUrJTslTCVcJWwlfSW%2BJhwmLCY9Jk0mXiZuJsgm2SbwJ18n5ygYKE4ojyikKLko2ij5KRgpTSl%2BKa4pzin8KisqSCrMKuEq7Sr5KzwrTCtcK2grfSuOK58rsCvCAAAAAQAAAAEZmh1fuTtfDzz1AAkIAAAAAADJQhegAAAAAMnoSqH7DP2oCo0IjQABAAkAAgAAAAAAAATNAMEAAAAABBQAAAIUAAACSgB1A8cAhQUrAC0EkQBYBzUAPwYAAFICIQCFArYAUgK2AD0EXAA%2FBJEAWAJSAD8CkwA9AkgAdQNOAA4EkQBKBJEAeQSRAE4EkQBOBJEAIwSRAGQEkQBIBJEANwSRAEgEkQBCAkgAdQJSAD8EkQBYBJEAWASRAFgD0QAGBy0AZgWFAAAFYAC4BRkAdwXsALgEewC4BGQAuAXLAHcGHwC4Aqb%2FaAVQALgEhQC4B4sAuAaBALgGXgB3BQYAuAZeAHcFSAC4BGgAXgSiACkGDACuBTMAAAe8AAAFVgAABP4AAASiADECpgCPA04ADAKmADMEQgAIA0r%2F%2FATbAUwE1QBWBRAAoAQdAFwFEABcBLoAXAMZACkEhQAGBUIAoAJxAJMCcf99BPYAoAJxAKAH2wCgBUIAoAT0AFwFEACgBRAAXAOiAKAD%2BgBcA3kALwVCAJoEjQAABtkAFASgAAoEjQAAA%2BcANwMnAB8EaAHHAycAUgSRAFgCFAAAAkoAdQSRAI8EkQBSBJEAcQSRAAYEaAHHA%2BMAagTbARcGqABkAxAALwTsAFIEkQBYApMAPQaoAGQEAP%2F6A20AXASRAFgDCAAvAwgAOwTbAUwFSACgBT0AcQJIAHUBpP%2FbAwgAXAMbADkE7ABSBwwALgcMAC4HDABaA9EAPQWFAAAFhQAABYUAAAWFAAAFhQAABYUAAAeeAAAFGQB3BHsAuAR7ALgEewCvBHsAuAXsAC8GgQC4Bl4AdwZeAHcGXgB3Bl4AdwZeAHcEkQCBBl4AdwYMAK4GDACuBgwArgYMAK4E%2FgAABQYAuAWwAKAE1QBWBNUAVgTVAFYE1QBWBNUAVgTVAFYHVgBWBB0AXAS6AFwEugBcBLoAXAS6AFwCcf%2BbAnEAkQJx%2F4YCcf%2FjBPQAXAVCAKAE9ABcBPQAXAT0AFwE9ABcBPQAXASRAFgE9ABcBUIAmgVCAJoFQgCaBUIAmgSNAAAFEACgBI0AAAJxAKAHyQB3B9MAXATbALoEngFUBNsAzwQAAFIIAABSAbwAGQG8ABkCVAA%2FA48AGQOPABkEJQA%2FAwIAYgLyAFIC8gBSAQr%2BdwSRAEIEkQBYBYkAKQWJACkDCAAMCKAAKQigACkGMQApAqYAuP%2FGAKf%2FoP%2F9AAEAAAiN%2FagAAAqN%2Bwz%2BeQqNAAEAAAAAAAAAAAAAAAAAAADYAAMFDwK8AAUACAWaBTMAAAEfBZoFMwAAA9EAZgH8CAICCwgGAwUEAgIE4AAC70AAIFsAAAAoAAAAADFBU0MAIAAg%2F%2F0GH%2F4UAIQIjQJYIAABnwAAAAAEXgW2AAAAIAADAAAAAQADAAEAAAAMAAQAuAAAACoAIAAEAAoASABJAH4AywDPAP8BMQFTAsYC2gLcIBQgGiAeICIgOiBEIHQgrCIS%2F%2F8AAAAgAEkASgCgAMwA0AExAVICxgLaAtwgEyAYIBwgIiA5IEQgdCCsIhL%2F%2F%2F%2FjAI7%2F4v%2FBAAz%2Fvf%2BM%2F2z9%2Bv3n%2FebgsOCt4KzgqeCT4IrgX%2BAj3r4AAQAAAAAAAAAAAAAAAAAAAAAAAAAAAAAAAAAAAAAAAAAAAAAAAAAAAAAAAEBHW1pZWFVUU1JRUE9OTUxLSklIR0ZFRENCQUA%2FPj08Ozo5ODc2NTEwLy4tLCgnJiUkIyIhHxgUERAPDg0LCgkIBwYFBAMCAQAsILABYEWwAyUgEUZhI0UjYUgtLCBFGGhELSxFI0ZgsCBhILBGYLAEJiNISC0sRSNGI2GwIGAgsCZhsCBhsAQmI0hILSxFI0ZgsEBhILBmYLAEJiNISC0sRSNGI2GwQGAgsCZhsEBhsAQmI0hILSwBECA8ADwtLCBFIyCwzUQjILgBWlFYIyCwjUQjWSCw7VFYIyCwTUQjWSCwBCZRWCMgsA1EI1khIS0sICBFGGhEILABYCBFsEZ2aIpFYEQtLAGxCwpDI0NlCi0sALEKC0MjQwstLACwKCNwsQEoPgGwKCNwsQIoRTqxAgAIDS0sIEWwAyVFYWSwUFFYRUQbISFZLSxJsA4jRC0sIEWwAENgRC0sAbAGQ7AHQ2UKLSwgabBAYbAAiyCxLMCKjLgQAGJgKwxkI2RhXFiwA2FZLSyKA0WKioewESuwKSNEsCl65BgtLEVlsCwjREWwKyNELSxLUlhFRBshIVktLEtRWEVEGyEhWS0sAbAFJRAjIIr1ALABYCPt7C0sAbAFJRAjIIr1ALABYSPt7C0sAbAGJRD1AO3sLSywAkOwAVJYISEhISEbRiNGYIqKRiMgRopgimG4%2F4BiIyAQI4qxDAyKcEVgILAAUFiwAWG4%2F7qLG7BGjFmwEGBoATpZLSwgRbADJUZSS7ATUVtYsAIlRiBoYbADJbADJT8jITgbIRFZLSwgRbADJUZQWLACJUYgaGGwAyWwAyU%2FIyE4GyERWS0sALAHQ7AGQwstLCEhDGQjZIu4QABiLSwhsIBRWAxkI2SLuCAAYhuyAEAvK1mwAmAtLCGwwFFYDGQjZIu4FVViG7IAgC8rWbACYC0sDGQjZIu4QABiYCMhLSxLU1iKsAQlSWQjRWmwQIthsIBisCBharAOI0QjELAO9hshI4oSESA5L1ktLEtTWCCwAyVJZGkgsAUmsAYlSWQjYbCAYrAgYWqwDiNEsAQmELAO9ooQsA4jRLAO9rAOI0SwDu0birAEJhESIDkjIDkvL1ktLEUjRWAjRWAjRWAjdmgYsIBiIC0ssEgrLSwgRbAAVFiwQEQgRbBAYUQbISFZLSxFsTAvRSNFYWCwAWBpRC0sS1FYsC8jcLAUI0IbISFZLSxLUVggsAMlRWlTWEQbISFZGyEhWS0sRbAUQ7AAYGOwAWBpRC0ssC9FRC0sRSMgRYpgRC0sRiNGYIqKRiMgRopgimG4%2F4BiIyAQI4qxDAyKcEVgILAAUFiwAWG4%2F4CLG7CBjFloOi0sSyNRWLkAM%2F%2FgsTQgG7MzADQAWURELSywFkNYsAMmRYpYZGawH2AbZLAgYGYgWBshsEBZsAFhWSNYZVmwKSNEIxCwKeAbISEhISFZLSywAkNUWEtTI0tRWlg4GyEhWRshISEhWS0ssBZDWLAEJUVksCBgZiBYGyGwQFmwAWEjWBtlWbApI0SwBSWwCCUIIFgCGwNZsAQlELAFJSBGsAQlI0I8sAQlsAclCLAHJRCwBiUgRrAEJbABYCNCPCBYARsAWbAEJRCwBSWwKeCwKSBFZUSwByUQsAYlsCngsAUlsAglCCBYAhsDWbAFJbADJUNIsAQlsAclCLAGJbADJbABYENIGyFZISEhISEhIS0sArAEJSAgRrAEJSNCsAUlCLADJUVIISEhIS0sArADJSCwBCUIsAIlQ0ghISEtLEUjIEUYILAAUCBYI2UjWSNoILBAUFghsEBZI1hlWYpgRC0sS1MjS1FaWCBFimBEGyEhWS0sS1RYIEWKYEQbISFZLSxLUyNLUVpYOBshIVktLLAAIUtUWDgbISFZLSywAkNUWLBGKxshISEhWS0ssAJDVFiwRysbISEhWS0ssAJDVFiwSCsbISEhIVktLLACQ1RYsEkrGyEhIVktLCCKCCNLU4pLUVpYIzgbISFZLSwAsAIlSbAAU1ggsEA4ERshWS0sAUYjRmAjRmEjIBAgRophuP%2BAYoqxQECKcEVgaDotLCCKI0lkiiNTWDwbIVktLEtSWH0belktLLASAEsBS1RCLSyxAgBCsSMBiFGxQAGIU1pYuRAAACCIVFiyAgECQ2BCWbEkAYhRWLkgAABAiFRYsgICAkNgQrEkAYhUWLICIAJDYEIASwFLUliyAggCQ2BCWRu5QAAAgIhUWLICBAJDYEJZuUAAAIBjuAEAiFRYsgIIAkNgQlm5QAABAGO4AgCIVFiyAhACQ2BCWbEmAYhRWLlAAAIAY7gEAIhUWLICQAJDYEJZuUAABABjuAgAiFRYsgKAAkNgQllZWVlZWbEAAkNUWEAKBUAIQAlADAINAhuxAQJDVFiyBUAIugEAAAkBALMMAQ0BG7GAAkNSWLIFQAi4AYCxCUAbsgVACLoBgAAJAUBZuUAAAICIVblAAAIAY7gEAIhVWlizDAANARuzDAANAVlZWUJCQkJCLSxFGGgjS1FYIyBFIGSwQFBYfFloimBZRC0ssAAWsAIlsAIlAbABIz4AsAIjPrEBAgYMsAojZUKwCyNCAbABIz8AsAIjP7EBAgYMsAYjZUKwByNCsAEWAS0ssICwAkNQsAGwAkNUW1ghIxCwIBrJG4oQ7VktLLBZKy0sihDlLUCLCSFIIFUgAQNVH0gDVR4D%2Fx9QTBYfT01kH05MZB8mNBBVJTMkVRkT%2Fx8HBP8fBgP%2FH01MHh9kTAFMRg0fEzMSVQUBA1UEMwNVHwMBDwM%2FA68DAwZLRstG20YDIzMiVRwzG1UWMxVVEQEPVRAzD1WvD88PAjAPAQEzAFVvAH8ArwDvAAQQAAGAFgEFAbgBkLFUUysrS7gH%2F1JLsAlQW7ABiLAlU7ABiLBAUVqwBoiwAFVaW1ixAQGOWYWNjQBCHUuwMlNYsCAdWUuwZFNYsBAdsRYAQllzcytzcysrKysrc15zdCsrKyt0KysrKysrKysrKysrKxheBhQAFwAABbYAFwB1BbYFzQAAAAAAAAAAAAAAAAAABF4AFwB7AAD%2F7AAAAAD%2F7AAAAAD%2F7AAA%2FhT%2F7AAABbYAFfyU%2F%2Bv%2Bj%2F%2Fg%2Frz%2F7AAS%2FlYAAAAAAAAAAAAAAAAAAAAAAAAAAAAAAAAAAAAAAAAAAAAAAAAAAAAAAAAAAAAAAAAAAAAAAAAIAAAAAAAA5QD2AQABKwDTALIBAgD2AQIA9gDtAN8AsgAAAVQAAAAAAAEAAB6MAAEFFRgAAAoGfgAFACT%2FcQAFADYAKQAFADgAKQAFADkAKQAFADsAFAAFAEP%2FrgAFAEX%2FhQAFAEb%2FhQAFAEf%2FhQAFAEn%2FwwAFAE%2F%2FwwAFAFD%2FwwAFAFH%2FhQAFAFL%2FwwAFAFP%2FhQAFAFT%2FwwAFAFX%2FwwAFAFf%2FwwAFAIH%2FcQAFAIL%2FcQAFAIP%2FcQAFAIT%2FcQAFAIX%2FcQAFAIb%2FcQAFAJoAFAAFAJ3%2FhQAFAJ7%2FrgAFAJ%2F%2FrgAFAKD%2FrgAFAKH%2FrgAFAKL%2FrgAFAKP%2FrgAFAKT%2FhQAFAKX%2FhQAFAKb%2FhQAFAKf%2FhQAFAKj%2FhQAFAK%2F%2FhQAFALD%2FhQAFALH%2FhQAFALL%2FhQAFALP%2FhQAFALX%2FhQAFALb%2FwwAFALf%2FwwAFALj%2FwwAFALn%2FwwAFAL%2F%2FhQAKACT%2FcQAKADYAKQAKADgAKQAKADkAKQAKADsAFAAKAEP%2FrgAKAEX%2FhQAKAEb%2FhQAKAEf%2FhQAKAEn%2FwwAKAE%2F%2FwwAKAFD%2FwwAKAFH%2FhQAKAFL%2FwwAKAFP%2FhQAKAFT%2FwwAKAFX%2FwwAKAFf%2FwwAKAIH%2FcQAKAIL%2FcQAKAIP%2FcQAKAIT%2FcQAKAIX%2FcQAKAIb%2FcQAKAJoAFAAKAJ3%2FhQAKAJ7%2FrgAKAJ%2F%2FrgAKAKD%2FrgAKAKH%2FrgAKAKL%2FrgAKAKP%2FrgAKAKT%2FhQAKAKX%2FhQAKAKb%2FhQAKAKf%2FhQAKAKj%2FhQAKAK%2F%2FhQAKALD%2FhQAKALH%2FhQAKALL%2FhQAKALP%2FhQAKALX%2FhQAKALb%2FwwAKALf%2FwwAKALj%2FwwAKALn%2FwwAKAL%2F%2FhQALACwAuAAPACb%2FmgAPACr%2FmgAPADH%2FmgAPADP%2FmgAPADb%2FcQAPADf%2F1wAPADj%2FhQAPADn%2FhQAPADv%2FhQAPAIj%2FmgAPAI%2F%2FmgAPAJD%2FmgAPAJH%2FmgAPAJL%2FmgAPAJP%2FmgAPAJX%2FmgAPAJb%2F1wAPAJf%2F1wAPAJj%2F1wAPAJn%2F1wAPAJr%2FhQAPAL7%2FmgAQADb%2FrgARACb%2FmgARACr%2FmgARADH%2FmgARADP%2FmgARADb%2FcQARADf%2F1wARADj%2FhQARADn%2FhQARADv%2FhQARAIj%2FmgARAI%2F%2FmgARAJD%2FmgARAJH%2FmgARAJL%2FmgARAJP%2FmgARAJX%2FmgARAJb%2F1wARAJf%2F1wARAJj%2F1wARAJn%2F1wARAJr%2FhQARAL7%2FmgAkAAX%2FcQAkAAr%2FcQAkACb%2F1wAkACr%2F1wAkACwBCgAkADH%2F1wAkADP%2F1wAkADb%2FcQAkADj%2FrgAkADn%2FrgAkADv%2FhQAkAIj%2F1wAkAI%2F%2F1wAkAJD%2F1wAkAJH%2F1wAkAJL%2F1wAkAJP%2F1wAkAJX%2F1wAkAJr%2FhQAkAL7%2F1wAkAMb%2FcQAkAMn%2FcQAlAA%2F%2FrgAlABH%2FrgAlACT%2F1wAlADb%2FwwAlADj%2F7AAlADn%2F7AAlADr%2F1wAlADv%2F7AAlADz%2F7AAlAIH%2F1wAlAIL%2F1wAlAIP%2F1wAlAIT%2F1wAlAIX%2F1wAlAIb%2F1wAlAJr%2F7AAlAMf%2FrgAlAMr%2FrgAmACb%2F1wAmACr%2F1wAmADH%2F1wAmADP%2F1wAmAIj%2F1wAmAI%2F%2F1wAmAJD%2F1wAmAJH%2F1wAmAJL%2F1wAmAJP%2F1wAmAJX%2F1wAmAL7%2F1wAnAA%2F%2FrgAnABH%2FrgAnACT%2F1wAnADb%2FwwAnADj%2F7AAnADn%2F7AAnADr%2F1wAnADv%2F7AAnADz%2F7AAnAIH%2F1wAnAIL%2F1wAnAIP%2F1wAnAIT%2F1wAnAIX%2F1wAnAIb%2F1wAnAJr%2F7AAnAMf%2FrgAnAMr%2FrgAoACwAewApAA%2F%2FhQApABH%2FhQApACIAKQApACT%2F1wApAIH%2F1wApAIL%2F1wApAIP%2F1wApAIT%2F1wApAIX%2F1wApAIb%2F1wApAMf%2FhQApAMr%2FhQAtACb%2F1wAtACr%2F1wAtADH%2F1wAtADP%2F1wAtAIj%2F1wAtAI%2F%2F1wAtAJD%2F1wAtAJH%2F1wAtAJL%2F1wAtAJP%2F1wAtAJX%2F1wAtAL7%2F1wAuAAX%2FXAAuAAr%2FXAAuACb%2F1wAuACr%2F1wAuADH%2F1wAuADP%2F1wAuADb%2F1wAuADf%2F7AAuADj%2F1wAuADn%2F1wAuADv%2FwwAuAIj%2F1wAuAI%2F%2F1wAuAJD%2F1wAuAJH%2F1wAuAJL%2F1wAuAJP%2F1wAuAJX%2F1wAuAJb%2F7AAuAJf%2F7AAuAJj%2F7AAuAJn%2F7AAuAJr%2FwwAuAL7%2F1wAuAMb%2FXAAuAMn%2FXAAxAA%2F%2FrgAxABH%2FrgAxACT%2F1wAxADb%2FwwAxADj%2F7AAxADn%2F7AAxADr%2F1wAxADv%2F7AAxADz%2F7AAxAIH%2F1wAxAIL%2F1wAxAIP%2F1wAxAIT%2F1wAxAIX%2F1wAxAIb%2F1wAxAJr%2F7AAxAMf%2FrgAxAMr%2FrgAyAA%2F%2B9gAyABH%2B9gAyACT%2FmgAyADr%2F1wAyADz%2F7AAyAIH%2FmgAyAIL%2FmgAyAIP%2FmgAyAIT%2FmgAyAIX%2FmgAyAIb%2FmgAyAMf%2B9gAyAMr%2B9gAzAA%2F%2FrgAzABH%2FrgAzACT%2F1wAzADb%2FwwAzADj%2F7AAzADn%2F7AAzADr%2F1wAzADv%2F7AAzADz%2F7AAzAIH%2F1wAzAIL%2F1wAzAIP%2F1wAzAIT%2F1wAzAIX%2F1wAzAIb%2F1wAzAJr%2F7AAzAMf%2FrgAzAMr%2FrgA2AA%2F%2FhQA2ABD%2FrgA2ABH%2FhQA2ACIAKQA2ACT%2FcQA2ACb%2F1wA2ACr%2F1wA2ADH%2F1wA2ADP%2F1wA2ADYAKQA2AEP%2FXAA2AEX%2FcQA2AEb%2FcQA2AEf%2FcQA2AEn%2FcQA2AE%2F%2FmgA2AFD%2FmgA2AFH%2FcQA2AFL%2FmgA2AFP%2FcQA2AFT%2FmgA2AFX%2FhQA2AFf%2FmgA2AFj%2F1wA2AFn%2F1wA2AFr%2F1wA2AFv%2F1wA2AFz%2FrgA2AIH%2FcQA2AIL%2FcQA2AIP%2FcQA2AIT%2FcQA2AIX%2FcQA2AIb%2FcQA2AIj%2F1wA2AI%2F%2F1wA2AJD%2F1wA2AJH%2F1wA2AJL%2F1wA2AJP%2F1wA2AJX%2F1wA2AJ3%2FcQA2AJ7%2FXAA2AJ%2F%2FXAA2AKD%2FXAA2AKH%2FXAA2AKL%2FXAA2AKP%2FXAA2AKT%2FcQA2AKX%2FcQA2AKb%2FcQA2AKf%2FcQA2AKj%2FcQA2AK%2F%2FcQA2ALD%2FcQA2ALH%2FcQA2ALL%2FcQA2ALP%2FcQA2ALX%2FcQA2ALb%2FmgA2ALf%2FmgA2ALj%2FmgA2ALn%2FmgA2ALr%2F1wA2AL7%2F1wA2AL%2F%2FcQA2AMP%2FrgA2AMT%2FrgA2AMf%2FhQA2AMr%2FhQA3AA%2F%2F1wA3ABH%2F1wA3ACT%2F7AA3AIH%2F7AA3AIL%2F7AA3AIP%2F7AA3AIT%2F7AA3AIX%2F7AA3AIb%2F7AA3AMf%2F1wA3AMr%2F1wA4AA%2F%2FmgA4ABH%2FmgA4ACIAKQA4ACT%2FrgA4ACb%2F7AA4ACr%2F7AA4ADH%2F7AA4ADP%2F7AA4AEP%2F1wA4AEX%2F1wA4AEb%2F1wA4AEf%2F1wA4AEn%2F7AA4AE%2F%2F7AA4AFD%2F7AA4AFH%2F1wA4AFL%2F7AA4AFP%2F1wA4AFT%2F7AA4AFX%2F7AA4AFf%2F7AA4AIH%2FrgA4AIL%2FrgA4AIP%2FrgA4AIT%2FrgA4AIX%2FrgA4AIb%2FrgA4AIj%2F7AA4AI%2F%2F7AA4AJD%2F7AA4AJH%2F7AA4AJL%2F7AA4AJP%2F7AA4AJX%2F7AA4AJ3%2F1wA4AJ7%2F1wA4AJ%2F%2F1wA4AKD%2F1wA4AKH%2F1wA4AKL%2F1wA4AKP%2F1wA4AKT%2F1wA4AKX%2F1wA4AKb%2F1wA4AKf%2F1wA4AKj%2F1wA4AK%2F%2F1wA4ALD%2F1wA4ALH%2F1wA4ALL%2F1wA4ALP%2F1wA4ALX%2F1wA4ALb%2F7AA4ALf%2F7AA4ALj%2F7AA4ALn%2F7AA4AL7%2F7AA4AL%2F%2F1wA4AMf%2FmgA4AMr%2FmgA5AA%2F%2FmgA5ABH%2FmgA5ACIAKQA5ACT%2FrgA5ACb%2F7AA5ACr%2F7AA5ADH%2F7AA5ADP%2F7AA5AEP%2F1wA5AEX%2F1wA5AEb%2F1wA5AEf%2F1wA5AEn%2F7AA5AE%2F%2F7AA5AFD%2F7AA5AFH%2F1wA5AFL%2F7AA5AFP%2F1wA5AFT%2F7AA5AFX%2F7AA5AFf%2F7AA5AIH%2FrgA5AIL%2FrgA5AIP%2FrgA5AIT%2FrgA5AIX%2FrgA5AIb%2FrgA5AIj%2F7AA5AI%2F%2F7AA5AJD%2F7AA5AJH%2F7AA5AJL%2F7AA5AJP%2F7AA5AJX%2F7AA5AJ3%2F1wA5AJ7%2F1wA5AJ%2F%2F1wA5AKD%2F1wA5AKH%2F1wA5AKL%2F1wA5AKP%2F1wA5AKT%2F1wA5AKX%2F1wA5AKb%2F1wA5AKf%2F1wA5AKj%2F1wA5AK%2F%2F1wA5ALD%2F1wA5ALH%2F1wA5ALL%2F1wA5ALP%2F1wA5ALX%2F1wA5ALb%2F7AA5ALf%2F7AA5ALj%2F7AA5ALn%2F7AA5AL7%2F7AA5AL%2F%2F1wA5AMf%2FmgA5AMr%2FmgA6ACb%2F1wA6ACr%2F1wA6ADH%2F1wA6ADP%2F1wA6AIj%2F1wA6AI%2F%2F1wA6AJD%2F1wA6AJH%2F1wA6AJL%2F1wA6AJP%2F1wA6AJX%2F1wA6AL7%2F1wA7AA%2F%2FhQA7ABH%2FhQA7ACIAKQA7ACT%2FhQA7ACb%2F1wA7ACr%2F1wA7ADH%2F1wA7ADP%2F1wA7AEP%2FmgA7AEX%2FmgA7AEb%2FmgA7AEf%2FmgA7AEn%2F1wA7AE%2F%2FwwA7AFD%2FwwA7AFH%2FmgA7AFL%2FwwA7AFP%2FmgA7AFT%2FwwA7AFX%2FrgA7AFf%2FwwA7AFz%2F1wA7AIH%2FhQA7AIL%2FhQA7AIP%2FhQA7AIT%2FhQA7AIX%2FhQA7AIb%2FhQA7AIj%2F1wA7AI%2F%2F1wA7AJD%2F1wA7AJH%2F1wA7AJL%2F1wA7AJP%2F1wA7AJX%2F1wA7AJ3%2FmgA7AJ7%2FmgA7AJ%2F%2FmgA7AKD%2FmgA7AKH%2FmgA7AKL%2FmgA7AKP%2FmgA7AKT%2FmgA7AKX%2FmgA7AKb%2FmgA7AKf%2FmgA7AKj%2FmgA7AK%2F%2FmgA7ALD%2FmgA7ALH%2FmgA7ALL%2FmgA7ALP%2FmgA7ALX%2FmgA7ALb%2FwwA7ALf%2FwwA7ALj%2FwwA7ALn%2FwwA7AL7%2F1wA7AL%2F%2FmgA7AMf%2FhQA7AMr%2FhQA8ACb%2F7AA8ACr%2F7AA8ADH%2F7AA8ADP%2F7AA8AIj%2F7AA8AI%2F%2F7AA8AJD%2F7AA8AJH%2F7AA8AJL%2F7AA8AJP%2F7AA8AJX%2F7AA8AL7%2F7AA9ACwAuABDAAX%2F7ABDAAr%2F7ABDAMb%2F7ABDAMn%2F7ABEAAX%2F7ABEAAr%2F7ABEAFj%2F1wBEAFn%2F1wBEAFr%2F1wBEAFv%2F1wBEAFz%2F7ABEALr%2F1wBEAMb%2F7ABEAMn%2F7ABFAAUAKQBFAAoAKQBFAMYAKQBFAMkAKQBHAAX%2F7ABHAAr%2F7ABHAFj%2F1wBHAFn%2F1wBHAFr%2F1wBHAFv%2F1wBHAFz%2F7ABHALr%2F1wBHAMb%2F7ABHAMn%2F7ABIAAUAewBIAAoAewBIAMYAewBIAMkAewBKAAX%2F7ABKAAr%2F7ABKAMb%2F7ABKAMn%2F7ABNAEX%2F1wBNAEb%2F1wBNAEf%2F1wBNAFH%2F1wBNAFP%2F1wBNAJ3%2F1wBNAKT%2F1wBNAKX%2F1wBNAKb%2F1wBNAKf%2F1wBNAKj%2F1wBNAK%2F%2F1wBNALD%2F1wBNALH%2F1wBNALL%2F1wBNALP%2F1wBNALX%2F1wBNAL%2F%2F1wBPAAX%2F7ABPAAr%2F7ABPAMb%2F7ABPAMn%2F7ABQAAX%2F7ABQAAr%2F7ABQAMb%2F7ABQAMn%2F7ABRAAX%2F7ABRAAr%2F7ABRAFj%2F1wBRAFn%2F1wBRAFr%2F1wBRAFv%2F1wBRAFz%2F7ABRALr%2F1wBRAMb%2F7ABRAMn%2F7ABSAAX%2F7ABSAAr%2F7ABSAFj%2F1wBSAFn%2F1wBSAFr%2F1wBSAFv%2F1wBSAFz%2F7ABSALr%2F1wBSAMb%2F7ABSAMn%2F7ABUAAUAUgBUAAoAUgBUAEP%2F1wBUAEX%2F1wBUAEb%2F1wBUAEf%2F1wBUAEn%2F7ABUAFH%2F1wBUAFP%2F1wBUAJ3%2F1wBUAJ7%2F1wBUAJ%2F%2F1wBUAKD%2F1wBUAKH%2F1wBUAKL%2F1wBUAKP%2F1wBUAKT%2F1wBUAKX%2F1wBUAKb%2F1wBUAKf%2F1wBUAKj%2F1wBUAK%2F%2F1wBUALD%2F1wBUALH%2F1wBUALL%2F1wBUALP%2F1wBUALX%2F1wBUAL%2F%2F1wBUAMYAUgBUAMkAUgBWAAUAKQBWAAoAKQBWAMYAKQBWAMkAKQBYAAUAUgBYAAoAUgBYAA%2F%2FrgBYABH%2FrgBYACIAKQBYAMYAUgBYAMf%2FrgBYAMkAUgBYAMr%2FrgBZAAUAUgBZAAoAUgBZAA%2F%2FrgBZABH%2FrgBZACIAKQBZAMYAUgBZAMf%2FrgBZAMkAUgBZAMr%2FrgBaAEX%2F1wBaAEb%2F1wBaAEf%2F1wBaAFH%2F1wBaAFP%2F1wBaAJ3%2F1wBaAKT%2F1wBaAKX%2F1wBaAKb%2F1wBaAKf%2F1wBaAKj%2F1wBaAK%2F%2F1wBaALD%2F1wBaALH%2F1wBaALL%2F1wBaALP%2F1wBaALX%2F1wBaAL%2F%2F1wBbAAUAUgBbAAoAUgBbAA%2F%2FrgBbABH%2FrgBbACIAKQBbAMYAUgBbAMf%2FrgBbAMkAUgBbAMr%2FrgBdACwAuACBAAX%2FcQCBAAr%2FcQCBACb%2F1wCBACr%2F1wCBACwBCgCBADH%2F1wCBADP%2F1wCBADb%2FcQCBADj%2FrgCBADn%2FrgCBADv%2FhQCBAIj%2F1wCBAI%2F%2F1wCBAJD%2F1wCBAJH%2F1wCBAJL%2F1wCBAJP%2F1wCBAJX%2F1wCBAJr%2FhQCBAL7%2F1wCBAMb%2FcQCBAMn%2FcQCCAAX%2FcQCCAAr%2FcQCCACb%2F1wCCACr%2F1wCCACwBCgCCADH%2F1wCCADP%2F1wCCADb%2FcQCCADj%2FrgCCADn%2FrgCCADv%2FhQCCAIj%2F1wCCAI%2F%2F1wCCAJD%2F1wCCAJH%2F1wCCAJL%2F1wCCAJP%2F1wCCAJX%2F1wCCAJr%2FhQCCAL7%2F1wCCAMb%2FcQCCAMn%2FcQCDAAX%2FcQCDAAr%2FcQCDACb%2F1wCDACr%2F1wCDACwBCgCDADH%2F1wCDADP%2F1wCDADb%2FcQCDADj%2FrgCDADn%2FrgCDADv%2FhQCDAIj%2F1wCDAI%2F%2F1wCDAJD%2F1wCDAJH%2F1wCDAJL%2F1wCDAJP%2F1wCDAJX%2F1wCDAJr%2FhQCDAL7%2F1wCDAMb%2FcQCDAMn%2FcQCEAAX%2FcQCEAAr%2FcQCEACb%2F1wCEACr%2F1wCEACwBCgCEADH%2F1wCEADP%2F1wCEADb%2FcQCEADj%2FrgCEADn%2FrgCEADv%2FhQCEAIj%2F1wCEAI%2F%2F1wCEAJD%2F1wCEAJH%2F1wCEAJL%2F1wCEAJP%2F1wCEAJX%2F1wCEAJr%2FhQCEAL7%2F1wCEAMb%2FcQCEAMn%2FcQCFAAX%2FcQCFAAr%2FcQCFACb%2F1wCFACr%2F1wCFACwBCgCFADH%2F1wCFADP%2F1wCFADb%2FcQCFADj%2FrgCFADn%2FrgCFADv%2FhQCFAIj%2F1wCFAI%2F%2F1wCFAJD%2F1wCFAJH%2F1wCFAJL%2F1wCFAJP%2F1wCFAJX%2F1wCFAJr%2FhQCFAL7%2F1wCFAMb%2FcQCFAMn%2FcQCGAAX%2FcQCGAAr%2FcQCGACb%2F1wCGACr%2F1wCGACwBCgCGADH%2F1wCGADP%2F1wCGADb%2FcQCGADj%2FrgCGADn%2FrgCGADv%2FhQCGAIj%2F1wCGAI%2F%2F1wCGAJD%2F1wCGAJH%2F1wCGAJL%2F1wCGAJP%2F1wCGAJX%2F1wCGAJr%2FhQCGAL7%2F1wCGAMb%2FcQCGAMn%2FcQCHACwAewCIACb%2F1wCIACr%2F1wCIADH%2F1wCIADP%2F1wCIAIj%2F1wCIAI%2F%2F1wCIAJD%2F1wCIAJH%2F1wCIAJL%2F1wCIAJP%2F1wCIAJX%2F1wCIAL7%2F1wCJACwAewCKACwAewCLACwAewCMACwAewCNAA%2F%2FrgCNABH%2FrgCNACT%2F1wCNADb%2FwwCNADj%2F7ACNADn%2F7ACNADr%2F1wCNADv%2F7ACNADz%2F7ACNAIH%2F1wCNAIL%2F1wCNAIP%2F1wCNAIT%2F1wCNAIX%2F1wCNAIb%2F1wCNAJr%2F7ACNAMf%2FrgCNAMr%2FrgCPAA%2F%2FrgCPABH%2FrgCPACT%2F1wCPADb%2FwwCPADj%2F7ACPADn%2F7ACPADr%2F1wCPADv%2F7ACPADz%2F7ACPAIH%2F1wCPAIL%2F1wCPAIP%2F1wCPAIT%2F1wCPAIX%2F1wCPAIb%2F1wCPAJr%2F7ACPAMf%2FrgCPAMr%2FrgCQAA%2F%2FrgCQABH%2FrgCQACT%2F1wCQADb%2FwwCQADj%2F7ACQADn%2F7ACQADr%2F1wCQADv%2F7ACQADz%2F7ACQAIH%2F1wCQAIL%2F1wCQAIP%2F1wCQAIT%2F1wCQAIX%2F1wCQAIb%2F1wCQAJr%2F7ACQAMf%2FrgCQAMr%2FrgCRAA%2F%2FrgCRABH%2FrgCRACT%2F1wCRADb%2FwwCRADj%2F7ACRADn%2F7ACRADr%2F1wCRADv%2F7ACRADz%2F7ACRAIH%2F1wCRAIL%2F1wCRAIP%2F1wCRAIT%2F1wCRAIX%2F1wCRAIb%2F1wCRAJr%2F7ACRAMf%2FrgCRAMr%2FrgCSAA%2F%2FrgCSABH%2FrgCSACT%2F1wCSADb%2FwwCSADj%2F7ACSADn%2F7ACSADr%2F1wCSADv%2F7ACSADz%2F7ACSAIH%2F1wCSAIL%2F1wCSAIP%2F1wCSAIT%2F1wCSAIX%2F1wCSAIb%2F1wCSAJr%2F7ACSAMf%2FrgCSAMr%2FrgCTAA%2F%2FrgCTABH%2FrgCTACT%2F1wCTADb%2FwwCTADj%2F7ACTADn%2F7ACTADr%2F1wCTADv%2F7ACTADz%2F7ACTAIH%2F1wCTAIL%2F1wCTAIP%2F1wCTAIT%2F1wCTAIX%2F1wCTAIb%2F1wCTAJr%2F7ACTAMf%2FrgCTAMr%2FrgCVAA%2F%2FrgCVABH%2FrgCVACT%2F1wCVADb%2FwwCVADj%2F7ACVADn%2F7ACVADr%2F1wCVADv%2F7ACVADz%2F7ACVAIH%2F1wCVAIL%2F1wCVAIP%2F1wCVAIT%2F1wCVAIX%2F1wCVAIb%2F1wCVAJr%2F7ACVAMf%2FrgCVAMr%2FrgCWAA%2F%2F1wCWABH%2F1wCWACT%2F7ACWAIH%2F7ACWAIL%2F7ACWAIP%2F7ACWAIT%2F7ACWAIX%2F7ACWAIb%2F7ACWAMf%2F1wCWAMr%2F1wCXAA%2F%2F1wCXABH%2F1wCXACT%2F7ACXAIH%2F7ACXAIL%2F7ACXAIP%2F7ACXAIT%2F7ACXAIX%2F7ACXAIb%2F7ACXAMf%2F1wCXAMr%2F1wCYAA%2F%2F1wCYABH%2F1wCYACT%2F7ACYAIH%2F7ACYAIL%2F7ACYAIP%2F7ACYAIT%2F7ACYAIX%2F7ACYAIb%2F7ACYAMf%2F1wCYAMr%2F1wCZAA%2F%2F1wCZABH%2F1wCZACT%2F7ACZAIH%2F7ACZAIL%2F7ACZAIP%2F7ACZAIT%2F7ACZAIX%2F7ACZAIb%2F7ACZAMf%2F1wCZAMr%2F1wCaAA%2F%2FhQCaABH%2FhQCaACIAKQCaACT%2FhQCaACb%2F1wCaACr%2F1wCaADH%2F1wCaADP%2F1wCaAEP%2FmgCaAEX%2FmgCaAEb%2FmgCaAEf%2FmgCaAEn%2F1wCaAE%2F%2FwwCaAFD%2FwwCaAFH%2FmgCaAFL%2FwwCaAFP%2FmgCaAFT%2FwwCaAFX%2FrgCaAFf%2FwwCaAFz%2F1wCaAIH%2FhQCaAIL%2FhQCaAIP%2FhQCaAIT%2FhQCaAIX%2FhQCaAIb%2FhQCaAIj%2F1wCaAI%2F%2F1wCaAJD%2F1wCaAJH%2F1wCaAJL%2F1wCaAJP%2F1wCaAJX%2F1wCaAJ3%2FmgCaAJ7%2FmgCaAJ%2F%2FmgCaAKD%2FmgCaAKH%2FmgCaAKL%2FmgCaAKP%2FmgCaAKT%2FmgCaAKX%2FmgCaAKb%2FmgCaAKf%2FmgCaAKj%2FmgCaAK%2F%2FmgCaALD%2FmgCaALH%2FmgCaALL%2FmgCaALP%2FmgCaALX%2FmgCaALb%2FwwCaALf%2FwwCaALj%2FwwCaALn%2FwwCaAL7%2F1wCaAL%2F%2FmgCaAMf%2FhQCaAMr%2FhQCbAA%2F%2B9gCbABH%2B9gCbACT%2FmgCbADr%2F1wCbADz%2F7ACbAIH%2FmgCbAIL%2FmgCbAIP%2FmgCbAIT%2FmgCbAIX%2FmgCbAIb%2FmgCbAMf%2B9gCbAMr%2B9gCdAAX%2F7ACdAAr%2F7ACdAMb%2F7ACdAMn%2F7ACeAAX%2F7ACeAAr%2F7ACeAMb%2F7ACeAMn%2F7ACfAAX%2F7ACfAAr%2F7ACfAMb%2F7ACfAMn%2F7ACgAAX%2F7ACgAAr%2F7ACgAMb%2F7ACgAMn%2F7AChAAX%2F7AChAAr%2F7AChAMb%2F7AChAMn%2F7ACiAAX%2F7ACiAAr%2F7ACiAMb%2F7ACiAMn%2F7AClAAX%2F7AClAAr%2F7AClAFj%2F1wClAFn%2F1wClAFr%2F1wClAFv%2F1wClAFz%2F7AClALr%2F1wClAMb%2F7AClAMn%2F7ACmAAX%2F7ACmAAr%2F7ACmAFj%2F1wCmAFn%2F1wCmAFr%2F1wCmAFv%2F1wCmAFz%2F7ACmALr%2F1wCmAMb%2F7ACmAMn%2F7ACnAAX%2F7ACnAAr%2F7ACnAFj%2F1wCnAFn%2F1wCnAFr%2F1wCnAFv%2F1wCnAFz%2F7ACnALr%2F1wCnAMb%2F7ACnAMn%2F7ACoAAX%2F7ACoAAr%2F7ACoAFj%2F1wCoAFn%2F1wCoAFr%2F1wCoAFv%2F1wCoAFz%2F7ACoALr%2F1wCoAMb%2F7ACoAMn%2F7ACtAAX%2F7ACtAAr%2F7ACtAFj%2F1wCtAFn%2F1wCtAFr%2F1wCtAFv%2F1wCtAFz%2F7ACtALr%2F1wCtAMb%2F7ACtAMn%2F7ACvAAX%2F7ACvAAr%2F7ACvAFj%2F1wCvAFn%2F1wCvAFr%2F1wCvAFv%2F1wCvAFz%2F7ACvALr%2F1wCvAMb%2F7ACvAMn%2F7ACwAAX%2F7ACwAAr%2F7ACwAFj%2F1wCwAFn%2F1wCwAFr%2F1wCwAFv%2F1wCwAFz%2F7ACwALr%2F1wCwAMb%2F7ACwAMn%2F7ACxAAX%2F7ACxAAr%2F7ACxAFj%2F1wCxAFn%2F1wCxAFr%2F1wCxAFv%2F1wCxAFz%2F7ACxALr%2F1wCxAMb%2F7ACxAMn%2F7ACzAAX%2F1wCzAAr%2F1wCzAMb%2F1wCzAMn%2F1wC1AAX%2F7AC1AAr%2F7AC1AFj%2F1wC1AFn%2F1wC1AFr%2F1wC1AFv%2F1wC1AFz%2F7AC1ALr%2F1wC1AMb%2F7AC1AMn%2F7AC6AAUAUgC6AAoAUgC6AA%2F%2FrgC6ABH%2FrgC6ACIAKQC6AMYAUgC6AMf%2FrgC6AMkAUgC6AMr%2FrgC7AAX%2F7AC7AAr%2F7AC7AFj%2F1wC7AFn%2F1wC7AFr%2F1wC7AFv%2F1wC7AFz%2F7AC7ALr%2F1wC7AMb%2F7AC7AMn%2F7AC8AAUAUgC8AAoAUgC8AA%2F%2FrgC8ABH%2FrgC8ACIAKQC8AMYAUgC8AMf%2FrgC8AMkAUgC8AMr%2FrgC%2BACwAewAAAAcAWgADAAEECQABABIAAAADAAEECQACAAgAEgADAAEECQADAEYAGgADAAEECQAEABwAYAADAAEECQAFABgAfAADAAEECQAGABoAlAADAAEECQAOAFQArgBPAHAAZQBuACAAUwBhAG4AcwBCAG8AbABkAEEAcwBjAGUAbgBkAGUAcgAgAC0AIABPAHAAZQBuACAAUwBhAG4AcwAgAEIAbwBsAGQAIABCAHUAaQBsAGQAIAAxADAAMABPAHAAZQBuACAAUwBhAG4AcwAgAEIAbwBsAGQAVgBlAHIAcwBpAG8AbgAgADEALgAxADAATwBwAGUAbgBTAGEAbgBzAC0AQgBvAGwAZABoAHQAdABwADoALwAvAHcAdwB3AC4AYQBwAGEAYwBoAGUALgBvAHIAZwAvAGwAaQBjAGUAbgBzAGUAcwAvAEwASQBDAEUATgBTAEUALQAyAC4AMAACAAAAAAAA%2F2YAZgAAAAAAAAAAAAAAAAAAAAAAAAAAANwAAAECAAIAAwAEAAUABgAHAAgACQAKAAsADAANAA4ADwAQABEAEgATABQAFQAWABcAGAAZABoAGwAcAB0AHgAfACAAIQAiACMAJAAlACYAJwAoACkAKgArAC0ALgAvADAAMQAyADMANAA1ADYANwA4ADkAOgA7ADwAPQA%2BAD8AQABBAEIAQwBEAEUARgBHAEgASQBKAEsATABNAE4ATwBQAFEAUgBTAFQAVQBWAFcAWABZAFoAWwBcAF0AXgBfAGAAYQCsAKMAhACFAL0AlgDoAIYAjgCLAJ0AqQCkAQMAigEEAIMAkwDyAPMAjQCXAIgAwwDeAPEAngCqAPUA9AD2AKIArQDJAMcArgBiAGMAkABkAMsAZQDIAMoA6QBmANMA0ADRAK8AZwDwAJEA1gDUANUAaADrAO0AiQBqAGkAawBtAGwAbgCgAG8AcQBwAHIAcwB1AHQAdgB3AOoAeAB6AHkAewB9AHwAuAChAH8AfgCAAIEA7ADuALoA1wCwALEA2ADdANkAsgCzALYAtwDEALQAtQDFAIcAvgC%2FALwBBQDvAQYBBwEIAQkBCgELACwAzwDMAM0AzgRudWxsB3VuaTAwQUQJb3ZlcnNjb3JlBEV1cm8HdW5pRkIwMQd1bmlGQjAyDGZvdXJzdXBlcmlvcgd1bmlGQjAzB3VuaUZCMDQCZmYAAAABAAIACAAK%2F%2F8ADwABAAAADAAAAAAAAAACAAEAAADbAAEAAAABAAAACgAKAAoAAAABAAAACgAeACwAAWxhdG4ACAAEAAAAAP%2F%2FAAEAAAABbGlnYQAIAAAAAQAAAAEABAAEAAAAAQAIAAEANgABAAgABQAMABQAHAAiACgA1QADAEgATgDUAAMASABLANYAAgBIANIAAgBOANEAAgBLAAEAAQBI%29%20format%28%27truetype%27%29%3B%0A%7D%0Ahtml%7Bfont%2Dfamily%3Asans%2Dserif%3B%2Dms%2Dtext%2Dsize%2Dadjust%3A100%25%3B%2Dwebkit%2Dtext%2Dsize%2Dadjust%3A100%25%7Dbody%7Bmargin%3A0%7Darticle%2Caside%2Cdetails%2Cfigcaption%2Cfigure%2Cfooter%2Cheader%2Chgroup%2Cmain%2Cmenu%2Cnav%2Csection%2Csummary%7Bdisplay%3Ablock%7Daudio%2Ccanvas%2Cprogress%2Cvideo%7Bdisplay%3Ainline%2Dblock%3Bvertical%2Dalign%3Abaseline%7Daudio%3Anot%28%5Bcontrols%5D%29%7Bdisplay%3Anone%3Bheight%3A0%7D%5Bhidden%5D%2Ctemplate%7Bdisplay%3Anone%7Da%7Bbackground%2Dcolor%3Atransparent%7Da%3Aactive%2Ca%3Ahover%7Boutline%3A0%7Dabbr%5Btitle%5D%7Bborder%2Dbottom%3A1px%20dotted%7Db%2Cstrong%7Bfont%2Dweight%3Abold%7Ddfn%7Bfont%2Dstyle%3Aitalic%7Dh1%7Bfont%2Dsize%3A2em%3Bmargin%3A0%2E67em%200%7Dmark%7Bbackground%3A%23ff0%3Bcolor%3A%23000%7Dsmall%7Bfont%2Dsize%3A80%25%7Dsub%2Csup%7Bfont%2Dsize%3A75%25%3Bline%2Dheight%3A0%3Bposition%3Arelative%3Bvertical%2Dalign%3Abaseline%7Dsup%7Btop%3A%2D0%2E5em%7Dsub%7Bbottom%3A%2D0%2E25em%7Dimg%7Bborder%3A0%7Dsvg%3Anot%28%3Aroot%29%7Boverflow%3Ahidden%7Dfigure%7Bmargin%3A1em%2040px%7Dhr%7B%2Dwebkit%2Dbox%2Dsizing%3Acontent%2Dbox%3B%2Dmoz%2Dbox%2Dsizing%3Acontent%2Dbox%3Bbox%2Dsizing%3Acontent%2Dbox%3Bheight%3A0%7Dpre%7Boverflow%3Aauto%7Dcode%2Ckbd%2Cpre%2Csamp%7Bfont%2Dfamily%3Amonospace%2C%20monospace%3Bfont%2Dsize%3A1em%7Dbutton%2Cinput%2Coptgroup%2Cselect%2Ctextarea%7Bcolor%3Ainherit%3Bfont%3Ainherit%3Bmargin%3A0%7Dbutton%7Boverflow%3Avisible%7Dbutton%2Cselect%7Btext%2Dtransform%3Anone%7Dbutton%2Chtml%20input%5Btype%3D%22button%22%5D%2Cinput%5Btype%3D%22reset%22%5D%2Cinput%5Btype%3D%22submit%22%5D%7B%2Dwebkit%2Dappearance%3Abutton%3Bcursor%3Apointer%7Dbutton%5Bdisabled%5D%2Chtml%20input%5Bdisabled%5D%7Bcursor%3Adefault%7Dbutton%3A%3A%2Dmoz%2Dfocus%2Dinner%2Cinput%3A%3A%2Dmoz%2Dfocus%2Dinner%7Bborder%3A0%3Bpadding%3A0%7Dinput%7Bline%2Dheight%3Anormal%7Dinput%5Btype%3D%22checkbox%22%5D%2Cinput%5Btype%3D%22radio%22%5D%7B%2Dwebkit%2Dbox%2Dsizing%3Aborder%2Dbox%3B%2Dmoz%2Dbox%2Dsizing%3Aborder%2Dbox%3Bbox%2Dsizing%3Aborder%2Dbox%3Bpadding%3A0%7Dinput%5Btype%3D%22number%22%5D%3A%3A%2Dwebkit%2Dinner%2Dspin%2Dbutton%2Cinput%5Btype%3D%22number%22%5D%3A%3A%2Dwebkit%2Douter%2Dspin%2Dbutton%7Bheight%3Aauto%7Dinput%5Btype%3D%22search%22%5D%7B%2Dwebkit%2Dappearance%3Atextfield%3B%2Dwebkit%2Dbox%2Dsizing%3Acontent%2Dbox%3B%2Dmoz%2Dbox%2Dsizing%3Acontent%2Dbox%3Bbox%2Dsizing%3Acontent%2Dbox%7Dinput%5Btype%3D%22search%22%5D%3A%3A%2Dwebkit%2Dsearch%2Dcancel%2Dbutton%2Cinput%5Btype%3D%22search%22%5D%3A%3A%2Dwebkit%2Dsearch%2Ddecoration%7B%2Dwebkit%2Dappearance%3Anone%7Dfieldset%7Bborder%3A1px%20solid%20%23c0c0c0%3Bmargin%3A0%202px%3Bpadding%3A0%2E35em%200%2E625em%200%2E75em%7Dlegend%7Bborder%3A0%3Bpadding%3A0%7Dtextarea%7Boverflow%3Aauto%7Doptgroup%7Bfont%2Dweight%3Abold%7Dtable%7Bborder%2Dcollapse%3Acollapse%3Bborder%2Dspacing%3A0%7Dtd%2Cth%7Bpadding%3A0%7D%40media%20print%7B%2A%2C%2A%3Abefore%2C%2A%3Aafter%7Bbackground%3Atransparent%20%21important%3Bcolor%3A%23000%20%21important%3B%2Dwebkit%2Dbox%2Dshadow%3Anone%20%21important%3Bbox%2Dshadow%3Anone%20%21important%3Btext%2Dshadow%3Anone%20%21important%7Da%2Ca%3Avisited%7Btext%2Ddecoration%3Aunderline%7Da%5Bhref%5D%3Aafter%7Bcontent%3A%22%20%28%22%20attr%28href%29%20%22%29%22%7Dabbr%5Btitle%5D%3Aafter%7Bcontent%3A%22%20%28%22%20attr%28title%29%20%22%29%22%7Da%5Bhref%5E%3D%22%23%22%5D%3Aafter%2Ca%5Bhref%5E%3D%22javascript%3A%22%5D%3Aafter%7Bcontent%3A%22%22%7Dpre%2Cblockquote%7Bborder%3A1px%20solid%20%23999%3Bpage%2Dbreak%2Dinside%3Aavoid%7Dthead%7Bdisplay%3Atable%2Dheader%2Dgroup%7Dtr%2Cimg%7Bpage%2Dbreak%2Dinside%3Aavoid%7Dimg%7Bmax%2Dwidth%3A100%25%20%21important%7Dp%2Ch2%2Ch3%7Borphans%3A3%3Bwidows%3A3%7Dh2%2Ch3%7Bpage%2Dbreak%2Dafter%3Aavoid%7D%2Enavbar%7Bdisplay%3Anone%7D%2Ebtn%3E%2Ecaret%2C%2Edropup%3E%2Ebtn%3E%2Ecaret%7Bborder%2Dtop%2Dcolor%3A%23000%20%21important%7D%2Elabel%7Bborder%3A1px%20solid%20%23000%7D%2Etable%7Bborder%2Dcollapse%3Acollapse%20%21important%7D%2Etable%20td%2C%2Etable%20th%7Bbackground%2Dcolor%3A%23fff%20%21important%7D%2Etable%2Dbordered%20th%2C%2Etable%2Dbordered%20td%7Bborder%3A1px%20solid%20%23ddd%20%21important%7D%7D%40font%2Dface%7Bfont%2Dfamily%3A%27Glyphicons%20Halflings%27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20format%28%27embedded%2Dopentype%27%29%2Curl%28data%3Aapplication%2Ffont%2Dwoff%3Bbase64%2Cd09GRgABAAAAAFuAAA8AAAAAsVwAAQAAAAAAAAAAAAAAAAAAAAAAAAAAAABGRlRNAAABWAAAABwAAAAcbSqX3EdERUYAAAF0AAAAHwAAACABRAAET1MvMgAAAZQAAABFAAAAYGe5a4ljbWFwAAAB3AAAAsAAAAZy2q3jgWN2dCAAAAScAAAABAAAAAQAKAL4Z2FzcAAABKAAAAAIAAAACP%2F%2FAANnbHlmAAAEqAAATRcAAJSkfV3Cb2hlYWQAAFHAAAAANAAAADYFTS%2FYaGhlYQAAUfQAAAAcAAAAJApEBBFobXR4AABSEAAAAU8AAAN00scgYGxvY2EAAFNgAAACJwAAAjBv%2B5XObWF4cAAAVYgAAAAgAAAAIAFqANhuYW1lAABVqAAAAZ4AAAOisyygm3Bvc3QAAFdIAAAELQAACtG6o%2BU1d2ViZgAAW3gAAAAGAAAABsMYVFAAAAABAAAAAMw9os8AAAAA0HaBdQAAAADQdnOXeNpjYGRgYOADYgkGEGBiYGRgZBQDkixgHgMABUgASgB42mNgZulmnMDAysDCzMN0gYGBIQpCMy5hMGLaAeQDpRCACYkd6h3ux%2BDAoPD%2FP%2FOB%2FwJAdSIM1UBhRiQlCgyMADGWCwwAAAB42u2UP2hTQRzHf5ekaVPExv6JjW3fvTQ0sa3QLA5xylBLgyBx0gzSWEUaXbIoBBQyCQGHLqXUqYNdtIIgIg5FHJxEtwqtpbnfaV1E1KFaSvX5vVwGEbW6OPngk8%2FvvXfv7pt3v4SImojIDw6BViKxRgIVBaZwVdSv%2BxvXA%2BIuzqcog2cOkkvDNE8Lbqs74k64i%2B5Sf3u8Z2AnIRLbyVCyTflVSEXVoEqrrMqrgiqqsqqqWQ5xlAc5zWOc5TwXucxVnuE5HdQhHdFRHdNJndZZndeFLc%2FzsKJLQ%2FWV6BcrCdWkwspVKZVROaw0qUqqoqZZcJhdTnGGxznHBS5xhad5VhNWCuturBTXKZ3RObuS98pb9c57k6ql9rp2v1as5deb1r6s9q1GV2IrHSt73T631424YXzjgPwqt%2BRn%2BVG%2BlRvyirwsS%2FKCPCfPytPypDwhj8mjctRZd9acF86y89x55jxxHjkPnXstXfbt%2FpNjj%2FnwXW%2BcHa6%2FSYvZ7yEwbDYazDcIgoUGzY3h2HtqgUcs1AFPWKgTXrRQF7xkoQhRf7uF9hPFeyzUTTSwY6EoUUJY6AC8bSGMS4Ys1Au3WaiPSGGsMtkdGH2rzJgYHAaYjxIwQqtB1CnYkEZ9BM6ALOpROAfyqI%2FDBQudgidBETXuqRIooz4DV0AV9UV4GsyivkTEyMMmw1UYGdhkuAYjA5sMGMvIwCbDDRgZeAz1TXgcmDy3YeRhk%2BcOjCxsMjyAkYFNhscwMrDJ8BQ2886gXoaRhedQvyTSkDZ7uA6HLLQBI5vGntAbGHugTc53cMxC7%2BE4SKL%2BACOzNpk3YWTWJid%2BiRo5NXIKM3fBItAPW55FdJLY3FeHBDr90606JCIU9Jk%2BMs3%2FY%2F8L8jUq3y79bJ%2F0%2F%2BROoP4v9v%2F4%2Fmj%2Bi7HBXUd0%2FelU6IHfHt8Aj9EPGAAoAvgAAAAB%2F%2F8AAnjaxb0JfBvVtTA%2BdxaN1hltI1m2ZVuSJVneLVlSHCdy9oTEWchqtrBEJRAgCYEsQNhC2EsbWmpI2dqkQBoSYgKlpaQthVL0yusrpW77aEubfq%2Fly%2BujvJampSTW5Dvnzmi1E%2Bjr%2F%2F3%2BXmbu3Llz77nnbuece865DMu0MAy5jGtiOEZkOp8lTNeUwyLP%2FDH%2BrEH41ZTDHAtB5lkOowWMPiwayNiUwwTjE46AI5xwhFrINPXYn%2F7ENY0dbWHfZAiTZbL8ID%2FInAd5xz2NpIH4STpDGonHIJNE3OP1KG4ISaSNeBuITAyRLgIxoiEUhFAnmUpEiXSRSGqAQEw0kuyFUIb0k2gnGSApyBFi0il2SI5YLGb5MdFjXCey4mNHzQ7WwLGEdZiPPgYR64we8THZHAt%2BwnT84D%2Fx8YTpGPgheKH4CMEDVF9xBOIeP3EbQgGH29BGgpGkIxCMTCW9qUTA0Zsir%2BQUP1mt%2BP2KusevwIO6Bx%2FIaj8%2FOD5O0VNrZW2EsqZBWbO1skRiEKE0DdlKKaSVO5VAuRpqk8VQJAqY7ydxaK44YJvrO2EWjOoDBoFYzQbDNkON%2BUbiKoRkywMWWf1j4bEY2iIY1AeMgvmEz%2FkVo9v4FSc%2FaMZMrFbjl4zWLL0%2BY5FlyzNlEVYDudJohg8gPUP7kcB%2Fmn%2BG6cd%2B5PV4Q72dXCgocWJADBgUuDTwiXiGSyZo14HOEQ2lE6k0XDIEusexDzZOMXwt1Dutz%2BtqmxTvlskNWXXUQIbhaurum9GrePqm9Yaeabjkiqf%2BbUvzDOvb2Y1E%2BEX2DnemcTP%2FzLcuu7xjQXdAtjR0Lo5n4%2FHs%2FGtntMlysHt%2B29NXbH6se%2F%2FWbFcyu%2Br28H0MwzI30DYeYTLMXIA2EG8QlHpAsyS0EfEToR0a3utIxFPJ3kiIHCCrZ66b0e2xEmL1dM9YN%2FMwS5p01N5jMX%2FBLKt%2F1R83l0LyC29M6%2BiYxo%2FUNg%2FEF7c2WyyW5tYl8WnhWg2%2FhyySbD5UhnDyS7OcU0dnrFw%2BDfGdI7v4QfYIIzOMq9hFtY55gmvC7jZ2FK7sEdrn6IXBuucYhjsGdQ8z0yEbWkkczjjsE5hNAIZrPx2zOLZDmKNXcXtg7EMqidAEEWg%2BSJCBBNwxvxJfc%2FbZa%2BKKf%2BxoKZybnq5vaqpPTye7CiF%2BZFjxZ8%2F7Qij0hfOG%2FcowPA1rT1l4ymWnrKmxxqfErTVrpgwPlz1kC%2BOy8NMDz6c%2BIO38K%2Fx0xkPnLW8Kx6qGAoQdL%2BTD9V9rb%2B%2Fctn%2F%2Ftrxz8dUrZrD%2Fzk%2FferF0cNt1BzctmX2FZPXt%2FjnFCQNz4Ah%2FiKllGiCMs1w5Lkg0kiEwj6VTXCDKsX9rMpnvIj9pcDecXAIXMnqn2dTUbN6w0XQ9ue6FV%2FnnXCH7S3lPWGltVcLsH75ub3ab7A8M28caNrIeOr3o5Q0yFsYL80xaa0EY%2FUEczV7icUMY5pnelAkmUAXmHYjvFWFGxuqlSaow3OM%2B%2FiYY7%2Fl%2FhVELF4EjRqNR%2FbvRbOY%2BDUGzGR%2FOh3EqmE%2FugIQQguGt%2FeMYz%2F%2BL0cimjeZfQDI3phXMbMQsqH%2BCjwVz%2Fhf4idHovgVmB8gLvjbicDcC%2FNypP536E%2F9N%2FpuMibExdohBmNwyiaZdJGoigos7GpF222xrfnZhML%2F7Z%2BylaqP63Hr%2Bm7bdUkQ6%2F2cXqdfmvwixY%2Bs2ksXFeXcE%2BiX0Z%2BIow76DBNgjJ7TOdUK18iPsPflfQD%2BDPsZG2Aj9VmKMMJ4fYRrhIaxhTDR0Elh2vA6h%2FAE6xUb29mj3sjmL72petXjejPy%2Boel60M99tFduCI59N3221xe7apOvxs6aHs7vab1IqY2tv7q2xsHeHGml%2FcV06u%2F8S%2FxTjJ%2BJYc0bWEX0ukW6YmIbGkJRMdjJ9mYIH5QIdJF4hvRGyK7cC7ctImQRcUET99fGXOoft35GYLMQu%2Bg2smnkgZUrH8AL%2F9Si217IssJ916nv14ZrJrvdxLkQvrvtBcjgPC0NXOicO8Qf4mcxPqh3hgUw3DDfdvLJXngg7N3dN2zbPJSaed3OfZnMU7dvmznp3C3bruO%2BNmue0LFsy7S%2B6265%2BfCKFYdvvuW6vmlblnUI8xCXp37CrOZv4B9gauDBlYp7adcUXB5DNCwYImlXOJJKkAdvExXxVvKEYnCo%2B3eIskP9qrrfIYs71CccBjfXRC52udTHHdaP1A1ui%2FVvH1otbrLrpNXBsGX5B89QghDyimlvNB2KfkxZ5C9%2Fem3%2Bd1%2Bd%2F%2FIfFp2%2B2Oxn%2Fs%2B9n%2F79p39S3s8idN6g0yZObwJOgKUpNB3GyU0Ls0PbRzIRq4lcarLKOJBkLRzJQD4j2090XrbA7DW8K3jNF5hlGS5e4V2D17zgss4T20egOJte5iD0bReM9yjTxnQxCRj3c5kFzGJmGbNKmwGw39IJDJcXJZGMkaAB4jyJAKw0jt5IAuIE%2BA%2BU3cVAZZrq9zhDyBrU8oosuxcGNTzCKJfla7JjNVmuSb%2F%2BtuzN2H%2BX4vlB%2BPpdfMXXmuVsNiub1T34SFbjYw5itEvVi0K0Nt9pNJUMI7SLGRhf2xipfCYf8z5OdlGKayOucFeVPeS%2Fdbo3lBrbSMmwUiQN5%2Fed7g0Ds1s17IuZC5kNzM3MZ6EWCa0DtekdJfAxz%2BR%2FOX28sND7yRMTBcf%2B%2Bs8mQCQWHya4qBv%2FufeMoWyslPA9DtMxUknxkH%2FyfTnm2CMYzs%2BCq3r7PxY%2FMXomrvTEsRpfEGHa%2BWN8E1AHjElb7d06ddA7oK%2F%2B5Mdsv9EtPms0jv0Z5kf1FqPxWdFtfFr0kHfgDX0Y%2B5PRSG7RUj0tQr7rmfX8DH4G5W28kKeJLtmQsQkuwMP1pk16EV4sl7vrMJATfyUWo%2FGwEco4rh4XFQgaiUX9qxZHrMQqKnz%2Fc2d8b9TysYrAuXpP%2FRf%2FGr8b1qwwc5a%2BeuLa6S6sneNXToG2XrEJi4R5SGs8Sq2S3d97bsfCRaTdaLwKClRHt37mkudvXbjwVrLhuYeGhh56bvfQkHpk2CwvwClqgWwuBfndC3c8dwmstj81KkagcUgbfPY8Zje0W%2F82VPWJHmSq6pP8hPWpotc%2FEexDOK3qU%2BwngPhOCiO9MJRm8TJefjelrzoKnG2Bn%2B1NCUmPE4gHFmBN9jrTigRIpsACrc9Gstg58ULkp9467%2BGf%2FeFnD5%2F31lNrt2967dhrm7bzI%2BVT5m%2BfzKhvf2MzpICEm79Bopkn07lt1762adNr127LwVqQLdJ5%2BlpQDcvHPQtVY5knhYrK6q8%2FJsiP6EuhGZdFdaNszjvpqvc%2BPI0CdjN0AXsFOC3ZfALDJwr4q2Xq%2BGF%2BGNbsxUg5NLLIEXi8otcDQcUts0D8eQ1iVDRAMBTsYiNdRIxE09EIBJO9A2xqgERTaW86BUFn0OD2xFO97FAgFhF6OoQ7prYt4XwSeUgQHiJyDbeke9IdQntciLQ1FlJMaYcUNvZBg%2BFB1ubjlnRNvl3o6IEU2w7fdNPhm%2Fhh%2BFLysUu6%2B%2BDLHkOkrSHYEjH0tEPe7WdD3uyDgvAgK%2Fm4szFFR7ch0toUgBTdWHr7EpaWru6%2B6dmbbnqWEbV2EtxAsXiZAPTtGPSbHsotI2leoM8TePEqgSQprs7AGFf8kuOkPdZPXGb55POAW1d%2FjLST9v5YflasP6v%2FCO7%2BGNAPC2BMZWmsOjp2NNbfHwMCJD%2BLPVL%2BD%2FOYlWEEI%2F9jpPddOFkB5d1GSuKZYggmCCd7JUxD7EXAzxyirYnNDLdDZoFdx14kivkvGc3579Jm36reTTvDgBnaO6vzyQ6chQmlsMoIkIQ2%2BbBDWBud1Va4pcCn8CPqxlh%2FfgtG8IPaPH8C5wk6%2FnZDv69jurV5QhtwE0x2iqOsj9Mx8B9%2F0EaUdiPfOYYDCi%2Fq9jhWRuupMDEU0%2BCtX0sDFxv07T%2FK5niBPqN9%2BtQjgEc31NGCXFeMcCEuQBIc%2FBK4CO78u7EPYvl3yaEfK3vcb6qP1R2tI7vUjVDDUdKubsSrNjYKY1qBEa2P50SJoaXiksIoLiCwnxS6EBuBde87botNfdEWwYvF%2FR0%2Fu5yCqhGeEOR2ynSeyXjt6ka7neyye8kryBSWE52y%2BRBgogrXPZ8E1yIHoHIFUM%2BAbJhE7lbMtt8ApL%2BxmZW7PwbjAO0fAVoXQOuiSP%2FksIVdFZ0aulsamKUzwPZ%2FNYDMJRBPCxsBqLzqHyneXF6Ej9HlIFo7%2Bpg%2BjUb3unRmGpstGkm6etOuDBGA5wCMefp1gTHcdZlvPBXlOslvYTp1cd8UjYLVd%2FJ5awNrIOKLnIt9MD9qdrKrWCvA6ALm3QV9VrsPm60Q7%2BRHJHP%2B2hqfugo%2FMvI2H%2Fmqr4b9tFnKSRY1Y5Ek80Nm%2FWIhr1ikKnxGz9TWXrokf9xwujfvcOTtNTWnxd0F37Y2W79tteBqZ4G5qLCuomw%2BnSr28QESCRVLTyYKILGJOPfcnaIFOsewhRdvv%2BrWa%2FWih0vlbX6Zb75T5C0qNKVFvH1QL%2FvazSWgC2s6oWXXIuUxQelKiJbowuJDQViatLmLijg9CQBMg8WiPgiw3LEeYRmm5f%2BXdnvkDnxLLjMLxtvX74C3OlwPQqx4xwIdpPx38LrlDphiyWUWHWKAzzxurS%2FxTo%2BP5wGFak62ap1PVFFN4v%2Fy%2BxuR39WnIO7lsWfwgVsK17wxrs9K8ltIKuhkw7f%2F6dhK6gQokFKhWX3urrjk%2FrnI0pgfpGMeuQIUaEM7%2BGF5q2iMkCaMQwxxOzcvU0eXbsnS9XknXvP7Gtw5dwPXlFu2ecvSHEZgNDsU6x%2FGdXBYXyOQjzZReSedeEPY6nEv9gJR4oBQJtFO6Kd0fwC6BO4LNHDeBujB6dSNcUQC9zIv2LnAzGk99bUDrdFY%2B9yGFQtEo0GQPNv6vS2drj4%2B1jHbv3aJSMUWP%2BQTZrmbNTjU8wyG%2FiXNNpskybLcJ3CiTF5Ir%2BJYzmJwE0mSVhlxbtbmvweB3ulB6Til5UuUZydpgiFVeobhU0WaBqpJ198d%2B%2FXeNRTZ9%2F1OPfG7%2B2hwzd5W3D%2BhmyjsRcUg%2F%2BCavb%2B%2BVh2ls3L7zT%2FetOnHNxeerv313vzLVqPai4nJv%2BK1FC6040%2F4udw7sAb3laSg0XCkAAs0npBO6VJabS4Elk%2FU%2BD4gTXW%2Bj0wnrMlqNamq4tMIYB87tE10i0FR3LZNhJsb7%2FR561btmes8YBCRkhYNByRtKd55mqTas9FYhJnbRGHuOh3M4QTdgQSqmgRxuzGdSvZGcbMxNQGk5C3ebLjoXIOFM4l%2BWKHmLTJwRv9E8GWJ6dYvf%2FFmEyEGr%2Bgyrr1p5zrgkz0Cw2j94Hv8Jdx7dIVegBSNtgsqGsRQEYiIBoXwD0LNvQ5d7s5Z00QzwNhqZA0b%2BtMG1tQq5nd84uq8R0zPvX35G8uRaze4jcOHzz0w1%2BQ2BIRvf6J6Kgatnrbiem%2BCFvAxfkrndzD9MFPP1GWTUHclpASUkCNAQkpCCcCgDSUDAhDZ%2BCuEkgn8J7i9nMA7pA4lISappxILKfAeSAbIcSDuN2bJcfZILqeO5rLs0MnngSHYRdrHjmaz7JEsEPw51ZqDJDmUIOZIe34WaQeegNsJn1qz8AIpT3yCjyEih%2FxELkuJ0lEMYTLVCiWpo5oYMleMH6USyYJcD%2BuOe%2BkWKpn1Qns34iyYDjkSLvgnZXcgVQNeqINXr48m3iS7cjm8tedyY0f1QvTnHHdsrKby%2F%2BSSbPY8%2FNH6vpl%2FEsq3Ae4ZU1HC44KFiI9o7CEgab%2FRqHbj7s5KAg06s39ZP%2FzxI%2FmVuF%2FTbTSy%2B3Fb8If9%2Fcv7%2Bwt91yy8RfP1QXtW5RzQn7qIiZyuFM5QfJ5E9uVnqT85TanFx0lkP3ukBAMprvsRyi%2FC8NAJL1xbIIirSvnSj4O5netb4JxmNANHPssHAcHMHsFRgEug816gDBeMbdfiuRcghqYcm0%2BXxx%2F5IAEtN3fqFF3LzAXqwoT0PN0OVTNqxo8sxMkd5Ig6k79Zk7VxxX6gMLOZFQgvpW2RrMW1D0BDihaXQ9wVRoBxPLfpknmkeMtoB%2FqM9cRc9IqmMD2XUmdZ7GSRKPUZvChf8BoykriM2MnKYbOHX8R7cLdNCxSFFVQqoYswnlWtlFS2mNkhswVpZiQW1J%2FUKFfipHGlUkM6UKBhMz1istELIHJLMSctu3ugzfaVSOjKvUgc%2FTHK4Sdg2Wscz69leKIkkrwuuWiOe9yGYKQXRumkC3qbRcMwrvhjNXgdZk3RxAUEhuSPvn3nnd%2B%2BU%2F3vlVOmrJzCD8JLxV1OHRjrZifbcFDOuRNTGqdgQm1tSNJ2OcQ04YiEXuxtII1ECSQRoQGYioEsgCfchB4ghAtw7FfJre4WZ9hkVi9MtjuWqtdNDlpMrfEG9fOT6q21okg%2Be4As38MfGquNt7oUws6Ysarj1%2FefE%2Byst86YUVNvDdts3Pv5c8m%2FaP0C%2Bf8%2FQb%2BIMnGq09BgwN01oIOAnAdagI8mBSrqk1gxTDUBOtk2ousEtBH2z4Ir2d3f6k8PXXVlt2qN9RODxRuoJT%2Fv27wm09jRYVc%2Fe%2B%2Biyx2tyzJb%2Fn3J0htXP87eSsQaf2Ly0s6Zmxela88REy1cf4273mI3iXNJ7KxrZibOm9xm6rl4fqy%2Ft27smU8tOfdW2ucBzg2UfmOIVyLIl3kpYlwphDISTXJXsctmiDtN7fNV6zelgxwnWxsVr83Aj%2FS5ki1jL%2Fa0GC6%2B2L6Um%2BaoddlNFuj%2BbJ8mH%2FiaLh8I0%2FU51NspIEfq0dohwyFXKgm4NggwQ4rRhCOUFtxxo8XnitT4cnGfT93IS8FaT85XE3H5LMY4zIEPL1hw443wz%2B1UmhTJyJGxZzw%2BwsKkKZgUiVtKOKMEb2AKHTv61FNc01PQFwKnvsZ%2F9pPA4RKTASWahmh%2B8MxwzHxKy74IRn5LGRjsPUUwTu64UYNY38caqd7HKucZ%2FtHnODtENw%2F2UfHRMaq1UUPDJQ0OKkWCeet5fYOhII1VRz8%2B%2FElg5j4Gxur3J8o2PJ4rg%2B2d08T%2FfwEzSVbyZ9XPro95T477lRKqUSRXQnauHNsISAl27oWi6Fv9z48JMv8r%2FaMMj8onCP%2FDuDZOuN%2BGPPr%2F%2Bp7bx%2B7JlbYdppcNhzKU%2F1Px5aiaGDn%2Fs1iGMaBcleKUo%2Fv9rcxkZj7DBEKOfrayytXNLYiUdBY%2BpleQXdnscKlQcpzuWluxsieeyuXIK6SdxozitWyGOV3vOHHjguyCQ6fpIYy2JwvrQEF%2FQa9Pdf%2FQqOSqCiE%2FEE1%2FXIVKTc2tzWbHnimrEd%2BVyz311Ml3P0GVTj7PD5aDnsvCvH36alEaPMePcMegXs7x8igTu4B9v7G9vTHvhCu%2FkzIdx%2BBxC0ay9zRSvoS0F2lIxI%2BX7klU63I40gLQ3w5ep5na%2BSFnba3z5D64zv%2BQtM4n4ffG3tq4aNHGRfxgrXPMim%2B5487abL7xhdseIRn1KDl%2B7aINixdv0OD%2BJSPwKf5%2BxoP6aiTeQIDVlIhMcL1H5R9PYXvprs3fv2bO7MOplCmweuiq2JRZ1zz%2B9a%2Fv2PH1Hfz9236w%2BZrPXvWfAxlj4NLLHpq3c%2FPQ3uvmvbrjG7fe%2Bo2y%2FcLdtE6VUlXi0ASb1VLUBVSUWSU4HdvAraTyS8xzM8NxvxFkXV6pUVRiJwcgC5zEeht4rwcp7ki0k41G0qlQhG1Vzlq8alEmnFi58caB5Q9vn988MLhqyVlHvLEWjtQFeupdiocF%2FtkkOGPW2ibWaBTkeZ%2FdvPWazXfOnnvL6jkRXpi85sFzZt%2B55ZptW3bl1cCCHZPD06MhySha7UFzjcjbp8fOecFCirzAG%2FyVjBX6OFIaadSjQq1nNhyIe8tVbaaSdHlXIWKacMeuZA1uxS95zILhyrxAdsXTL6m7kNQlx2P9uZf2qhufePFFbpI6%2FOU0WcP99RrCsrwseVot5mtytpf6Y0gm9sdeyKnPQ7onyK4nXlR%2Frg7H95M1upzu89DH6pgUcikoiihJ6NJKmRxV1x%2BMJiOA3YwhDRQrWU0u%2F0rvq0VYXnyCwsLeTJYBq3dAtJDavuzyoVpzZ99Z0%2Ba0uoiFH%2FxcqgDR7rUFeOrUn6Cywb8ZeNMbhLV5ugP9l0zv9UN5b5mFkjzxUcpPJCn3V402pRxtJd2GrnLdhtVk9ZSZh9W91fCSH5B7ofxPiWL%2Bj3D%2FuwhBRdyAyozeZwvQzs79soi%2BBKSnafLviZCcfrpBpLyimfLfTyJtbyruIQKD01tUwJyKEo%2FybaxkSNFUMdMkhQoJyRBQFhnUkDQSXhTM%2B3NmY0EDM7ffLIjqWEGt8lCO6mLia3PukFnghosJD5p5SIho%2FVDkzQfLE%2BIrYoJXkD19pdP7OwG%2FvoIUtagiWiZ4PAFTHHlTVhRZ7dYmPar%2BNJ%2B8JhmR6DFK5DV1foHoLNO%2FpHrvZfmWZ15RQlwvoVDKhCWNK3CCch9lfFBuAqUgpFSShmNaPj%2Bi5%2B%2BWZfKeViJfW5HnUakVL4UCNVkA4%2BETfIqx4B5xSaP2L1yn0zn2ltPn4%2BOqZGmwwEVCaCSqG53ldtL1oLGAhdMLd09MpCCF6tD6ZnAZBY9hDaYsP0jzZ0j5ZjKsF4i1UmLuhbJMCnYJPt5VwFNvmZawXjEvLJqIH8STonZjq7BZ8gKgR20C9MDFqJAX1H64QW2NEup6qgzLP8cvppL%2FNNTOBTCJABOHeWoXzLhw4Wuy7gaBtjKr9kgKq8ZlRYBS32Lpxc8vIhpNDTfyNXWybMJbn2RyQ5EmWc2QF9wmSZ0KYCE%2BcPuYO6b15Uotj2Kd4MItLS7gtFbkTdrFND6pvEZqv5Yv7jXAus7Pg7avo7KDot50NX3CPkP%2BKps8J9%2F3mGQIteY%2FLGPC%2BL7872SPR2br5fy8MtKBMHedGuM28%2FMZmPJMrGgi3Gb1S%2BSi1%2FL%2FzrZwO9XH1ce%2Fz7ZQ1WSoY%2F%2BpMb5FT4ua0Wm%2BJf%2F298nFmChEQ%2BTi71est4mq9VYI6RsymoRJKYidElT2FGnDTZvqtfhGAFTbeqEw68GqtfmbVa%2F1IFO1%2FjdWr%2F8BDRRtQh9XNjubEm4aWVpVonpTGR7PVGc%2BKJNoBIWF7kYi4gUV3r1U6723i6TxUl3n3%2FtM27aZfKb7THiHW9VzFSwHJ05VfK6Ar7kaB0XgPPE0BSkSFKsBUpaLihEWoA9wBt8qirh2VSOkZwXEwyrxZ5jyt2rJmSo9gX7cg6jsEUGJU9z9xJPOEM3uQQxKgkh35DNATnVyrmJ3mbCNyIB%2Fyox4wH1bg2DwN7q9kov4pFqny8oSm3RQbGgJ1QQTs6ZMLilOVYJ9v6Wha3HcJ9jddsXp9YhGUXLXt%2FqMDnvLpPNTXfNa60z5%2FyjXQOMq%2BlNmwh5egpYrdfZQZV9rI47xlRkuyTjpzsmCBSWNkAXVoK8sgYWqQJWbo1RLo6QH0YW6pxqfCnRgkd%2BRiFjUQUQ7poIaYoakgXxwFd9BuuI38H1xBxXSFb%2FpBDIKQFn7YB3dB36l7sG1FLaKiBdp1KxLvfswap%2F30lnVESgNnvjbUoT6w9N%2BXoio0qcYOIM%2Bheg940YimsucQVvli9NEcft2UZwGQwLuilj1fFr1i3NP94X%2BPE7Hpvtj6lBJfJ4R6NvWiaL6MgzWHxiN66DExa%2BdAdAbMYX6HVF8A%2B7rjEZIXAVbDe7PVI9rmN69JOLV1DOSvRPxWNPZBZf%2FNf%2BNy65BhYxxxV%2B77XJ2wfQ389%2FIQPgajXbwMsuAz%2F0IaQcXJavKbRqR2IqyZruXjVC2%2Bhdee%2F5vdnYOedpmVtR3NGXldxSzDSIiBVpkGb9by89UpEPKrSLZmyFDzMab%2FwXl2CNe7s%2FqCtTvWgG5kpBmCBlSzDS%2Fr8N4uwBwohRW63JTS1y32f0TQsPfXVGEHQrV8%2FNCfiOUVirYcBbIeA2%2BiF68rQIo3B%2FS628vYESr79ehzS7Q9LEL9UXmik9XVHb1yBO3Ngvt5935%2Bk1efkV51mzzrM0LL3%2F20avnwMeKuWyOUZg2TasSqZ%2BKcZQiOn1Iu2Vh497ALUVZiCKt%2Fgh6IvTIj1ZLRjWAkpHKOKovNwp00eqPROiAbiNEKieXwMLcXhVJ1%2FuzmLP4tfxaHR59cBdJVG1kTAgl9ze9QKUEQ946Hkb%2BokJ5JRDyf54Axur1D%2BWS49cLr0tTPEu7UmXrxcSr3XNvumv4yXzInXKH4F7Tc7p17Zt%2Bt%2FqW2%2B93k063X7VW6lALxTY7i1nBXMxcxmzQbabxz%2BtJo%2BwijYaIGMNS8AoSMgAPt84DdHOoMPfjXhF%2BkuH1tZvuFQrRCN07xGcXRX9MYxYchDe5BcHj%2BZ4i%2B42WyPc8Xofi7bbZJN5nJLJ5qr6IqRtzqNlM17SpFsnkEyTWoABEjz4JXOQvzWYuwdnV5LNGOwTM5v9r4RpQ8ZXsYodks3o31JBlzbYtNotisnm22MxiwGFXam5oN1n0TA%2FhRvshvTSDwHff4nNzRo9Dum6PaJbMXzDz%2Bx%2BFkj4L4bFNBb1asqsgH7Dyh4DvbkPtf5yMDKzEwyoaESMSNS9P9gJVA3%2FRTlwoMwZvxECFWxIPNw9gi01nOHjP32esZTtmXHnxvZd8ZtakqQ7ekajbXetpNa6ocTVxJtY%2BuSe69OLz77zh5bDR3xjZMzUz6fxrz1nqrZGcHQHfPVefN%2BfiK86LeXj%2BSc5lPKy%2Bk%2FvCUI%2FDaLFYCWHr6nbXuILTIsb5imNKY%2FrCm28fSMxPhkN1XbNMNZGuqwOBhtTSxWuTk6bw0ZaG86b1hKddePOKuBvmiguYBn4T%2FyOqOyGRBt7bKUI1GjioBC8aUKwF7Q319UgcmtFGIzCJGBqwQij0ynDsfdFGc3TS3BlNfJ25xmzniMkpXXTPvCaD3ZaZvyzjmZdudBostmhb0ORZNN2sJBeed1HXkrUsywueQH%2BL0eCPxmsa5ZpgRJSDZ11yDv%2Bjmbd86vxZfc1WcZJ3UkMq1BOOOVtvu%2F%2BpB%2Ben186d3GTwWAw2jheaJs09%2F%2BLNfZft37DALyrNj1wABMuUKbODyTVnT%2FKYbJ3Tpq8IrNh92dkxOj5P%2FYpZx4%2FycyiVcDYdn4JbEoKdQi9054iBKsygLW46FRGxAb0NPNCm8BSNCPjoKcj6EAus4SuP3rB%2BcV99%2FeTF6294dA8%2BTK6v74MHVpYNRt%2FI30e8QGTOOdfGWzzxcy%2B87a7bLjw37rHw1nPzp0KyyRSeZO%2BQQhInt3dYgvycjrPOv%2BT8s1rptaP84VeywdWX2T4ysr0%2F7TLIs6%2Bx9zib56ye1dM9e%2FXsZmePY3NDs9zlnNVt4%2BWgHJbbz3Livg4P9WWgviOMm4kCRT6I8vw0NbUUEnFvOuFKoxQW1gTsvFirsF5pb7qTUCx4i7VmtToveaDxvK9uOaedVvPRpVOnNz0Q6bry7uiSdQ8t7Vy4JQKVS%2BXPplV2ts4bvCwZu%2BKzgITtxepaPRzWdpv74muvv6RO0SorX6cu%2FdqKn%2FXWnrtp%2FZragz13DUCl5myiFW2Ycvb0PtsXnU%2Btx8pvLFbUspLX68mdegwmOif%2FNPDONajTGoUh6tU56HBJCTBASVvNUB5VIiKpc9kd7kludodSFz7xQbiOmMk5dOYk56gzL6uaf7N8a6MQOHm0ae6snZpFDfuT3%2FjdYzjzwkXXIVHoXNuCfQslQZqBZjTsoHMqrkE4jaYdgkGz2ATOgB3cPkSukD01DnV3ttb1wx%2B6arPqbkcNAHoFPzKUUQ%2BqL0k97pjbZv1I%2FegC9zTFbrrlFpNdmea%2BgIgfWW3wqkcis8ky5FAcRd1If5nNZrl2FFpungc8wpoCl1BpQV%2FScS%2BzjlASyUTVv%2FAJ46gkJI4bHX4lTnloctxPZE1ckS3%2BjG2fKIjkQFyzuo8jvYQG1OrGvJPSTu%2FnSp9PHNTl4z5hK%2F8gtXVKF6gEKiglgcKiRlCESsQCV5QIlKWKpr34lt%2FwkSx%2FJCmP5%2FcBKQfl%2F5gd%2BrOS%2F%2Bp91%2F%2BYCg5CXK2W4M9fu%2B%2F6xxX%2BvnelVuldIDCG0VQTpU9Dw4pRfei%2B6zWx0MLie0gPbyrkmRU7OwT16JGeyXLHqOLqAfVN1GPlBzWtFNzj0TRTCjogtP1NjIvu5habN5Aoa1k66wGpqriVetJgiGdwDZtKhnN0y4n9sXYnsqGmZfDSR15%2B5NLBlhoDaedEm7sxmpqRija6ZEEg2EAnTiAC8IrmFbGz1q08P9PSkjl%2F5bqzYqT9hMmptEXDgTqP3Wiye%2BsD4Wir4jCeoHbbp5hRfpB7BakUIppIlPCD30dR1GtslDz8OsqbXmejFC%2Fv8wu5X2myq7SJ8Avzv9DFUJySf5uNvq4%2BTi7W9D%2FOZrLChdwxmPNiBRqVjnpK%2FaGxRCDspVYKAW9AN1JANoo8wP4BJUlGqdgw6m1qPQ2QW3%2BOfU5%2FieLS%2FNuKpDU3uf8bcAXyBal5jMR2NEAbPAZt0K3hvxHBEDlUxfIGcD%2BN2gNSNx36nfqlAYow0puatNpRz0e4W2oahKzQHsjf2c16ad%2F3t2KTtPobnX6D8C8pd0MDP%2BKx7wnXqGGlLQcvikMErm6TmfsuxJXbSAxqNjOogJLQBLiKEHAE%2BJGTS3JoEhTrz8%2FCB%2B5YlupJ58aOat8Kv4JvregxwcU5Cp8GFAFm1FyOfto6GS2m1NGTS6CPNKkbsTdCBlnN9onMho55BX8IJZtEQ35lk%2BhtwN5A0V3RCPoD%2FyXAcv6pAtbZczRUA64JmcUf4q7Q89ZHLeJVZ5D1Ps%2Ft%2B0iCT3AHVtZC7JDCXfR7OSb%2FXja5H3zQbZL1B%2BULX1BMTEk3AseSpmnKEK4T9ekMIidUCRQFfcbj7z8gNLvzF7mbhQN8h6ZbRset%2BnQWdS%2FZX3k7WpS8P9sfo0iGS64wV516pOhjI6TZ2dApgI5%2BLhxywYoWxKUrykKJsIoDsR4mSrCTg0egMPnLW%2F3Q5Nn8BZEuzqEI7HK3n0%2BzFmuO3TtWQ5WJoG9YqCD6Gc32SxnbnVPfsxvrFXK2dILl7bLthDp6glhcsfp4bYvbSmj%2FmQ94uBTw0E73x2jbNRCvC6VL6GCFDwU7eWQDcC5FY5s0slieRDwtAbRsbLXbaXAuu14e2OJw1dc6jQ3ZdY8v7rv2%2FBWZLqvFWVvvcmwZkK9f5jS4muO9yR5res4kfkRxhV03L1RfPOiPtYi8pd7jNEsOpyTwxpaY%2FyCZu%2FAmd5Or9uS3DYaeqVOhH7gZN%2F8I%2Fwi1fEuLXvyNivibjuKvN%2B1Nc01HF%2F3h%2Bef%2FsOhox8MPd5SFucPjorQwXT%2BytA8EmA5mamHNFDVhBI5pjZbQpugBNkO8MvRub8KVDKST1Wag7D3xlin1ZF7LFP%2F79nbvCXFOY%2BPUjrT7%2FotsPXXZ4exdPzuhZuL5LUXVAn7k7PbhG89uz3b41X01gbjP1xwlu5rrvvf9%2Bpbs6E%2FVu7Nk642%2FPYRaAiUBdrmO6CDTBLPQFA1ur0uXoBR1INDMkypKpoTqnSMx5GiEdTEaSHLs0Alvu%2F19%2F5QW9Rv1U1ridT22i%2B53pzumbs%2BXFFXYC%2B%2BCGsTj5JUT%2FGCgRt3n78i2n71FHG4%2Fu6X%2B%2B9%2Braya7os3ZbDmgWfXun44e%2Bu2NZKuGZ0HiF8M4TlMPR%2BEU6rPKRJ8wOU2RFUFLex3egEsz3YqEAq0cqhAAW19dBZIlVzR61tuIdTnpXH7l%2BuXrbjPUyep%2B8cl6aXKWhPHpDcXl9KiTWDNr4mBQc8Tq%2BNzK%2FOKSbsfl79o9G20R%2BbrBXYvUg0rLHhtrc4TN81TTOWSZ0gL1ZVlOYH2ery%2F7XVUjFMbzYpg7UswcqJPQwBd0LKLabJ8IaCr2otcjSkIrGwootKECaUd4XH1%2BSdazRrfddkBU98t1htvWrbjqSqjaCguxrffM%2F5zDCpBALUycmajhd%2BR6ww4SWafuZ5eU%2BtPid4lgd3gt%2Bb%2FY9rQoZNmiXYPXyRHbRs8zX%2Ff4WIFjWZJtUdSD55AP3xtXH%2BZipC0EqdBGDA4CoYEU6gRLGPU11QhkLTBiEYPiqOeQgwTCl9aok1Qr5pFf71qEeNxjy%2F8F0GoqYPv75Yh9j3x4DuJ%2BuEzHRpAq2lMqb%2BqfTdiq6kGtzfOWsv0c7lSeMXDHBDe1MT%2BLUgx0Pg%2Fp87u2UicdIvqQi8DkxhcUwUXCedMpb4NQjwY3npTmgsURJavLwCRyEcN2HfWsDVGfv%2Fu9ZUWUx%2BPYFueUKwaNvbtu%2BXps3eVWbN1GcgVrdMnWJ7WmJz9SD66EBidag0NF1Ukep0t5A7sFCWdhzvYwHv6L%2FBehXuHqfaBwBEU7hfVLcXvS4VQv%2BT%2FvaSIl7cbeMc7ekv9i8S3e1L5xxpvMGcu1EYPbKyCiijjGXcDKckm43PqU2qNWlXusZMiqF82cuVzolUHN9NNR0HZPxFPV9V0wLtvq%2Bk4DqOwVWDlzuQLVdqFiP08cRX7aRlBVfR8cb55bWe5LExnlcsDp1vAP8Q9BucPMk1Ulh4GnN0SAdxcNHv3q9ohx1Ati4S%2FtkWjIDe3hQdkUGrGRaFBiUdiTSkI41UkMuuQHP%2BEaSQYlPQTFWJF03BNPpTu5KFAdkWgDukzsZKMG0Q1TAQQglScOaP%2FdsZ8%2BfP75D%2F9Uu5Gs3FY%2F2SxPld0DHOciXI9gqjcEidXjE%2B3BLosy0OcX3T7O5g65ROGyzQ2BZs7WbZVnO5ydLe32hMwTQ4wnnKXW6XW5LAa7oaXOIHoUl0FgLQLH2by8wSTWeAx2Y5PDazK3BqZbeJZwXGPaYhX87ZNszoDdaRxotXO1nNlpdvAPFWHDm8PqEE0sZxDEqGzxisFNnuCWetPcGrObN0p23tTZwMuRVodSV8%2BLTrOV3eRvzjQZiSjaLYS1WEJe0kNsJlZu9LFun7%2B%2BwW4gRDRbaxw2nrOGm%2BxOj9cmtbp9ZqeTM1m8UXfQQCSTVSQox6pvtjot%2FFpHvIUjJovFEoYvHYV9C5Y%2FxN9OfcalvII37UEhTbTg%2FAQIaPb4Vz6j5u8%2FaViycMod%2FfkDcpu8QZbZoeBi%2FvbzP3XPsZvOubMtaPHkD9jt6%2BU2O7vqU%2F9C9SMvgrXpQNG%2FE0oJxun%2BCiElUa0IKQSUwERxOntKSV7ekcuh9VBZBBo3VUcB58ofKBHCwLyf9qFosz9Ibf8dGqwaBMjRig4SGOZ2UkWI7UiO9OfUPdxOYFApUZyfpY7mgEc5rtNGGk2H1lPhAk1Hp%2FVAMqQEHEUfEYkkUQq1JMdzsX7kklRrTrUi1wMcDjmu1YYfATj7Y%2BpGpPEBXuoQIj8rR9mgCl4C9yqmF7xnVWxGVniNqtpVmXBvQ6iwni5YQ8a1jYrXtc2J13HvgkvqWxuva1sbr%2BP2S5ceKGyBwDv2DbrToe1u6BkAJV7xnVLUaq0sJB8pFqcUIPi3yuwxi4JuLr%2BP30f3OkPQ72aO0xYo3%2FEsmO3QO5qEF8S0qQH0UsKXv0brnl9%2B8M7jF174%2BDsfvPOl1au%2FRL5%2F9DsbNnwHL2pHR1NTRxMZhJtHktOOxLxErPF6YlLvpC9YP73x%2B4ofw%2B3xVdrHcDE0dQQCmCRgvt9b35xINDf1CDcRSfJ%2BpYl%2BSf8YcurfmXP5F%2Fkj6J82jNsrkWiEuhVlgFfyNkB3S5MUzLhoNiwSCYcxQ7Ui4J0Xh7fmqRbaPa1tzujxkBRlsEHy0%2FOM4pYLPb7g9O6BQJN6l9zQ0OGyCaZz0vMTbHOzXfQ7a2tsterTcqxeInODoemdktw%2B1SbVhKwtW9ffe8VKadK0OVuC3bWzyKm5LeddsWTeorWyY9IMtUFutdu5g%2BRn533qkocdvLs2HmhU75br%2FMmWtD8zA3OP2t1ea636jEzqYxJZGAwFiDEd61oTsrRuW3%2F3pYNi3bS%2BRd%2BGjOfVpAPNd6y64Gsz1GaZleWIPoYL%2Fv9mTeQBENVEguiF1aC4YeXxFETw6QyPfn0m9g8IrMFAvKM1EI11DARnbqibHk%2FIojy5rSdgCyZi06y8sS024PeuO4MfwQ5Y9yKRZCqyYaF30vzeHlmUprR21tR0t0yz8KZY66zWuGvxVQB%2F36kP%2BK38t2Hu6NQ9SFJfw0AdpqPEK2qTMpf2VCqJwqPoJezTL824b8akoL%2Bx03nhh%2BoNo5e77psxg9Q5LzebIKD%2BfsY34f2MtB9fk9v5b8PT6tYrgv4kRPwd0q9z3gdJSJ0653KjCYPwCaR5aUY63eW48O%2Fkdo33yxX9wCiMv2QTrk8eGSI6Ag6moG9t2P%2FF7GRNlDjl0gw7pJ5aOXXqyqn8SENnXBmbSwUYLyqJjv3UmY1nKr4t80no0faXsaIEiF%2FBRaIBnItSce4OUif7W6Vm9T9H1X9Vj71BEm%2BRdmIJQST%2FZfVdudUvh9S%2FqqNvqT98g9SQ3lHibZY0mRVHooyDN%2FFHmTgzjdozKw28NwQ0hwN6BCoPKaEk3YtKwNhwRLXuk076CGoZNXDQcRwZvreTZY9EZi%2Bd0s4%2Bztv8iei04JQl6ZbDD2eHV7X4uHuFVfPrOmcs6m6Kr7hssr%2B1VZFcEZ%2FPdJkn1hOs8SXS%2FNFFgqt94PIZzZ3tdaL6Q5vo6piSzdy737pwsX1VyxUrF15iJ4uNkq%2Brbyg1Z%2BO8VsNC1UmcvORPRfxtPrfRwL2p%2FoA1eZp6Z%2FaGffoewaXcA%2FxBlKlQLfhQL%2FoPgBGP3qsA7IQS8qDVNswHKRSheDUvA3Q7MZoRcJMxlEygujn1QdyzfPfq3dEp%2FbXh5e5YXW2Ngfvza0ZF6UgFL%2FE0fTq4LBlvTE2qb%2FKuuzYSXVnjTfM1osvqMHVbm9950quIZlbqaL6YP7jk3kUtA0GnX2nvq53f3WoSsvEdDRnULgo2fN7lNZJgI8%2FVWi33c3bBZnGY05%2Bdm%2B3qc7fNmj4YGKLj2nfqFP%2Bg7jdDlxEV5XsJQZP6hYrS1l0VQr4c69Xueixp90gnZPmE5OF22j%2BSYEWHlZ0K%2FHgsh%2FZtsbh6h2DNRlvv6jJh9XaJaHCZDiUDKNTMkvb8vsqCyf3ZNdSmO0fa0Y4baJTtpbKzuVzeeSI7fCKr2Z0WypapnXJ4gnoWy3PoUIlIQ1TXdqhQJIXp9Wx5fYdpeWh2TY5D%2BYVyKd0jw3iumwi%2FBC3cEy4o83QlZnW79MrCgCjbhWXBlRZVVZZv4rIKpXC01HFlHdHLoeWVl6UVc%2FJ5uGm6CViW5mulYMk%2BHqNYr0AyUPivLg2oMs2MPqtuhHyRyiwvNJej1Br%2BfcLyoAyu8D9B7bgmzUqfFobF5nKnK4%2Bt8MPJkI%2FxHUNWk117jugWF%2BxazTAALQn6%2BUE9lhoI5ApGA%2FiuJOsrlNP28SVVuBVajXmircLel46w2bJS1Q0Ft0KDuikDFL%2F3pYrid1Q4FvofwRIo4R9h2ftSwc6jHAMqLcCql8YPHtlzGoByNXYN6v8hXnRaOhUvx0sVLCexwupGDR4NOYC7PePa5keIPACnuAdD7dEadRuTIiS6Lb7uskb381My5yjzF8lGCjBRqdwrWJCagfB3yCy7XT1i92hbcZ5Ci1FJkgYMDf6n%2BjspIsHFjJrTOdzSMuOa9DbDcj%2FnH9N9bIoGVgzHPWIQuFuYtaMRaq8eCKI0gEF6lPOZjBz3EEvaaxwSUT9U%2F8JbJZPJJLBLolH1La%2FRbF9AbC8JJjv%2FmMnssKjLRBJyqj9QXxNko0Ux%2FX79epfiXkm6fmKwF%2Fen1HLc6LxloXWKvGa5rVCVL83VuiPcDEX%2FK5pTXOxHfx6HHB0t2FI0qI2rCZFTrvPWU67zVuS%2FkTsLnc7IKhFg30e4FOkqNSfH5PtkmUy6Cpiv%2F36k2sbqCeCFNa%2BURpoY0sZoYmCgCr3qgZz6s8I0gP1bYiR%2BD79H56NOz0EVWCTy2%2FfffvSCCx59W7uRV9995eqrX8GLesOXNm360iZ%2BT%2FEl3uZqL%2BFyzSZ8XxpTiI%2FG0nkT4zznFZ0t4ipMz5v4q9ssqbdKUZt6u82knPCrt6PZwsnn0XySVnyPR1ZXAn72yx48bWJsu7apnI3Hy8bygUK5Js32qcytapqgmn95uexccj205vGgJ%2BeuOeG2SORmKZr%2FqKzcx9SFctMJdwMUFZDJITs7dnOp1EKZCxg304Cevyfya%2BvlKqv6aXK1qIj3imL%2BL6hL%2ByvUlFfE0VKZ7E8gBY3M%2F8VoJCFgizH1W6VyC76nH6b7jiibYVxUmVIEspry%2FLgZIlCeP11Z4zs%2FAwvVwtGFEut5S1JY4lfyT0N%2FevOLo%2BrUEgjcqc9IkGpQbv3iW7Co5b%2BKgjvpzYdH85PLcc4X21ouwEGl%2FS4qnUAvoSlXUUhR1eKr2VWFTB%2BGMl6FsiQsVD1R3urlAAIoSn7JQkmiVVCHSpCwDH%2FqPepXQ0Db77CJOAImohB%2BRPWr31ev5g%2FkE%2BzTa4lbvZo8xdWPffQu9yJTPCNB66s%2BzXoJt%2F0L6hSoCuBIoK8fnBGG87OoRckJpLqyWe4YbpGi50g0%2B3I3UD85Oa0fzubfoXxPLbW3FDWzigmyJeM0tQkax7PqTy80%2BUxfUHPlBZIRVNQ%2Bv0xRm8REKPoLmNr0%2BUo48v9GFbXPKylqQ2IKm00QddgyWGMROCTxdLB9nCY8P7j2DjlsV%2F%2Bmfr0C0r%2FNkeXbbpPlOTBBwT0mVz1zx9S%2FwJecBF9Wgv3p032iP2v4VSgfgW2G%2BHUEdEXU6iq4CtpLJfIN9XQG8dwa1VoO8XC2SrPDDyCOQptXgbcPvlAgBfxBoGwftQKeKFrNTASPt3pGGqDt%2FQRasn2kri%2BH6L80MJRsmVYJrAKyDItpJUy3%2F15WYIJqcJ9Q5N%2FLFJ4c3dc1URpWl9hW6mu50MUIelg4ucTPf15zs5DFo1c0VSp1tKB9jkwIyuM45kb%2BIP8gHed%2B6jO3v0KbIknzLy636E8KPTdCuUpB0wLo9JKnAO6pv0vS31EtBha%2FfJemkgLVVnd8KCk4qBTpQ5m7FbifBKrPJcq0pZAFVG%2FXbOFz%2BTcq2MLrcmV28Nmi%2FOHskh82bau0k8eWCaPijQPWQ5lUvslwVCfHkXBMIehqUgtDNLeauH1huvZTbYmw%2BluPjyWoNGEuxRLR7LK5fSyXFUyK7PURQv2v8D3XOt2NJ6liBbmPGOsakw1kbeOs%2B31Wm5qpH%2BiJWSzqdPr2O7zc2TmtnrzCig6bBd%2FvgQmzOlz0STWIlmZEQfupogOZFHUZ7EkUnMn0RrpIMqAgHRJAOjIJ3yGw1I%2FMAp9q9S3Q%2FclADNm1wEeO%2Bxbwg5OIYHZLY3ehG5lJk2xhco%2B6JWybpEVz2wrR6hZyD0QXZbeDVB%2BonmlimpkWprdAs4WEZDSQppsDlcdCBJJESIYFuAtUnC4GIF2C3Uu2Kv7L1bdz6FxtqxpG4TqQOqOUNAJ2HLvPWA2GgDy4O4vaDrtyl6P%2B1fAll%2BSyFcQ28GHqh7fvvf37udylf0fNwhzgz87Y%2Bcf5x9GnF6ygHu18sAbipWeF0YPBgp2GaKeQduxxdEr3SgbH1kvH7tvqSLhedomOvZyts2dw8acu3dY%2Ff%2BucuMtCuP%2Fe4zC4XnH3OLZ8ZuxTWxy8dJfU5dhDeKPSlJy5pn%2F%2B7u3XrJhmr9C5CuleGflGQocKnlAUaRKp0BAHV0ZwUt9VCqk6zYOgRIuMfePJzdmBdpPJ7%2F6B23%2Bf%2Bsp9NMDZevovvfYHG5dGPISQq1DojqNckchVrCcCYz%2FQ0hI0m3NKDRfkgsrnamo%2Bp0CAq1FyvC3a3Nak%2Fs5VX282x9Ufy3E39VAx6o7LpCvO2wK%2Bch9jNqpJCutcIOooKnYWtDK8gTRVYygRQfwgzKM5%2BjP2jOZdx3r32Py7rQUPOzAnoRs95NvRAR0qLGU11Taqu1bUYSzMcWjMEir067JQQHfIrLBHsrgv00%2FWavd8HRLMEEYFSW3HCSNQehnrHztKqHcDyo4VfZ6gPKCR%2BgufwA8GegxUEo4A%2Bgd0BASHiH6jYMLIsUdQJTs%2FC641KN4oCHWolCMLlMfIdtWKScjx7SM5LD9HnfmhrGI0S139UWfUnxgOXdJFW%2BAMcGjKr6eHAttHF5sUoeArYKDcxMSYcKA%2FxUDhPiEOEAPafSIUFArN0r24ynI91EPARDXvIDYyvqZaWeroBOUABQA%2FE%2BDXC7PWafDLQY2oiwpUEyj4RQtVlUp1GrM7In2p2A7VuiOW6otMiGOo5Mrp05ejVuTy6dNX%2Fk%2F7mybZQ0nUmfrbx3U4KueDnlHm5wdh8FFeKnoaKKh%2FTK18StOPhwG9Xo5mqXAxvw%2F79YQwwDR%2BnAKQQ4izVXioB84qcppWB7IqjU45z4CE17OvF1Dw%2BoTFqxtz8dxwtogBnF9MjIl%2Fin%2BK8s3hM9laIn0TiCbTAXL0T798bPXqx36p3chrv0O%2BGC9Xaj48Ecv8U8UEeBvUEsDlTepiU5OvlpeNGvpnKF0RvUooWhIjnx6GeBapXCQYTw9DNg6%2FOC3gZjp76oNTj9Kz6Jqobxb9NDqc08vcKReOpcsQV2K8InXFaXW3aI6Ofr1k48rp7CX7rx%2Bv1UKPsfvzQU0Kc83i2VdILmd2%2FyX55zT9luN2%2BCu4nKfwPcK%2FCvDVU%2BpHh8%2BLaldIf1fA5h3ndT6Fln9%2FW%2F9Ce1vndfvJtnPVO2xhm3qbafHVCN1X363UXHq9xuVD8OSD29Z8pZ5cZrern9cAdGW%2Fuib%2Fud%2BVK0L9a42r6C90kL8KzxwLQw9NkIQJL0ASU8M%2BVG0KsUdgdvpgP%2F6NqqP0%2FgHZFUfGEijZLHpiIgvV5%2FBltrj8Qd7XQd5p4P%2B7tJo30NMO6VGBwahSPMYiaaBYoLY6uEnciyhhh1Z%2FvvacG%2Frjpsvnpzs0B1Id6fmX8119l88XnOxe%2FuGrzzHcdu7UtY3%2B2vmXN5zUyj3ZcPl8p1sZSs6%2FnGXtwrV7Ka0XZdz83fwjjINpZWYw85lL8BRK4nGyIir2RiOsEyipuEcIakpGjWgBjLiHWOgj0Yi34gW1kKPxHt2Na5q%2Blwg1RdRSpFDNzosb44YJXnAfoEOpZW%2F%2F6u1lhYA6leevezbI26zNHO811M2dc5HFxpk4i1jPC0s21%2FBWW5DnPQbn2X1WK43%2FaM2n18DfSoybbNHijFpamzXI31eRibGUOxSu%2FlT96YZlq1Yt20DaSBuG6knw2eusHs5EPBfNmVvHKdaQzcDfz9ZsXmLDWGXy2U5OsYSsIn8CS12jQIyD12KKqZrLPy7mSPdICmd6WGHG8NDZkkHuE4h9TU8FpmUO%2FVjC%2FEinToFyoNDz2p9XD6g78WgQdPG7Z3R0T%2FZ5dTM9lsL8Ktek7szl2L%2BgQwGgwkZHc2g5Su7NvVqwGy2Ua4KSXUwt1X4PaM5paaEu6jQ5zVFyNabxvUksVt2T%2F4VeamYPlLtffdQsk%2B2sUTY%2FzDXl%2F05W53%2FBz9UK3p7LjapZ2ZxOm%2BUlZXrL3HHGqO8%2BwVroDaCTTnTxitMxmiAAYQzVJQH%2Bnj3oIHnPaN6Zq6sNSLjBl8tKgVr2mj%2F9CWi9dnKca8rBQBsd5R1tzVlgrl5pbnPw6kZclCr2CHxMnHohLz%2B3KRQokzALyeIKFU1TNCiayJdoHvDYe7K6mZLm8S3uJ9dojuaJ62%2FqN%2FtjQxnSnhnKPw%2BLNrLi8ZKyJ3x1YhiI1aNAtP6NzCGzYv3DmaGh%2FLvQZnt0evgIhTFV0kE%2FPYxAnOHhCQUZdCWY5JWJwMzlAGl1mpNbDU7yyGnhRMILsYhH3VRAijrPcBU8%2FCj1Y9NY6cnGVW0CjTLaz7E3epvaT%2FLtTV72Rs%2B0WVVmd0dz%2FMGTI5F0OsIviaqDlbbO5X6xT3PeXbXHRtf%2Fz%2Bfdka%2BeKPr8KF7IF4vBsT9MFPuPJMBTBMq9hQxXelQ%2Bbewnf18ap4Ib%2BmSMrtDU5zqlD8QANa5MBGh%2FOwOvSDfcV2d66mfEWsbGWmIz6nsyZDWQSmqmxDneYyvjHPmRXHZxeueyRGLZzvRioKnGto9nIPkibAJA16adcOZRQr1iAP3bUyBR7T4RgAWTKxhkCYFwshq%2B7iV9r0whk50cmRcTg4fy5x4OmmNkHndIA2%2BYuMbmE9dwGYB4KFTsvnDE6Ah47r%2FfE3AYI%2BoXADpkdlENcZ8OZEEf8FFGZNxMs6ZLpG3SUFLL7Q2kcFU%2FA%2FJsw%2BvWDa%2F7emewLaoeibaF1B9qUNnuqWK3%2BUfXYVL1v%2FomD15xxeDkPnXTOKSVcCbDGtOu0YQNpGAP7U1HU58UrqGu8xIbHtkQ3LVhb7Dx46ET3Ffcm1q0YcOizNmf3bC3VjWfAcpSv3MyTlgJ23FHQgmgvk%2Bgk8pL0mcCDOn08MDAQlf%2B%2FSlTZ1z12fnqntOhbOTL9%2FZdevbAPN%2Byby1f%2FuUtC%2Fixm8ZBo59LTXEW060hGrTDplNprWd58fwB%2Fb%2FE27BdS%2Fs7U%2BrGVCeQ46nzaw9QccnmZerGZZs3Yw9aVHt%2BKh6HN4ti6lxIhT%2FwahnZtWwzlY9QHQ2c79C%2BdxzvVDKy8GqKWQERO9YAKbpsDUTLdWV5dE8PVPjvj9pqw7ah%2FPFVtkit7aj6G5xY9mfJrCz1j1e0BcnPol4UjtrCdbahIVtd2HaURujnFJR8CuOuUUfhrGhgKKgjCYNSvCc1WKlEp8wHUaAYynFNyzZn%2B2MnYv36dbMDBTonl%2FT%2Fma5IKAyEGz%2B4eRnVtaX6tss2o34u8mWorFtuFgm4A6qK%2Fyp%2FgLEBVat5WnPDdKA574ubuFJ%2FIUfZ%2FY2Nt6mN%2BZNNTSTaeI56gKwkXerTe9DDHUw8%2FH35FY3nNN7GGuBKWhrV9ep%2B0k1WjNWVaHkW1yA%2BQHWNu8rtBw2a5YXuE40rs7%2FGA%2Bj09V3hA98yRnFPOGr8ltGlsFdD%2F7tRce3LH6Trcneuiy7K7J3khKu%2B3qUaXPWaX7T6%2FKfj9BX2eZq2XAcZT79u1ClJzUtHUqfqSMWBcZS43Ena0cUGLgpkKxB1QM%2B0Fxz10wgg6r5rltnFpH05pepUq3Y2HfYqeKRntmUFNz%2BXmcOs1H31U6cC6RTVLfCg7RNBF1UF2%2FwBgu0fFQtPEU1sSg3VcNsR7dWq3af87tUFn1l3ltXpaJxpNvtcZkH2WmMst3JqRpxUH%2BWC0E1qOGtP66s1MYv%2BVLu8%2FXFXvV%2FZbunYYBeVN64ls0ur6NzpV9xzlmQwB5qC4Tq70WC0tk8dWJXeHvkD0h9zJOM0vD86%2F1NJMaIAolctvlByferCsqOKDKceOfUu1PsmoFCamV5mCrMUOCi6V6FJosMF22AcrKJgQDVhfYh6tepp%2FlYgvnCEAbJQ1L0rOpajEmRcasMiPfxhgGoVo4rwreQpV6fUJHH2e8fa1s2c13Apl1b89a58ozdoap2sjgLN9uISl7P1DrulyeIkt0zr6JjWocoPOZsaXPb6jtqBblsgsaRre2xHi4nELm0MhG1%2Bx1SXwLpFi53b%2BaHRYo%2FIrbZtuWAKu5cSEXfybnnmUCaXGTpQr0xK2O2WWY76f%2BnAjNVf7nCZHU5XqIkTnpt6VtvsFlPXg1031g%2FVRdpkkyVpD7jnmax88QwDvg%2F66NnMRdRXTcGTmQc3cuINwN5IQqi0yzb%2BYFVHuVqI5s4ADfg5oE4ybDLd28mFSFmYvRoomsWXEdLU2Wl3GJy93ZNb%2Fd5gqmNaqJZSO1l6PVRy0nZIj%2F45EetjLguh1rLqR%2BSK0hO6NrsqcNX8zoUdjQYDJ7tb4os6%2Bi%2BY0qpY2AWlnLRDWdGFTfGY1gV0zNAtJ7pdo24se0D88AwLY%2FgZmE9iuP4V5v7CSR%2FRThaHLh%2BUeBkXwU6BC7lGOevK65udTv%2BtS%2FPfW7qj3ljTcj3b9OkbV85t8xsMj7Ddj7DGpthZKwKPvso%2Fc%2F1K9aLE12fMWLV1y1D9ua8lyJdWXr%2FbG%2BnoCFutf%2FmLILe39ITUV4igr3876fpX5g2zeB52sWnIL4fXHlgeUzOx5QfIvJQyrKQE9wHUqVq%2BPEaOrz0wVvNbJZVSfsuMzxN4l9PkedFzw9V5Dj%2BnzpgoT4ZxCxJfC5RWLc74YVHxKlExCYt0JAOMatREhHBSCAtSfod6x6Ls8HCWECLwXZ9nd5Dz1T24JUdWs6fU3%2B%2BfcnT49Qe%2BkBs%2BwdsMZgPXMp3U5S958snPP%2FEE7bvkOPCuTUDTUQ%2FUzirLhML9yPahoe1D5Fj5jWsaoveyP00PehdUAHk%2FseDVWsvDWXXXsyn%2F4wfpXc2V3%2FQxli3jl%2F5hj%2F83avSCfpTNxOEKLmTjxOEKuxgNlsQn0xgct724mhynupNW1Ph6o3RYS3%2F%2B2TJrzLlkFz%2Bip3qCHKf6eqW02QJLjBYuuj4sobhCWqa%2FYHGEHpcnumuWSOhxeaL7sOakNR6vvmo%2BYcfFA8UFXEPZf9UjyudIOyNwx%2Fi90DdsujS%2FFX2UAwvWSVK4NxaMhAGw3oowp%2Fuc8CTi7D2rBgZWwb%2F60faR7SPsEbjkXy4G0XaqhXPwe2cePjxjxuHD6ssQuR1fq6PF0E%2Bo2t1nePTn8TUmxz%2FA3crMoCc7egESuoTHYc7mYdg6etORoOhR7BBGD%2BqJopELrl4S6cJNRtEAsLP%2FOdvnJq0Wo0GolY2Et9VFB2Kf%2B4bZvVyxfOMz3WdFfSIryj6DwWghre7aQbdiDrkTL3A3vNDuDpk93HqXwam%2BbWmUJZfNn5ozKV5Pmmq8PF%2FjVY%2B2Tlk2M2RzSXKjmbQ4RZcQavEYrN%2F9rlXwtIQqzxQNMzPPfHYLvuPoO9TbT8bpGw5CQPGd%2BSyX%2FCyf0Vxjd2R9NmsunnXYa8xGHzn%2BsSfM5J0y0DZEXWWxkXjcR75KBLNLHi7XvX2G8VOrf4Ykg0AMdBESIpo7MgAfyakA6rkqpI6UjNs0px7cMV%2BD5BF49Tez1VGnYmq0WIijp985m4Sn2gJR9b07riPPFo97OYbUZbxJCpot7H%2FlpZBicglCPN7WOfJkcHqc3ElWqvvz%2F1E6bIQrG%2Btz6WkM1SM9FBTR7FSs8KyBBytSmNEoquJNFN5EQyTiCrnKDx1h58yxCepPHU5nxGoxEQeeOZi2m80DxNxncVhr6BmEfUarxejw%2BWSiHhWk19bSY7aKR5MsteblJpfTLtjimBouXsm3d3djjYM%2BwEW0El9dM%2FueVRWIsXwe43R7SgbVZqrnqoJ1X%2FkuF7pcgf8duv4q6vayV5U9zMV91GxO59UUjW8rHV6u799WzKMT7umRCXbYUKM%2BfoaCcwgaoqZUtmodV3p%2BX7akb4dnU9B9La38RPFUG2SCC90tVA4XwEFhyOpZZrUCsgWYHsczLFBBVGNtstoN1bw0Z%2BO4fYIbvZVt4EUcJEKOhHeincWqONw%2Bq6w5Go%2BWGOSR7LhKV%2BKBqbBPpfUvOf9QqkpDyVhBeyyZQGMsdA5FBUqvFMtUyGq9vjnsAJU4UcrxldP1CCaofyDkSAifoP5QwWx%2BSyUGxp75BzGAvtG7uQ38LehlyEQMeh0TeE6Bm7tYdXqdkt0uOb3kfYlNwmOdDyacOq%2FqlFo1v%2BPTmTi3E%2FglC9W11b34A22zmLzvb231Q0L2Bgg60OTW4YdstO%2BYOJnO38TtpH7zy9ymokWyA79qlVSn38HtpFlImFnhu3b4boNWXklOXV0Iwo7lQ1hrZyPFcwtjwFP7iEKSHSSJw509kh8kj6pr%2BH1jR7km9vcvqN9657vffefkv%2BfKxge1X%2B7RdjYUPIESN7gTvRkB%2FRMYtEkaVkdHApmdBPpnKmz0n1xSWFOyVIuLrinZwpoCRe6kyiVZoHX088F%2BUX4%2BWKS4iBTP0IWxGtZgOdMaV4KTayqHQF%2FVihBwTbgDXTCmKoOBJeNhwJMzEVjtjIFLuU38fPR7hqNG1JS7g%2FqRCuy3vmQ3W9Vu8qbVbP%2BSzazGRJH83MzP90Ck2m31mMjP8TiLn5uwD2Ugr2PFvPQjB5BnSJvQxGQZZEB%2BLopqzGzDbMmbkAPkZVJjeO5FzOSBKCgJze2ZS4Gemc9twrwY6u9H61iUQTcRvtdT9RW3tRxAWwFs2tcuJRnI6xjmBdWjbgFNRHMHiF1uHYBfUR%2Fut5Ug2jXAaT96%2B9RH%2FFToRwIzGbKmVJ1AZQnoabSB1yyIg7ByAridHApPMjyw0OiV6RjSbCuzwLAvFizBliWJua1tsuAgvNPbmljYbpt8lkWam7b3XZiOiKJskMOtmfScnsbPW208knwjuXrXK4Q1iKIgNyYXXDVT9C2Ye%2F78GQ5BEEXfFdde2RwauOysdJNL5AzCy84ard%2FnGAVN8alecnFdgu5Gbd5DJTL%2BhHZK0vApVy3OfU8XTSJg1TlssivsPYUlIqvn66PzrVTymCc4wgF6SDNR0pDf%2B9Gp%2BVnsUH5WtpHYsuhOaey8zdwLN47V8MTbm78g687%2BP3cx6tcAeNpjYGRgYGBk8s0%2FzBIfz2%2FzlUGeZQNQhOFCWfF0GP0%2F8P8c1jusIkAuBwMTSBQAYwQM6HjaY2BkYGAV%2Bd8KJgP%2FXWG9wwAUQQGLAYqPBl942n1TvUoDQRCe1VM8kWARjNrZGIurBAsRBIuA2vkAFsJiKTYW4guIjT5ARMgTxCLoA1hcb5OgDyGHrY7f7M65e8fpLF%2B%2B2W%2FnZ2eTmGfaIJi5I0qGDlZZcD51QzTTJirZPAI9JIwVA%2BwT8L5nOdMaV0AuMJ%2BicRHq8of6LSD18fzq8ds7xjpwBnQiSI9V5QVl6NwPvgM15NXn%2FAtWZyj3W0HjEXitOc%2FdIdbetPdFTZ%2BP6t%2BX7xU0%2Fk6GJtOe1%2FB3arN0%2Fpmz1J4UZc%2BD6ExwjD7vioeGd5HvhvU%2BR%2BDZcGZ6YBPNfAi0G97iBPwFXqph2cW8%2BD7kjMfwtinHb6kLb6Wygk3cZytSEoptGrlScdHtLPeri1JKueACMZfU1ViJG1Sq5E43dIt7SZZFl1zuRhb%2FGOs44xFVDbrJzB5tYs35OmaXTrEmkv0DajnMWQB42mNgYNCCwk0MLxheMPrhgUuY2JiUmOqY2pjWMD1hdmPOY%2B5hPsLCwWLEksSyiOUOawzrLrYiti%2FsCuxJ7Kc45DiSOPZxmnG2cG7jvMelweXDNYXrEbcBdxf3KR4OngheLd443g18fHwZfFv4NfiX8T8TEBIIEZggsEpQS7BMcJsQl5CFUI3QAWEp4RLhCyJaIldEbURXiJ4RYxEzE0sQ2yD2TzxIfJkEk4SeRJbENIkNEg8k%2FklqSGZITpE8InlL8p2UmVSG1A6pb9Jx0ltkjGSmyDySlZF1kc2RnSK7R%2FaZnJ5cmdwB%2BST5SwpuCvsUjRTLFHcoOShNU9qhzKespGyhXKV8SPmBCpOKgUqcyjSVR6omqgmqe9RE1OrUnqkHqO9R%2F6FholGgsUZzgeYZLTUtL60WbS7tKh0OnQydXTpvdGV0O3S%2F6Gnopekt0ruhz6fvpl%2Bnv0n%2Fh4GdQYvBJUMhwwTDdYYvjFSM4oxmGd0zVjK2M84w3mYiYZJgssLkkqmO6TzTF2Z2ZjVmd8ylzP3MJ5lfsRCwcLJoszhhyWXpZdlhecZKxirHapbVPesF1ndsJGwCbBbZ%2FLA1sn1jZ2XXY3fFXsM%2Bz36V%2FS8HD4cGh2OOTI51ThJOK5zeOUs4OzmXOS9wPuUi4JLgss7lm2uU6zY3NrcSty1u39zN3Mvct7l%2F8xDzMPLw88jyaPM44ynkaeEZ59niucqLyUvPKwgAn3OqOQAAAQAAARcApwARAAAAAAACAAAAAQABAAAAQAAuAAAAAHjarZK9TgJBEMf%2Fd6CRaAyRhMLqCgsbL4ciglTGRPEjSiSKlnLycXJ86CEniU%2FhM9jYWPgIFkYfwd6nsDD%2Bd1mBIIUx3mZnfzs3MzszuwDCeIYG8UUwQxmAFgxxPeeuyxrmcaNYxzTuFAewi0fFQSTxqXgM11pC8TgS2oPiCUS1d8Uh8ofiSczpYcVT5LjiCPlY8Qui%2BncOr7D02y6%2FBTCrP%2Fm%2Bb5bdTrPi2I26Z9qNGtbRQBMdXMJBGRW0YOCecxEWYoiTCvxrYBunqHPdoX2bLOyrMKlZg8thDETw5K7Itci1TXlGy0124QRZZLDFU%2FexhxztMozlosTpMH6ZPge0L%2BOKGnFKjJ4WRwppHPL0PP3SI2P9jLQwFOu3GRhDfkeyDo%2F%2FG7IHgzllZQxLdquvrdCyBVvat3seJlYo06gxapUxhU2JWnFygR03sSxnEkvcpf5Y5eibGq315TDp7fKWm8zbUVl71Aqq%2FZtNnlkWmLnQtno9ycvXYbA6W2pF3aKfCayyC0Ja7Fr%2FPW70%2FHO4YM0OKxFvzf0C1MyPjwAAeNpt1VWUU2cYRuHsgxenQt1d8%2F3JOUnqAyR1d%2FcCLQVKO22pu7tQd3d3d3d3d3cXmGzumrWy3pWLs%2FNdPDMpZaWu1783l1Lpf14MnfzO6FbqVupfGkD30iR60JNe9KYP09CXfvRnAAMZxGCGMG3pW6ZjemZgKDMyEzMzC7MyG7MzB3MyF3MzD%2FMyH%2FOzAAuyEAuzCIuyGIuzBGWCRIUqOQU16jRYkqVYmmVYluVYng6GMZwRNGmxAiuyEiuzCquyGquzBmuyFmuzDuuyHuuzARuyERuzCZuyGZuzBVuyFVuzDduyHdszklGMZgd2ZAw7MZZxjGdnJrALu9LJbuzOHkxkT%2FZib%2FZhX%2FZjfw7gQA7iYA7hUA7jcI7gSI7iaI7hWI7jeE7gRE7iZE5hEqdyGqdzBmdyFmdzDudyHudzARdyERdzCZdyGZdzBVdyFVdzDddyHddzAzdyEzdzC7dyG7dzB3dyF3dzD%2FdyH%2FfzAA%2FyEA%2FzCI%2FyGI%2FzBE%2FyFE%2FzDM%2FyHM%2FzAi%2FyEi%2FzCq%2FyGq%2FzBm%2FyFm%2FzDu%2FyHu%2FzAR%2FyER%2FzCZ%2FyGZ%2FzBV%2FyFV%2FzDd%2FyHd%2FzAz%2FyEz%2FzC7%2FyG7%2FzB3%2FyF3%2FzD%2F9mpYwsy7pl3bMeWc%2BsV9Y765NNk%2FXN%2BmX9swHZwGxQNjgb0nPkmInjR0V7Uq%2FOsaPL5Y7ylE3l8tQNN7kVt%2BrmbuHW3LrbcDvam1rtzVvdm50TxrU%2FDBvRtZUY1rV5a3jXFn550Wo%2FXDNWK3dFmh7X9LimxzU9qulRTY9qelTTo5rlKLt2wk7YiaprL%2ByFvbAX9pK9ZC%2FZS%2FaSvWQv2Uv2kr1kr2KvYq9ir2KvYq9ir2KvYq9ir2Kvaq9qr2qvaq9qr2qvaq9qr2qvai%2B3l9vL7eX2cnu5vdxebi%2B3l9sr7BV2CjuFncJOYaewU9gp7NTs1LyrZq9mr2avZq9mr2avZq9mr26vbq9ur26vbq9ur26vbq9ur26vYa9hr2GvYa9hr2GvYa%2FR7oXuQ%2Feh%2B2j%2FUU7e3C3cqc%2FV3fYdof%2FQf%2Bg%2F9B%2F6D%2F2H%2FkP%2Fof%2FQf%2Bg%2F9B%2F6D%2F2H%2FkP%2Fof%2FQf%2Bg%2F9B%2F6D%2F2H%2FkP%2Fof%2FQf%2Bg%2F9B%2F6D%2F2H%2FkP%2Fof%2FQf%2Bg%2F9B%2F6D92H7kP3ofvQfeg%2BdB%2B6D92H7kP3ofvQfRT29B%2F6D%2F2H%2FkP%2Fof%2FQf%2Bg%2F9B%2F6D%2F2H%2FkP%2Fof%2FQf%2Bg%2F9B%2F6D%2F2H%2FkP%2Fof%2FQf%2Bg%2F9B%2F6D%2F2H%2FkP%2Fof%2FQf%2Bg%2F9B%2F6j6nuG3Ya7U5q%2F0hN3nCTW3Grbu4Wrs%2FrP%2Bk%2F6T%2FpP%2Bk%2F6T%2FpP%2Bk%2B6T7pPek86TzpPOk86TzpOuk66TrpOuk66TrpOlWmPu%2F36zrpOuk66TrpOuk66TrpOvl%2FPek76TvpO%2Bk76TvpO%2Bk76TvpO%2Bk76TvpO7V9t%2BqtVs%2FOaOURU6bo6PgPt6rZbwAAAAABVFDDFwAA%29%20format%28%27woff%27%29%2Curl%28data%3Aapplication%2Fx%2Dfont%2Dtruetype%3Bbase64%2CAAEAAAAPAIAAAwBwRkZUTW0ql9wAAAD8AAAAHEdERUYBRAAEAAABGAAAACBPUy8yZ7lriQAAATgAAABgY21hcNqt44EAAAGYAAAGcmN2dCAAKAL4AAAIDAAAAARnYXNw%2F%2F8AAwAACBAAAAAIZ2x5Zn1dwm8AAAgYAACUpGhlYWQFTS%2FYAACcvAAAADZoaGVhCkQEEQAAnPQAAAAkaG10eNLHIGAAAJ0YAAADdGxvY2Fv%2B5XOAACgjAAAAjBtYXhwAWoA2AAAorwAAAAgbmFtZbMsoJsAAKLcAAADonBvc3S6o%2BU1AACmgAAACtF3ZWJmwxhUUAAAsVQAAAAGAAAAAQAAAADMPaLPAAAAANB2gXUAAAAA0HZzlwABAAAADgAAABgAAAAAAAIAAQABARYAAQAEAAAAAgAAAAMEiwGQAAUABAMMAtAAAABaAwwC0AAAAaQAMgK4AAAAAAUAAAAAAAAAAAAAAAIAAAAAAAAAAAAAAFVLV04AQAAg%2F%2F8DwP8QAAAFFAB7AAAAAQAAAAAAAAAAAAAAIAABAAAABQAAAAMAAAAsAAAACgAAAdwAAQAAAAAEaAADAAEAAAAsAAMACgAAAdwABAGwAAAAaABAAAUAKAAgACsAoAClIAogLyBfIKwgvSISIxsl%2FCYBJvonCScP4APgCeAZ4CngOeBJ4FngYOBp4HngieCX4QnhGeEp4TnhRuFJ4VnhaeF54YnhleGZ4gbiCeIW4hniIeIn4jniSeJZ4mD4%2F%2F%2F%2FAAAAIAAqAKAApSAAIC8gXyCsIL0iEiMbJfwmASb6JwknD%2BAB4AXgEOAg4DDgQOBQ4GDgYuBw4IDgkOEB4RDhIOEw4UDhSOFQ4WDhcOGA4ZDhl%2BIA4gniEOIY4iHiI%2BIw4kDiUOJg%2BP%2F%2F%2F%2F%2Fj%2F9r%2FZv9i4Ajf5N%2B132nfWd4F3P3aHdoZ2SHZE9kOIB0gHCAWIBAgCiAEH%2F4f%2BB%2F3H%2FEf6x%2FlH3wfdh9wH2ofZB9jH10fVx9RH0sfRR9EHt4e3B7WHtUezh7NHsUevx65HrMIFQABAAAAAAAAAAAAAAAAAAAAAAAAAAAAAAAAAAAAAAAAAAAAAAAAAAAAAAAAAAAAAAAAAAAAAAAAAAAAAAAAAAAAAAAAAAAAAAAAAAAAAAAAAAAAAAAAAAAAAAAAAAAAAAAAAAAAAAAAAAAADAAAAAACjAAAAAAAAAA1AAAAIAAAACAAAAADAAAAKgAAACsAAAAEAAAAoAAAAKAAAAAGAAAApQAAAKUAAAAHAAAgAAAAIAoAAAAIAAAgLwAAIC8AAAATAAAgXwAAIF8AAAAUAAAgrAAAIKwAAAAVAAAgvQAAIL0AAAAWAAAiEgAAIhIAAAAXAAAjGwAAIxsAAAAYAAAl%2FAAAJfwAAAAZAAAmAQAAJgEAAAAaAAAm%2BgAAJvoAAAAbAAAnCQAAJwkAAAAcAAAnDwAAJw8AAAAdAADgAQAA4AMAAAAeAADgBQAA4AkAAAAhAADgEAAA4BkAAAAmAADgIAAA4CkAAAAwAADgMAAA4DkAAAA6AADgQAAA4EkAAABEAADgUAAA4FkAAABOAADgYAAA4GAAAABYAADgYgAA4GkAAABZAADgcAAA4HkAAABhAADggAAA4IkAAABrAADgkAAA4JcAAAB1AADhAQAA4QkAAAB9AADhEAAA4RkAAACGAADhIAAA4SkAAACQAADhMAAA4TkAAACaAADhQAAA4UYAAACkAADhSAAA4UkAAACrAADhUAAA4VkAAACtAADhYAAA4WkAAAC3AADhcAAA4XkAAADBAADhgAAA4YkAAADLAADhkAAA4ZUAAADVAADhlwAA4ZkAAADbAADiAAAA4gYAAADeAADiCQAA4gkAAADlAADiEAAA4hYAAADmAADiGAAA4hkAAADtAADiIQAA4iEAAADvAADiIwAA4icAAADwAADiMAAA4jkAAAD1AADiQAAA4kkAAAD%2FAADiUAAA4lkAAAEJAADiYAAA4mAAAAETAAD4%2FwAA%2BP8AAAEUAAH1EQAB9REAAAEVAAH2qgAB9qoAAAEWAAYCCgAAAAABAAABAAAAAAAAAAAAAAAAAAAAAQACAAAAAAAAAAIAAAAAAAAAAAAAAAAAAAAAAAAAAAAAAAAAAAAAAAAAAQAAAAAAAwAAAAAAAAAAAAAAAAAAAAAAAAAEA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AAAAAAAAAAAAAAAAAAAAAAAAAAAAAAAAAAAAAAAAAAAAAAAAAAAAAAAAAAYAAAAAAAAAAAAAAAAAAAAAAAAAAAAAAAAAAAAAAAAAAAAVAAAAAAAAAAAAAAAAAAAAAAAAAAAAAAAAAAAAAAAAAAAAAAAAAAAAAAEUAAAAAAAAAAAAAAAAAAAAAAAAAAAAAAAAAAAAAAAAAAAAKAL4AAAAAf%2F%2FAAIAAgAoAAABaAMgAAMABwAusQEALzyyBwQA7TKxBgXcPLIDAgDtMgCxAwAvPLIFBADtMrIHBgH8PLIBAgDtMjMRIRElMxEjKAFA%2Fujw8AMg%2FOAoAtAAAQBkAGQETARMAFsAAAEyFh8BHgEdATc%2BAR8BFgYPATMyFhcWFRQGDwEOASsBFx4BDwEGJi8BFRQGBwYjIiYvAS4BPQEHDgEvASY2PwEjIiYnJjU0Nj8BPgE7AScuAT8BNhYfATU0Njc2AlgPJgsLCg%2BeBxYIagcCB57gChECBgMCAQIRCuCeBwIHaggWB54PCikiDyYLCwoPngcWCGoHAgee4AoRAgYDAgECEQrgngcCB2oIFgeeDwopBEwDAgECEQrgngcCB2oIFgeeDwopIg8mCwsKD54HFghqBwIHnuAKEQIGAwIBAhEK4J4HAgdqCBYHng8KKSIPJgsLCg%2BeBxYIagcCB57gChECBgAAAAABAAAAAARMBEwAIwAAATMyFhURITIWHQEUBiMhERQGKwEiJjURISImPQE0NjMhETQ2AcLIFR0BXhUdHRX%2Boh0VyBUd%2FqIVHR0VAV4dBEwdFf6iHRXIFR3%2BohUdHRUBXh0VyBUdAV4VHQAAAAABAHAAAARABEwARQAAATMyFgcBBgchMhYPAQ4BKwEVITIWDwEOASsBFRQGKwEiJj0BISImPwE%2BATsBNSEiJj8BPgE7ASYnASY2OwEyHwEWMj8BNgM5%2BgoFCP6UBgUBDAoGBngGGAp9ARMKBgZ4BhgKfQ8LlAsP%2Fu0KBgZ4BhgKff7tCgYGeAYYCnYFBv6UCAUK%2BhkSpAgUCKQSBEwKCP6UBgwMCKAIDGQMCKAIDK4LDw8LrgwIoAgMZAwIoAgMDAYBbAgKEqQICKQSAAABAGQABQSMBK4AOwAAATIXFhcjNC4DIyIOAwchByEGFSEHIR4EMzI%2BAzUzBgcGIyInLgEnIzczNjcjNzM%2BATc2AujycDwGtSM0QDkXEys4MjAPAXtk%2FtQGAZZk%2FtQJMDlCNBUWOUA0I64eYmunznYkQgzZZHABBdpkhhQ%2BH3UErr1oaS1LMCEPCx4uTzJkMjJkSnRCKw8PIjBKK6trdZ4wqndkLzVkV4UljQAAAgB7AAAETASwAD4ARwAAASEyHgUVHAEVFA4FKwEHITIWDwEOASsBFRQGKwEiJj0BISImPwE%2BATsBNSEiJj8BPgE7ARE0NhcRMzI2NTQmIwGsAV5DakIwFgwBAQwWMEJqQ7ICASAKBgZ4BhgKigsKlQoP%2FvUKBgZ4BhgKdf71CgYGeAYYCnUPtstALS1ABLAaJD8yTyokCwsLJCpQMkAlGmQMCKAIDK8LDg8KrwwIoAgMZAwIoAgMAdsKD8j%2B1EJWVEAAAAEAyAGQBEwCvAAPAAATITIWHQEUBiMhIiY9ATQ2%2BgMgFR0dFfzgFR0dArwdFcgVHR0VyBUdAAAAAgDIAAAD6ASwACUAQQAAARUUBisBFRQGBx4BHQEzMhYdASE1NDY7ATU0NjcuAT0BIyImPQEXFRQWFx4BFAYHDgEdASE1NCYnLgE0Njc%2BAT0BA%2BgdFTJjUVFjMhUd%2FOAdFTJjUVFjMhUdyEE3HCAgHDdBAZBBNxwgIBw3QQSwlhUdZFuVIyOVW5YdFZaWFR2WW5UjI5VbZB0VlshkPGMYDDI8MgwYYzyWljxjGAwyPDIMGGM8ZAAAAAEAAAAAAAAAAAAAAAAxAAAB%2F%2FIBLATCBEEAFgAAATIWFzYzMhYVFAYjISImNTQ2NyY1NDYB9261LCwueKqqeP0ST3FVQgLYBEF3YQ6teHmtclBFaw4MGZnXAAAAAgAAAGQEsASvABoAHgAAAB4BDwEBMzIWHQEhNTQ2OwEBJyY%2BARYfATc2AyEnAwL2IAkKiAHTHhQe%2B1AeFB4B1IcKCSAkCm9wCXoBebbDBLMTIxC7%2FRYlFSoqFSUC6rcQJBQJEJSWEPwecAIWAAAAAAQAAABkBLAETAALABcAIwA3AAATITIWBwEGIicBJjYXARYUBwEGJjURNDYJATYWFREUBicBJjQHARYGIyEiJjcBNjIfARYyPwE2MhkEfgoFCP3MCBQI%2FcwIBQMBCAgI%2FvgICgoDjAEICAoKCP74CFwBbAgFCvuCCgUIAWwIFAikCBQIpAgUBEwKCP3JCAgCNwgK2v74CBQI%2FvgIBQoCJgoF%2FvABCAgFCv3aCgUIAQgIFID%2BlAgKCggBbAgIpAgIpAgAAAAD%2F%2FD%2F8AS6BLoACQANABAAAAAyHwEWFA8BJzcTAScJAQUTA%2BAmDpkNDWPWXyL9mdYCZv4f%2FrNuBLoNmQ4mDlzWYP50%2FZrWAmb8anABTwAAAAEAAAAABLAEsAAPAAABETMyFh0BITU0NjsBEQEhArz6FR384B0V%2Bv4MBLACiv3aHRUyMhUdAiYCJgAAAAEADgAIBEwEnAAfAAABJTYWFREUBgcGLgE2NzYXEQURFAYHBi4BNjc2FxE0NgFwAoUnMFNGT4gkV09IQv2oWEFPiCRXT0hCHQP5ow8eIvzBN1EXGSltchkYEAIJm%2F2iKmAVGilucRoYEQJ%2FJioAAAACAAn%2F%2BAS7BKcAHQApAAAAMh4CFQcXFAcBFgYPAQYiJwEGIycHIi4CND4BBCIOARQeATI%2BATQmAZDItoNOAQFOARMXARY7GikT%2Fu13jgUCZLaDTk6DAXKwlFZWlLCUVlYEp06DtmQCBY15%2Fu4aJRg6FBQBEk0BAU6Dtsi2g1tWlLCUVlaUsJQAAQBkAFgErwREABkAAAE%2BAh4CFRQOAwcuBDU0PgIeAQKJMHt4dVg2Q3mEqD4%2Bp4V4Qzhadnh5A7VESAUtU3ZAOXmAf7JVVbJ%2FgHk5QHZTLQVIAAAAAf%2FTAF4EewSUABgAAAETNjIXEyEyFgcFExYGJyUFBiY3EyUmNjMBl4MHFQeBAaUVBhH%2BqoIHDxH%2Bqf6qEQ8Hgv6lEQYUAyABYRMT%2Fp8RDPn%2BbxQLDPb3DAsUAZD7DBEAAv%2FTAF4EewSUABgAIgAAARM2MhcTITIWBwUTFgYnJQUGJjcTJSY2MwUjFwc3Fyc3IycBl4MHFQeBAaUVBhH%2BqoIHDxH%2Bqf6qEQ8Hgv6lEQYUAfPwxUrBw0rA6k4DIAFhExP%2BnxEM%2Bf5vFAsM9vcMCxQBkPsMEWSO4ouM5YzTAAABAAAAAASwBLAAJgAAATIWHQEUBiMVFBYXBR4BHQEUBiMhIiY9ATQ2NyU%2BAT0BIiY9ATQ2Alh8sD4mDAkBZgkMDwr7ggoPDAkBZgkMJj6wBLCwfPouaEsKFwbmBRcKXQoPDwpdChcF5gYXCktoLvp8sAAAAA0AAAAABLAETAAPABMAIwAnACsALwAzADcARwBLAE8AUwBXAAATITIWFREUBiMhIiY1ETQ2FxUzNSkBIgYVERQWMyEyNjURNCYzFTM1BRUzNSEVMzUFFTM1IRUzNQchIgYVERQWMyEyNjURNCYFFTM1IRUzNQUVMzUhFTM1GQR%2BCg8PCvuCCg8PVWQCo%2F3aCg8PCgImCg8Pc2T8GGQDIGT8GGQDIGTh%2FdoKDw8KAiYKDw%2F872QDIGT8GGQDIGQETA8K%2B%2BYKDw8KBBoKD2RkZA8K%2FqIKDw8KAV4KD2RkyGRkZGTIZGRkZGQPCv6iCg8PCgFeCg9kZGRkZMhkZGRkAAAEAAAAAARMBEwADwAfAC8APwAAEyEyFhURFAYjISImNRE0NikBMhYVERQGIyEiJjURNDYBITIWFREUBiMhIiY1ETQ2KQEyFhURFAYjISImNRE0NjIBkBUdHRX%2BcBUdHQJtAZAVHR0V%2FnAVHR39vQGQFR0dFf5wFR0dAm0BkBUdHRX%2BcBUdHQRMHRX%2BcBUdHRUBkBUdHRX%2BcBUdHRUBkBUd%2FagdFf5wFR0dFQGQFR0dFf5wFR0dFQGQFR0AAAkAAAAABEwETAAPAB8ALwA%2FAE8AXwBvAH8AjwAAEzMyFh0BFAYrASImPQE0NiEzMhYdARQGKwEiJj0BNDYhMzIWHQEUBisBIiY9ATQ2ATMyFh0BFAYrASImPQE0NiEzMhYdARQGKwEiJj0BNDYhMzIWHQEUBisBIiY9ATQ2ATMyFh0BFAYrASImPQE0NiEzMhYdARQGKwEiJj0BNDYhMzIWHQEUBisBIiY9ATQ2MsgVHR0VyBUdHQGlyBUdHRXIFR0dAaXIFR0dFcgVHR389cgVHR0VyBUdHQGlyBUdHRXIFR0dAaXIFR0dFcgVHR389cgVHR0VyBUdHQGlyBUdHRXIFR0dAaXIFR0dFcgVHR0ETB0VyBUdHRXIFR0dFcgVHR0VyBUdHRXIFR0dFcgVHf5wHRXIFR0dFcgVHR0VyBUdHRXIFR0dFcgVHR0VyBUd%2FnAdFcgVHR0VyBUdHRXIFR0dFcgVHR0VyBUdHRXIFR0ABgAAAAAEsARMAA8AHwAvAD8ATwBfAAATMzIWHQEUBisBIiY9ATQ2KQEyFh0BFAYjISImPQE0NgEzMhYdARQGKwEiJj0BNDYpATIWHQEUBiMhIiY9ATQ2ATMyFh0BFAYrASImPQE0NikBMhYdARQGIyEiJj0BNDYyyBUdHRXIFR0dAaUCvBUdHRX9RBUdHf6FyBUdHRXIFR0dAaUCvBUdHRX9RBUdHf6FyBUdHRXIFR0dAaUCvBUdHRX9RBUdHQRMHRXIFR0dFcgVHR0VyBUdHRXIFR3%2BcB0VyBUdHRXIFR0dFcgVHR0VyBUd%2FnAdFcgVHR0VyBUdHRXIFR0dFcgVHQAAAAABACYALAToBCAAFwAACQE2Mh8BFhQHAQYiJwEmND8BNjIfARYyAdECOwgUB7EICPzxBxUH%2FoAICLEHFAirBxYB3QI7CAixBxQI%2FPAICAGACBQHsQgIqwcAAQBuAG4EQgRCACMAAAEXFhQHCQEWFA8BBiInCQEGIi8BJjQ3CQEmND8BNjIXCQE2MgOIsggI%2FvUBCwgIsggVB%2F70%2FvQHFQiyCAgBC%2F71CAiyCBUHAQwBDAcVBDuzCBUH%2FvT%2B9AcVCLIICAEL%2FvUICLIIFQcBDAEMBxUIsggI%2FvUBDAcAAwAX%2F%2BsExQSZABkAJQBJAAAAMh4CFRQHARYUDwEGIicBBiMiLgI0PgEEIg4BFB4BMj4BNCYFMzIWHQEzMhYdARQGKwEVFAYrASImPQEjIiY9ATQ2OwE1NDYBmcSzgk1OASwICG0HFQj%2B1HeOYrSBTU2BAW%2BzmFhYmLOZWFj%2BvJYKD0sKDw8KSw8KlgoPSwoPDwpLDwSZTYKzYo15%2FtUIFQhsCAgBK01NgbTEs4JNWJmzmFhYmLOZIw8KSw8KlgoPSwoPDwpLDwqWCg9LCg8AAAMAF%2F%2FrBMUEmQAZACUANQAAADIeAhUUBwEWFA8BBiInAQYjIi4CND4BBCIOARQeATI%2BATQmBSEyFh0BFAYjISImPQE0NgGZxLOCTU4BLAgIbQcVCP7Ud45itIFNTYEBb7OYWFiYs5lYWP5YAV4KDw8K%2FqIKDw8EmU2Cs2KNef7VCBUIbAgIAStNTYG0xLOCTViZs5hYWJizmYcPCpYKDw8KlgoPAAAAAAIAFwAXBJkEsAAPAC0AAAEzMhYVERQGKwEiJjURNDYFNRYSFRQOAiIuAjU0EjcVDgEVFB4BMj4BNTQmAiZkFR0dFWQVHR0BD6fSW5vW6tabW9KnZ3xyxejFcnwEsB0V%2FnAVHR0VAZAVHeGmPv7ZuHXWm1tbm9Z1uAEnPqY3yHh0xXJyxXR4yAAEAGQAAASwBLAADwAfAC8APwAAATMyFhURFAYrASImNRE0NgEzMhYVERQGKwEiJjURNDYBMzIWFREUBisBIiY1ETQ2BTMyFh0BFAYrASImPQE0NgQBlgoPDwqWCg8P%2Ft6WCg8PCpYKDw%2F%2B3pYKDw8KlgoPD%2F7elgoPDwqWCg8PBLAPCvuCCg8PCgR%2BCg%2F%2BcA8K%2FRIKDw8KAu4KD%2F7UDwr%2BPgoPDwoBwgoPyA8K%2BgoPDwr6Cg8AAAAAAgAaABsElgSWAEcATwAAATIfAhYfATcWFwcXFh8CFhUUDwIGDwEXBgcnBwYPAgYjIi8CJi8BByYnNycmLwImNTQ%2FAjY%2FASc2Nxc3Nj8CNhIiBhQWMjY0AlghKSYFMS0Fhj0rUAMZDgGYBQWYAQ8YA1AwOIYFLDIFJisfISkmBTEtBYY8LFADGQ0ClwYGlwINGQNQLzqFBS0xBSYreLJ%2BfrJ%2BBJYFmAEOGQJQMDmGBSwxBiYrHiIoJgYxLAWGPSxRAxkOApcFBZcCDhkDUTA5hgUtMAYmKiAhKCYGMC0Fhj0sUAIZDgGYBf6ZfrF%2BfrEABwBkAAAEsAUUABMAFwAhACUAKQAtADEAAAEhMhYdASEyFh0BITU0NjMhNTQ2FxUhNQERFAYjISImNREXETMRMxEzETMRMxEzETMRAfQBLCk7ARMKD%2Fu0DwoBEzspASwBLDsp%2FUQpO2RkZGRkZGRkBRQ7KWQPCktLCg9kKTtkZGT%2B1PzgKTs7KQMgZP1EArz9RAK8%2FUQCvP1EArwAAQAMAAAFCATRAB8AABMBNjIXARYGKwERFAYrASImNREhERQGKwEiJjURIyImEgJsCBUHAmAIBQqvDwr6Cg%2F%2B1A8K%2BgoPrwoFAmoCYAcH%2FaAICv3BCg8PCgF3%2FokKDw8KAj8KAAIAZAAAA%2BgEsAARABcAAAERFBYzIREUBiMhIiY1ETQ2MwEjIiY9AQJYOykBLB0V%2FOAVHR0VA1L6FR0EsP5wKTv9dhUdHRUETBUd%2FnAdFfoAAwAXABcEmQSZAA8AGwAwAAAAMh4CFA4CIi4CND4BBCIOARQeATI%2BATQmBTMyFhURMzIWHQEUBisBIiY1ETQ2AePq1ptbW5vW6tabW1ubAb%2FoxXJyxejFcnL%2BfDIKD68KDw8K%2BgoPDwSZW5vW6tabW1ub1urWmztyxejFcnLF6MUNDwr%2B7Q8KMgoPDwoBXgoPAAAAAAL%2FnAAABRQEsAALAA8AACkBAyMDIQEzAzMDMwEDMwMFFP3mKfIp%2FeYBr9EVohTQ%2Fp4b4BsBkP5wBLD%2B1AEs%2FnD%2B1AEsAAAAAAIAZAAABLAEsAAVAC8AAAEzMhYVETMyFgcBBiInASY2OwERNDYBMzIWFREUBiMhIiY1ETQ2OwEyFh0BITU0NgImyBUdvxQLDf65DSYN%2FrkNCxS%2FHQJUMgoPDwr75goPDwoyCg8DhA8EsB0V%2Fj4XEP5wEBABkBAXAcIVHfzgDwr%2BogoPDwoBXgoPDwqvrwoPAAMAFwAXBJkEmQAPABsAMQAAADIeAhQOAiIuAjQ%2BAQQiDgEUHgEyPgE0JgUzMhYVETMyFgcDBiInAyY2OwERNDYB4%2BrWm1tbm9bq1ptbW5sBv%2BjFcnLF6MVycv58lgoPiRUKDd8NJg3fDQoViQ8EmVub1urWm1tbm9bq1ps7csXoxXJyxejFDQ8K%2Fu0XEP7tEBABExAXARMKDwAAAAMAFwAXBJkEmQAPABsAMQAAADIeAhQOAiIuAjQ%2BAQQiDgEUHgEyPgE0JiUTFgYrAREUBisBIiY1ESMiJjcTNjIB4%2BrWm1tbm9bq1ptbW5sBv%2BjFcnLF6MVycv7n3w0KFYkPCpYKD4kVCg3fDSYEmVub1urWm1tbm9bq1ps7csXoxXJyxejFAf7tEBf%2B7QoPDwoBExcQARMQAAAAAAIAAAAABLAEsAAZADkAABMhMhYXExYVERQGBwYjISImJyY1EzQ3Ez4BBSEiBgcDBhY7ATIWHwEeATsBMjY%2FAT4BOwEyNicDLgHhAu4KEwO6BwgFDBn7tAweAgYBB7kDEwKX%2FdQKEgJXAgwKlgoTAiYCEwr6ChMCJgITCpYKDAJXAhIEsA4K%2FXQYGf5XDB4CBggEDRkBqRkYAowKDsgOC%2F4%2BCw4OCpgKDg4KmAoODgsBwgsOAAMAFwAXBJkEmQAPABsAJwAAADIeAhQOAiIuAjQ%2BAQQiDgEUHgEyPgE0JgUXFhQPAQYmNRE0NgHj6tabW1ub1urWm1tbmwG%2F6MVycsXoxXJy%2Fov9ERH9EBgYBJlbm9bq1ptbW5vW6tabO3LF6MVycsXoxV2%2BDCQMvgwLFQGQFQsAAQAXABcEmQSwACgAAAE3NhYVERQGIyEiJj8BJiMiDgEUHgEyPgE1MxQOAiIuAjQ%2BAjMyA7OHBwsPCv6WCwQHhW2BdMVycsXoxXKWW5vW6tabW1ub1nXABCSHBwQL%2FpYKDwsHhUxyxejFcnLFdHXWm1tbm9bq1ptbAAAAAAIAFwABBJkEsAAaADUAAAE3NhYVERQGIyEiJj8BJiMiDgEVIzQ%2BAjMyEzMUDgIjIicHBiY1ETQ2MyEyFg8BFjMyPgEDs4cHCw8L%2FpcLBAeGboF0xXKWW5vWdcDrllub1nXAnIYHCw8LAWgKBQiFboJ0xXIEJIcHBAv%2BlwsPCweGS3LFdHXWm1v9v3XWm1t2hggFCgFoCw8LB4VMcsUAAAAKAGQAAASwBLAADwAfAC8APwBPAF8AbwB%2FAI8AnwAAEyEyFhURFAYjISImNRE0NgUhIgYVERQWMyEyNjURNCYFMzIWHQEUBisBIiY9ATQ2MyEyFh0BFAYjISImPQE0NgczMhYdARQGKwEiJj0BNDYzITIWHQEUBiMhIiY9ATQ2BzMyFh0BFAYrASImPQE0NjMhMhYdARQGIyEiJj0BNDYHMzIWHQEUBisBIiY9ATQ2MyEyFh0BFAYjISImPQE0Nn0EGgoPDwr75goPDwPA%2FK4KDw8KA1IKDw%2F9CDIKDw8KMgoPD9IBwgoPDwr%2BPgoPD74yCg8PCjIKDw%2FSAcIKDw8K%2Fj4KDw%2B%2BMgoPDwoyCg8P0gHCCg8PCv4%2BCg8PvjIKDw8KMgoPD9IBwgoPDwr%2BPgoPDwSwDwr7ggoPDwoEfgoPyA8K%2FK4KDw8KA1IKD2QPCjIKDw8KMgoPDwoyCg8PCjIKD8gPCjIKDw8KMgoPDwoyCg8PCjIKD8gPCjIKDw8KMgoPDwoyCg8PCjIKD8gPCjIKDw8KMgoPDwoyCg8PCjIKDwAAAAACAAAAAARMBLAAGQAjAAABNTQmIyEiBh0BIyIGFREUFjMhMjY1ETQmIyE1NDY7ATIWHQEDhHVT%2FtRSdmQpOzspA4QpOzsp%2FageFMgUHgMgyFN1dlLIOyn9qCk7OykCWCk7lhUdHRWWAAIAZAAABEwETAAJADcAABMzMhYVESMRNDYFMhcWFREUBw4DIyIuAScuAiMiBwYjIicmNRE%2BATc2HgMXHgIzMjc2fTIKD2QPA8AEBRADIUNAMRwaPyonKSxHHlVLBwgGBQ4WeDsXKC4TOQQpLUUdZ1AHBEwPCvvNBDMKDzACBhH%2BWwYGO1AkDQ0ODg8PDzkFAwcPAbY3VwMCAwsGFAEODg5XCAAAAwAAAAAEsASXACEAMQBBAAAAMh4CFREUBisBIiY1ETQuASAOARURFAYrASImNRE0PgEDMzIWFREUBisBIiY1ETQ2ITMyFhURFAYrASImNRE0NgHk6N6jYw8KMgoPjeT%2B%2BuSNDwoyCg9joyqgCAwMCKAIDAwCYKAIDAwIoAgMDASXY6PedP7UCg8PCgEsf9FyctF%2F%2FtQKDw8KASx03qP9wAwI%2FjQIDAwIAcwIDAwI%2FjQIDAwIAcwIDAAAAAACAAAA0wRHA90AFQA5AAABJTYWFREUBiclJisBIiY1ETQ2OwEyBTc2Mh8BFhQPARcWFA8BBiIvAQcGIi8BJjQ%2FAScmND8BNjIXAUEBAgkMDAn%2B%2FhUZ%2BgoPDwr6GQJYeAcUByIHB3h4BwciBxQHeHgHFAciBwd3dwcHIgcUBwMurAYHCv0SCgcGrA4PCgFeCg%2BEeAcHIgcUB3h4BxQHIgcHd3cHByIHFAd4eAcUByIICAAAAAACAAAA0wNyA90AFQAvAAABJTYWFREUBiclJisBIiY1ETQ2OwEyJTMWFxYVFAcGDwEiLwEuATc2NTQnJjY%2FATYBQQECCQwMCf7%2BFRn6Cg8PCvoZAdIECgZgWgYLAwkHHQcDBkhOBgMIHQcDLqwGBwr9EgoHBqwODwoBXgoPZAEJgaGafwkBAQYXBxMIZ36EaggUBxYFAAAAAAMAAADEBGID7AAbADEASwAAATMWFxYVFAYHBgcjIi8BLgE3NjU0JicmNj8BNgUlNhYVERQGJyUmKwEiJjURNDY7ATIlMxYXFhUUBwYPASIvAS4BNzY1NCcmNj8BNgPHAwsGh0RABwoDCQcqCAIGbzs3BgIJKgf9ggECCQwMCf7%2BFRn6Cg8PCvoZAdIECgZgWgYLAwkHHQcDBkhOBgMIHQcD7AEJs9lpy1QJAQYiBhQIlrJarEcJFAYhBb6sBgcK%2FRIKBwasDg8KAV4KD2QBCYGhmn8JAQEGFwcTCGd%2BhGoIFQYWBQAAAAANAAAAAASwBLAACQAVABkAHQAhACUALQA7AD8AQwBHAEsATwAAATMVIxUhFSMRIQEjFTMVIREjESM1IQURIREhESERBSM1MwUjNTMBMxEhETM1MwEzFSMVIzUjNTM1IzUhBREhEQcjNTMFIzUzASM1MwUhNSEB9GRk%2FnBkAfQCvMjI%2FtTIZAJY%2B7QBLAGQASz84GRkArxkZP1EyP4MyGQB9MhkyGRkyAEs%2FUQBLGRkZAOEZGT%2BDGRkAfT%2B1AEsA4RkZGQCWP4MZMgBLAEsyGT%2B1AEs%2FtQBLMhkZGT%2BDP4MAfRk%2FtRkZGRkyGTI%2FtQBLMhkZGT%2B1GRkZAAAAAAJAAAAAASwBLAAAwAHAAsADwATABcAGwAfACMAADcjETMTIxEzASMRMxMjETMBIxEzASE1IRcjNTMXIzUzBSM1M2RkZMhkZAGQyMjIZGQBLMjI%2FOD%2B1AEsyGRkyGRkASzIyMgD6PwYA%2Bj8GAPo%2FBgD6PwYA%2Bj7UGRkW1tbW1sAAAIAAAAKBKYEsAANABUAAAkBFhQHAQYiJwETNDYzBCYiBhQWMjYB9AKqCAj%2BMAgUCP1WAQ8KAUM7Uzs7UzsEsP1WCBQI%2FjAICAKqAdsKD807O1Q7OwAAAAADAAAACgXSBLAADQAZACEAAAkBFhQHAQYiJwETNDYzIQEWFAcBBiIvAQkBBCYiBhQWMjYB9AKqCAj%2BMAgUCP1WAQ8KAwYCqggI%2FjAIFAg4Aaj9RP7TO1M7O1M7BLD9VggUCP4wCAgCqgHbCg%2F9VggUCP4wCAg4AaoCvM07O1Q7OwAAAAABAGQAAASwBLAAJgAAASEyFREUDwEGJjURNCYjISIPAQYWMyEyFhURFAYjISImNRE0PwE2ASwDOUsSQAgKDwr9RBkSQAgFCgK8Cg8PCvyuCg8SixIEsEv8fBkSQAgFCgO2Cg8SQAgKDwr8SgoPDwoDzxkSixIAAAABAMj%2F%2FwRMBLAACgAAEyEyFhURCQERNDb6AyAVHf4%2B%2Fj4dBLAdFfuCAbz%2BQwR%2FFR0AAAAAAwAAAAAEsASwABUARQBVAAABISIGBwMGHwEeATMhMjY%2FATYnAy4BASMiBg8BDgEjISImLwEuASsBIgYVERQWOwEyNj0BNDYzITIWHQEUFjsBMjY1ETQmASEiBg8BBhYzITI2LwEuAQM2%2FkQLEAFOBw45BhcKAcIKFwY%2BDgdTARABVpYKFgROBBYK%2FdoKFgROBBYKlgoPDwqWCg8PCgLuCg8PCpYKDw%2F%2Bsf4MChMCJgILCgJYCgsCJgITBLAPCv7TGBVsCQwMCWwVGAEtCg%2F%2BcA0JnAkNDQmcCQ0PCv12Cg8PCpYKDw8KlgoPDwoCigoP%2FagOCpgKDg4KmAoOAAAAAAQAAABkBLAETAAdACEAKQAxAAABMzIeAh8BMzIWFREUBiMhIiY1ETQ2OwE%2BBAEVMzUEIgYUFjI2NCQyFhQGIiY0AfTIOF00JAcGlik7Oyn8GCk7OymWAgknM10ByGT%2Bz76Hh76H%2Fu9WPDxWPARMKTs7FRQ7Kf2oKTs7KQJYKTsIG0U1K%2F7UZGRGh76Hh74IPFY8PFYAAAAAAgA1AAAEsASvACAAIwAACQEWFx4BHwEVITUyNi8BIQYHBh4CMxUhNTY3PgE%2FAQEDIQMCqQGBFCgSJQkK%2Fl81LBFS%2Fnk6IgsJKjIe%2FpM4HAwaBwcBj6wBVKIEr%2FwaMioTFQECQkJXLd6RWSIuHAxCQhgcDCUNDQPu%2FVoByQAAAAADAGQAAAPwBLAAJwAyADsAAAEeBhUUDgMjITU%2BATURNC4EJzUFMh4CFRQOAgclMzI2NTQuAisBETMyNjU0JisBAvEFEzUwOyodN1htbDD%2BDCk7AQYLFyEaAdc5dWM%2BHy0tEP6Pi05pESpTPnbYUFJ9Xp8CgQEHGB0zOlIuQ3VONxpZBzMoAzsYFBwLEAkHRwEpSXNDM1s6KwkxYUopOzQb%2FK5lUFqBAAABAMgAAANvBLAAGQAAARcOAQcDBhYXFSE1NjcTNjQuBCcmJzUDbQJTQgeECSxK%2Fgy6Dq0DAw8MHxUXDQYEsDkTNSj8uTEoBmFhEFIDQBEaExAJCwYHAwI5AAAAAAL%2FtQAABRQEsAAlAC8AAAEjNC4FKwERFBYfARUhNTI%2BAzURIyIOBRUjESEFIxEzByczESM3BRQyCAsZEyYYGcgyGRn%2BcAQOIhoWyBkYJhMZCwgyA%2Bj7m0tLfX1LS30DhBUgFQ4IAwH8rhYZAQJkZAEFCRUOA1IBAwgOFSAVASzI%2FOCnpwMgpwACACH%2FtQSPBLAAJQAvAAABIzQuBSsBERQWHwEVITUyPgM1ESMiDgUVIxEhEwc1IRUnNxUhNQRMMggLGRMmGBnIMhkZ%2FnAEDiIaFsgZGCYTGQsIMgPoQ6f84KenAyADhBUgFQ4IAwH9dhYZAQJkZAEFCRUOAooBAwgOFSAVASz7gn1LS319S0sABAAAAAAEsARMAA8AHwAvAD8AABMhMhYdARQGIyEiJj0BNDYTITIWHQEUBiMhIiY9ATQ2EyEyFh0BFAYjISImPQE0NhMhMhYdARQGIyEiJj0BNDYyAlgVHR0V%2FagVHR0VA%2BgVHR0V%2FBgVHR0VAyAVHR0V%2FOAVHR0VBEwVHR0V%2B7QVHR0ETB0VZBUdHRVkFR3%2B1B0VZBUdHRVkFR3%2B1B0VZBUdHRVkFR3%2B1B0VZBUdHRVkFR0ABAAAAAAEsARMAA8AHwAvAD8AABMhMhYdARQGIyEiJj0BNDYDITIWHQEUBiMhIiY9ATQ2EyEyFh0BFAYjISImPQE0NgMhMhYdARQGIyEiJj0BNDb6ArwVHR0V%2FUQVHR2zBEwVHR0V%2B7QVHR3dArwVHR0V%2FUQVHR2zBEwVHR0V%2B7QVHR0ETB0VZBUdHRVkFR3%2B1B0VZBUdHRVkFR3%2B1B0VZBUdHRVkFR3%2B1B0VZBUdHRVkFR0ABAAAAAAEsARMAA8AHwAvAD8AAAE1NDYzITIWHQEUBiMhIiYBNTQ2MyEyFh0BFAYjISImEzU0NjMhMhYdARQGIyEiJgE1NDYzITIWHQEUBiMhIiYB9B0VAlgVHR0V%2FagVHf5wHRUD6BUdHRX8GBUdyB0VAyAVHR0V%2FOAVHf7UHRUETBUdHRX7tBUdA7ZkFR0dFWQVHR3%2B6WQVHR0VZBUdHf7pZBUdHRVkFR0d%2FulkFR0dFWQVHR0AAAQAAAAABLAETAAPAB8ALwA%2FAAATITIWHQEUBiMhIiY9ATQ2EyEyFh0BFAYjISImPQE0NhMhMhYdARQGIyEiJj0BNDYTITIWHQEUBiMhIiY9ATQ2MgRMFR0dFfu0FR0dFQRMFR0dFfu0FR0dFQRMFR0dFfu0FR0dFQRMFR0dFfu0FR0dBEwdFWQVHR0VZBUd%2FtQdFWQVHR0VZBUd%2FtQdFWQVHR0VZBUd%2FtQdFWQVHR0VZBUdAAgAAAAABLAETAAPAB8ALwA%2FAE8AXwBvAH8AABMzMhYdARQGKwEiJj0BNDYpATIWHQEUBiMhIiY9ATQ2ATMyFh0BFAYrASImPQE0NikBMhYdARQGIyEiJj0BNDYBMzIWHQEUBisBIiY9ATQ2KQEyFh0BFAYjISImPQE0NgEzMhYdARQGKwEiJj0BNDYpATIWHQEUBiMhIiY9ATQ2MmQVHR0VZBUdHQFBAyAVHR0V%2FOAVHR3%2B6WQVHR0VZBUdHQFBAyAVHR0V%2FOAVHR3%2B6WQVHR0VZBUdHQFBAyAVHR0V%2FOAVHR3%2B6WQVHR0VZBUdHQFBAyAVHR0V%2FOAVHR0ETB0VZBUdHRVkFR0dFWQVHR0VZBUd%2FtQdFWQVHR0VZBUdHRVkFR0dFWQVHf7UHRVkFR0dFWQVHR0VZBUdHRVkFR3%2B1B0VZBUdHRVkFR0dFWQVHR0VZBUdAAAG%2F5wAAASwBEwAAwATACMAKgA6AEoAACEjETsCMhYdARQGKwEiJj0BNDYTITIWHQEUBiMhIiY9ATQ2BQc1IzUzNQUhMhYdARQGIyEiJj0BNDYTITIWHQEUBiMhIiY9ATQ2AZBkZJZkFR0dFWQVHR0VAfQVHR0V%2FgwVHR3%2B%2BqfIyAHCASwVHR0V%2FtQVHR0VAlgVHR0V%2FagVHR0ETB0VZBUdHRVkFR3%2B1B0VZBUdHRVkFR36fUtkS68dFWQVHR0VZBUd%2FtQdFWQVHR0VZBUdAAAABgAAAAAFFARMAA8AEwAjACoAOgBKAAATMzIWHQEUBisBIiY9ATQ2ASMRMwEhMhYdARQGIyEiJj0BNDYFMxUjFSc3BSEyFh0BFAYjISImPQE0NhMhMhYdARQGIyEiJj0BNDYyZBUdHRVkFR0dA2dkZPyuAfQVHR0V%2FgwVHR0EL8jIp6f75gEsFR0dFf7UFR0dFQJYFR0dFf2oFR0dBEwdFWQVHR0VZBUd%2B7QETP7UHRVkFR0dFWQVHchkS319rx0VZBUdHRVkFR3%2B1B0VZBUdHRVkFR0AAAAAAgAAAMgEsAPoAA8AEgAAEyEyFhURFAYjISImNRE0NgkCSwLuHywsH%2F0SHywsBIT%2B1AEsA%2BgsH%2F12HywsHwKKHyz9RAEsASwAAwAAAAAEsARMAA8AFwAfAAATITIWFREUBiMhIiY1ETQ2FxE3BScBExEEMhYUBiImNCwEWBIaGhL7qBIaGkr3ASpKASXs%2FNJwTk5wTgRMGhL8DBIaGhID9BIaZP0ftoOcAT7%2B4AH0dE5vT09vAAAAAAIA2wAFBDYEkQAWAB4AAAEyHgEVFAcOAQ8BLgQnJjU0PgIWIgYUFjI2NAKIdcZzRkWyNjYJIV5YbSk8RHOft7eCgreCBJF4ynVzj23pPz4IIWZomEiEdVijeUjDgriBgbgAAAACABcAFwSZBJkADwAXAAAAMh4CFA4CIi4CND4BAREiDgEUHgEB4%2BrWm1tbm9bq1ptbW5sBS3TFcnLFBJlbm9bq1ptbW5vW6tab%2FG8DVnLF6MVyAAACAHUAAwPfBQ8AGgA1AAABHgYVFA4DBy4DNTQ%2BBQMOAhceBBcWNj8BNiYnLgInJjc2IyYCKhVJT1dOPiUzVnB9P1SbfEokP0xXUEm8FykoAwEbITEcExUWAgYCCQkFEikMGiACCAgFD0iPdXdzdYdFR4BeRiYEBTpjl1lFh3ZzeHaQ%2Ff4hS4I6JUEnIw4IBwwQIgoYBwQQQSlZtgsBAAAAAwAAAAAEywRsAAwAKgAvAAABNz4CHgEXHgEPAiUhMhcHISIGFREUFjMhMjY9ATcRFAYjISImNRE0NgkBBzcBA%2BhsAgYUFR0OFgoFBmz9BQGQMje7%2FpApOzspAfQpO8i7o%2F5wpbm5Azj%2BlqE3AWMD9XMBAgIEDw4WKgsKc8gNuzsp%2FgwpOzsptsj%2BtKW5uaUBkKW5%2Ftf%2BljKqAWMAAgAAAAAEkwRMABsANgAAASEGByMiBhURFBYzITI2NTcVFAYjISImNRE0NgUBFhQHAQYmJzUmDgMHPgY3NT4BAV4BaaQ0wyk7OykB9Ck7yLml%2FnClubkCfwFTCAj%2BrAcLARo5ZFRYGgouOUlARioTAQsETJI2Oyn%2BDCk7OymZZ6W5uaUBkKW5G%2F7TBxUH%2Fs4GBAnLAQINFjAhO2JBNB0UBwHSCgUAAAAAAgAAAAAEnQRMAB0ANQAAASEyFwchIgYVERQWMyEyNj0BNxUUBiMhIiY1ETQ2CQE2Mh8BFhQHAQYiLwEmND8BNjIfARYyAV4BXjxDsv6jKTs7KQH0KTvIuaX%2BcKW5uQHKAYsHFQdlBwf97QcVB%2FgHB2UHFQdvCBQETBexOyn%2BDCk7OylFyNulubmlAZCluf4zAYsHB2UHFQf97AcH%2BAcVB2UHB28HAAAAAQAKAAoEpgSmADsAAAkBNjIXARYGKwEVMzU0NhcBFhQHAQYmPQEjFTMyFgcBBiInASY2OwE1IxUUBicBJjQ3ATYWHQEzNSMiJgE%2BAQgIFAgBBAcFCqrICggBCAgI%2FvgICsiqCgUH%2FvwIFAj%2B%2BAgFCq%2FICgj%2B%2BAgIAQgICsivCgUDlgEICAj%2B%2BAgKyK0KBAf%2B%2FAcVB%2F73BwQKrcgKCP74CAgBCAgKyK0KBAcBCQcVBwEEBwQKrcgKAAEAyAAAA4QETAAZAAATMzIWFREBNhYVERQGJwERFAYrASImNRE0NvpkFR0B0A8VFQ%2F%2BMB0VZBUdHQRMHRX%2BSgHFDggV%2FBgVCA4Bxf5KFR0dFQPoFR0AAAABAAAAAASwBEwAIwAAEzMyFhURATYWFREBNhYVERQGJwERFAYnAREUBisBIiY1ETQ2MmQVHQHQDxUB0A8VFQ%2F%2BMBUP%2FjAdFWQVHR0ETB0V%2FkoBxQ4IFf5KAcUOCBX8GBUIDgHF%2FkoVCA4Bxf5KFR0dFQPoFR0AAAABAJ0AGQSwBDMAFQAAAREUBicBERQGJwEmNDcBNhYVEQE2FgSwFQ%2F%2BMBUP%2FhQPDwHsDxUB0A8VBBr8GBUIDgHF%2FkoVCA4B4A4qDgHgDggV%2FkoBxQ4IAAAAAQDIABYEMwQ2AAsAABMBFhQHAQYmNRE0NvMDLhIS%2FNISGRkEMv4OCx4L%2Fg4LDhUD6BUOAAIAyABkA4QD6AAPAB8AABMzMhYVERQGKwEiJjURNDYhMzIWFREUBisBIiY1ETQ2%2BsgVHR0VyBUdHQGlyBUdHRXIFR0dA%2BgdFfzgFR0dFQMgFR0dFfzgFR0dFQMgFR0AAAEAyABkBEwD6AAPAAABERQGIyEiJjURNDYzITIWBEwdFfzgFR0dFQMgFR0DtvzgFR0dFQMgFR0dAAAAAAEAAAAZBBMEMwAVAAABETQ2FwEWFAcBBiY1EQEGJjURNDYXAfQVDwHsDw%2F%2BFA8V%2FjAPFRUPAmQBthUIDv4gDioO%2FiAOCBUBtv47DggVA%2BgVCA4AAAH%2F%2FgACBLMETwAjAAABNzIWFRMUBiMHIiY1AwEGJjUDAQYmNQM0NhcBAzQ2FwEDNDYEGGQUHgUdFWQVHQL%2BMQ4VAv4yDxUFFQ8B0gIVDwHSAh0ETgEdFfwYFR0BHRUBtf46DwkVAbX%2BOQ4JFAPoFQkP%2Fj4BthQJDv49AbYVHQAAAQEsAAAD6ARMABkAAAEzMhYVERQGKwEiJjURAQYmNRE0NhcBETQ2A1JkFR0dFWQVHf4wDxUVDwHQHQRMHRX8GBUdHRUBtv47DggVA%2BgVCA7%2BOwG2FR0AAAIAZADIBLAESAALABsAAAkBFgYjISImNwE2MgEhMhYdARQGIyEiJj0BNDYCrgH1DwkW%2B%2B4WCQ8B9Q8q%2FfcD6BUdHRX8GBUdHQQ5%2FeQPFhYPAhwP%2FUgdFWQVHR0VZBUdAAEAiP%2F8A3UESgAFAAAJAgcJAQN1%2FqABYMX92AIoA4T%2Bn%2F6fxgIoAiYAAAAAAQE7%2F%2FwEKARKAAUAAAkBJwkBNwQo%2FdnGAWH%2Bn8YCI%2F3ZxgFhAWHGAAIAFwAXBJkEmQAPADMAAAAyHgIUDgIiLgI0PgEFIyIGHQEjIgYdARQWOwEVFBY7ATI2PQEzMjY9ATQmKwE1NCYB4%2BrWm1tbm9bq1ptbW5sBfWQVHZYVHR0Vlh0VZBUdlhUdHRWWHQSZW5vW6tabW1ub1urWm7odFZYdFWQVHZYVHR0Vlh0VZBUdlhUdAAAAAAIAFwAXBJkEmQAPAB8AAAAyHgIUDgIiLgI0PgEBISIGHQEUFjMhMjY9ATQmAePq1ptbW5vW6tabW1ubAkX%2BDBUdHRUB9BUdHQSZW5vW6tabW1ub1urWm%2F5%2BHRVkFR0dFWQVHQACABcAFwSZBJkADwAzAAAAMh4CFA4CIi4CND4BBCIPAScmIg8BBhQfAQcGFB8BFjI%2FARcWMj8BNjQvATc2NC8BAePq1ptbW5vW6tabW1ubAeUZCXh4CRkJjQkJeHgJCY0JGQl4eAkZCY0JCXh4CQmNBJlbm9bq1ptbW5vW6tabrQl4eAkJjQkZCXh4CRkJjQkJeHgJCY0JGQl4eAkZCY0AAgAXABcEmQSZAA8AJAAAADIeAhQOAiIuAjQ%2BAQEnJiIPAQYUHwEWMjcBNjQvASYiBwHj6tabW1ub1urWm1tbmwEVVAcVCIsHB%2FIHFQcBdwcHiwcVBwSZW5vW6tabW1ub1urWm%2F4xVQcHiwgUCPEICAF3BxUIiwcHAAAAAAMAFwAXBJkEmQAPADsASwAAADIeAhQOAiIuAjQ%2BAQUiDgMVFDsBFjc%2BATMyFhUUBgciDgUHBhY7ATI%2BAzU0LgMTIyIGHQEUFjsBMjY9ATQmAePq1ptbW5vW6tabW1ubAT8dPEIyIRSDHgUGHR8UFw4TARkOGhITDAIBDQ6tBx4oIxgiM0Q8OpYKDw8KlgoPDwSZW5vW6tabW1ub1urWm5ELHi9PMhkFEBQQFRIXFgcIBw4UHCoZCBEQKDhcNi9IKhsJ%2FeMPCpYKDw8KlgoPAAADABcAFwSZBJkADwAfAD4AAAAyHgIUDgIiLgI0PgEFIyIGHQEUFjsBMjY9ATQmAyMiBh0BFBY7ARUjIgYdARQWMyEyNj0BNCYrARE0JgHj6tabW1ub1urWm1tbmwGWlgoPDwqWCg8PCvoKDw8KS0sKDw8KAV4KDw8KSw8EmVub1urWm1tbm9bq1ptWDwqWCg8PCpYKD%2F7UDwoyCg%2FIDwoyCg8PCjIKDwETCg8AAgAAAAAEsASwAC8AXwAAATMyFh0BHgEXMzIWHQEUBisBDgEHFRQGKwEiJj0BLgEnIyImPQE0NjsBPgE3NTQ2ExUUBisBIiY9AQ4BBzMyFh0BFAYrAR4BFzU0NjsBMhYdAT4BNyMiJj0BNDY7AS4BAg2WCg9nlxvCCg8PCsIbl2cPCpYKD2eXG8IKDw8KwhuXZw%2B5DwqWCg9EZheoCg8PCqgXZkQPCpYKD0RmF6gKDw8KqBdmBLAPCsIbl2cPCpYKD2eXG8IKDw8KwhuXZw8KlgoPZ5cbwgoP%2Fs2oCg8PCqgXZkQPCpYKD0RmF6gKDw8KqBdmRA8KlgoPRGYAAwAXABcEmQSZAA8AGwA%2FAAAAMh4CFA4CIi4CND4BBCIOARQeATI%2BATQmBxcWFA8BFxYUDwEGIi8BBwYiLwEmND8BJyY0PwE2Mh8BNzYyAePq1ptbW5vW6tabW1ubAb%2FoxXJyxejFcnKaQAcHfHwHB0AHFQd8fAcVB0AHB3x8BwdABxUHfHwHFQSZW5vW6tabW1ub1urWmztyxejFcnLF6MVaQAcVB3x8BxUHQAcHfHwHB0AHFQd8fAcVB0AHB3x8BwAAAAMAFwAXBJkEmQAPABsAMAAAADIeAhQOAiIuAjQ%2BAQQiDgEUHgEyPgE0JgcXFhQHAQYiLwEmND8BNjIfATc2MgHj6tabW1ub1urWm1tbmwG%2F6MVycsXoxXJyg2oHB%2F7ACBQIyggIagcVB0%2FFBxUEmVub1urWm1tbm9bq1ps7csXoxXJyxejFfWoHFQf%2BvwcHywcVB2oICE%2FFBwAAAAMAFwAXBJkEmQAPABgAIQAAADIeAhQOAiIuAjQ%2BAQUiDgEVFBcBJhcBFjMyPgE1NAHj6tabW1ub1urWm1tbmwFLdMVyQQJLafX9uGhzdMVyBJlbm9bq1ptbW5vW6tabO3LFdHhpAktB0P24PnLFdHMAAAAAAQAXAFMEsAP5ABUAABMBNhYVESEyFh0BFAYjIREUBicBJjQnAgoQFwImFR0dFf3aFxD99hACRgGrDQoV%2Ft0dFcgVHf7dFQoNAasNJgAAAAABAAAAUwSZA%2FkAFQAACQEWFAcBBiY1ESEiJj0BNDYzIRE0NgJ%2FAgoQEP32EBf92hUdHRUCJhcD8f5VDSYN%2FlUNChUBIx0VyBUdASMVCgAAAAEAtwAABF0EmQAVAAAJARYGIyERFAYrASImNREhIiY3ATYyAqoBqw0KFf7dHRXIFR3%2B3RUKDQGrDSYEif32EBf92hUdHRUCJhcQAgoQAAAAAQC3ABcEXQSwABUAAAEzMhYVESEyFgcBBiInASY2MyERNDYCJsgVHQEjFQoN%2FlUNJg3%2BVQ0KFQEjHQSwHRX92hcQ%2FfYQEAIKEBcCJhUdAAABAAAAtwSZBF0AFwAACQEWFAcBBiY1EQ4DBz4ENxE0NgJ%2FAgoQEP32EBdesKWBJAUsW4fHfhcEVf5VDSYN%2FlUNChUBIwIkRHVNabGdcUYHAQYVCgACAAAAAASwBLAAFQArAAABITIWFREUBi8BBwYiLwEmND8BJyY2ASEiJjURNDYfATc2Mh8BFhQPARcWBgNSASwVHRUOXvkIFAhqBwf5Xg4I%2FiH%2B1BUdFQ5e%2BQgUCGoHB%2FleDggEsB0V%2FtQVCA5e%2BQcHaggUCPleDhX7UB0VASwVCA5e%2BQcHaggUCPleDhUAAAACAEkASQRnBGcAFQArAAABFxYUDwEXFgYjISImNRE0Nh8BNzYyASEyFhURFAYvAQcGIi8BJjQ%2FAScmNgP2agcH%2BV4OCBX%2B1BUdFQ5e%2BQgU%2FQwBLBUdFQ5e%2BQgUCGoHB%2FleDggEYGoIFAj5Xg4VHRUBLBUIDl75B%2F3xHRX%2B1BUIDl75BwdqCBQI%2BV4OFQAAAAADABcAFwSZBJkADwAfAC8AAAAyHgIUDgIiLgI0PgEFIyIGFxMeATsBMjY3EzYmAyMiBh0BFBY7ATI2PQE0JgHj6tabW1ub1urWm1tbmwGz0BQYBDoEIxQ2FCMEOgQYMZYKDw8KlgoPDwSZW5vW6tabW1ub1urWm7odFP7SFB0dFAEuFB3%2BDA8KlgoPDwqWCg8AAAAABQAAAAAEsASwAEkAVQBhAGgAbwAAATIWHwEWHwEWFxY3Nj8BNjc2MzIWHwEWHwIeATsBMhYdARQGKwEiBh0BIREjESE1NCYrASImPQE0NjsBMjY1ND8BNjc%2BBAUHBhY7ATI2LwEuAQUnJgYPAQYWOwEyNhMhIiY1ESkBERQGIyERAQQJFAUFFhbEFQ8dCAsmxBYXERUXMA0NDgQZCAEPCj0KDw8KMgoP%2FnDI%2FnAPCjIKDw8KPQsOCRkFDgIGFRYfAp2mBwQK2woKAzMDEP41sQgQAzMDCgrnCwMe%2FokKDwGQAlgPCv6JBLAEAgIKDXYNCxUJDRZ2DQoHIREQFRh7LAkLDwoyCg8PCq8BLP7UrwoPDwoyCg8GBQQwgBkUAwgWEQ55ogcKDgqVCgSqnQcECo8KDgr8cg8KAXf%2BiQoPAZAAAAAAAgAAAAwErwSmACsASQAAATYWFQYCDgQuAScmByYOAQ8BBiY1NDc%2BATc%2BAScuAT4BNz4GFyYGBw4BDwEOBAcOARY2Nz4CNz4DNz4BBI0IGgItQmxhi2KORDg9EQQRMxuZGhYqCFUYEyADCQIQOjEnUmFch3vAJQgdHyaiPT44XHRZUhcYDhItIRmKcVtGYWtbKRYEBKYDEwiy%2Ft3IlVgxEQgLCwwBAQIbG5kYEyJAJghKFRE8Hzdff4U%2FM0o1JSMbL0QJGCYvcSEhHjZST2c1ODwEJygeW0AxJUBff1UyFAABAF0AHgRyBM8ATwAAAQ4BHgQXLgc%2BATceAwYHDgQHBicmNzY3PgQuAScWDgMmJy4BJyY%2BBDcGHgM3PgEuAicmPgMCjScfCic4R0IgBBsKGAoQAwEJEg5gikggBhANPkpTPhZINx8SBgsNJysiCRZOQQoVNU1bYC9QZwICBAUWITsoCAYdJzIYHw8YIiYHDyJJYlkEz0OAZVxEOSQMBzgXOB42IzElKRIqg5Gnl0o3Z0c6IAYWCwYNAwQFIDhHXGF1OWiqb0sdBxUknF0XNTQ8PEUiNWNROBYJDS5AQVUhVZloUSkAAAAAA%2F%2FcAGoE1ARGABsAPwBRAAAAMh4FFA4FIi4FND4EBSYGFxYVFAYiJjU0NzYmBwYHDgEXHgQyPgM3NiYnJgUHDgEXFhcWNj8BNiYnJicuAQIGpJ17bk85HBw6T257naKde25POhwcOU9uewIPDwYIGbD4sBcIBw5GWg0ECxYyWl%2BDiINfWjIWCwQMWv3%2FIw8JCSU4EC0OIw4DDywtCyIERi1JXGJcSSpJXGJcSS0tSVxiXEkqSVxiXEncDwYTOT58sLB8OzcTBg9FcxAxEiRGXkQxMEVeRSQSMRF1HiQPLxJEMA0EDyIPJQ8sSRIEAAAABP%2FcAAAE1ASwABQAJwA7AEwAACEjNy4ENTQ%2BBTMyFzczEzceARUUDgMHNz4BNzYmJyYlBgcOARceBBc3LgE1NDc2JhcHDgEXFhcWNj8CJyYnLgECUJQfW6l2WSwcOU9ue51SPUEglCYvbIknUGqYUi5NdiYLBAw2%2FVFGWg0ECxIqSExoNSlrjxcIB3wjDwkJJTgQLQ4MFgMsLQsieBRhdHpiGxVJXGJcSS0Pef5StVXWNBpacm5jGq0xiD8SMRFGckVzEDESHjxRQTkNmhKnbjs3EwZwJA8vEkQwDQQPC1YELEkSBAAAAAP%2FngAABRIEqwALABgAKAAAJwE2FhcBFgYjISImJSE1NDY7ATIWHQEhAQczMhYPAQ4BKwEiJi8BJjZaAoIUOBQCghUbJfryJRsBCgFZDwqWCg8BWf5DaNAUGAQ6BCMUNhQjBDoEGGQEKh8FIfvgIEdEhEsKDw8KSwLT3x0U%2FBQdHRT8FB0AAAABAGQAFQSwBLAAKAAAADIWFREBHgEdARQGJyURFh0BFAYvAQcGJj0BNDcRBQYmPQE0NjcBETQCTHxYAWsPFhgR%2FplkGhPNzRMaZP6ZERgWDwFrBLBYPv6t%2FrsOMRQpFA0M%2Bf75XRRAFRAJgIAJEBVAFF0BB%2FkMDRQpFDEOAUUBUz4AAAARAAAAAARMBLAAHQAnACsALwAzADcAOwA%2FAEMARwBLAE8AUwBXAFsAXwBjAAABMzIWHQEzMhYdASE1NDY7ATU0NjsBMhYdASE1NDYBERQGIyEiJjURFxUzNTMVMzUzFTM1MxUzNTMVMzUFFTM1MxUzNTMVMzUzFTM1MxUzNQUVMzUzFTM1MxUzNTMVMzUzFTM1A1JkFR0yFR37tB0VMh0VZBUdAfQdAQ8dFfwYFR1kZGRkZGRkZGRk%2FHxkZGRkZGRkZGT8fGRkZGRkZGRkZASwHRUyHRWWlhUdMhUdHRUyMhUd%2FnD9EhUdHRUC7shkZGRkZGRkZGRkyGRkZGRkZGRkZGTIZGRkZGRkZGRkZAAAAAMAAAAZBXcElwAZACUANwAAARcWFA8BBiY9ASMBISImPQE0NjsBATM1NDYBBycjIiY9ATQ2MyEBFxYUDwEGJj0BIyc3FzM1NDYEb%2FkPD%2FkOFZ%2F9qP7dFR0dFdECWPEV%2FamNetEVHR0VASMDGvkPD%2FkOFfG1jXqfFQSN5g4qDuYOCBWW%2FagdFWQVHQJYlhUI%2FpiNeh0VZBUd%2Fk3mDioO5g4IFZa1jXqWFQgAAAABAAAAAASwBEwAEgAAEyEyFhURFAYjIQERIyImNRE0NmQD6Ck7Oyn9rP7QZCk7OwRMOyn9qCk7%2FtQBLDspAlgpOwAAAAMAZAAABEwEsAAJABMAPwAAEzMyFh0BITU0NiEzMhYdASE1NDYBERQOBSIuBTURIRUUFRwBHgYyPgYmNTQ9AZbIFR3%2B1B0C0cgVHf7UHQEPBhgoTGacwJxmTCgYBgEsAwcNFB8nNkI2Jx8TDwUFAQSwHRX6%2BhUdHRX6%2BhUd%2FnD%2B1ClJalZcPigoPlxWakkpASz6CRIVKyclIRsWEAgJEBccISUnKhURCPoAAAAB%2F%2F8A1ARMA8IABQAAAQcJAScBBEzG%2Fp%2F%2Bn8UCJwGbxwFh%2Fp%2FHAicAAQAAAO4ETQPcAAUAAAkCNwkBBE392v3ZxgFhAWEDFf3ZAifH%2Fp8BYQAAAAAC%2F1EAZAVfA%2BgAFAApAAABITIWFREzMhYPAQYiLwEmNjsBESElFxYGKwERIRchIiY1ESMiJj8BNjIBlALqFR2WFQgO5g4qDuYOCBWW%2FoP%2BHOYOCBWWAYHX%2FRIVHZYVCA7mDioD6B0V%2FdkVDvkPD%2FkOFQGRuPkOFf5wyB0VAiYVDvkPAAABAAYAAASeBLAAMAAAEzMyFh8BITIWBwMOASMhFyEyFhQGKwEVFAYiJj0BIRUUBiImPQEjIiYvAQMjIiY0NjheERwEJgOAGB4FZAUsIf2HMAIXFR0dFTIdKh3%2B1B0qHR8SHQYFyTYUHh4EsBYQoiUY%2FiUVK8gdKh0yFR0dFTIyFR0dFTIUCQoDwR0qHQAAAAACAAAAAASwBEwACwAPAAABFSE1MzQ2MyEyFhUFIREhBLD7UMg7KQEsKTv9RASw%2B1AD6GRkKTs7Kcj84AACAAAAAAXcBEwADAAQAAATAxEzNDYzITIWFSEVBQEhAcjIyDspASwqOgH0ASz%2B1PtQASwDIP5wAlgpOzspyGT9RAK8AAEBRQAAA2sErwAbAAABFxYGKwERMzIWDwEGIi8BJjY7AREjIiY%2FATYyAnvmDggVlpYVCA7mDioO5g4IFZaWFQgO5g4qBKD5DhX9pxUO%2BQ8P%2BQ4VAlkVDvkPAAAAAQABAUQErwNrABsAAAEXFhQPAQYmPQEhFRQGLwEmND8BNhYdASE1NDYDqPkODvkPFf2oFQ%2F5Dg75DxUCWBUDYOUPKQ%2FlDwkUl5cUCQ%2FlDykP5Q8JFZWVFQkAAAAEAAAAAASwBLAACQAZAB0AIQAAAQMuASMhIgYHAwUhIgYdARQWMyEyNj0BNCYFNTMVMzUzFQSRrAUkFP1gFCQFrAQt%2FBgpOzspA%2BgpOzv%2Bq2RkZAGQAtwXLSgV%2FR1kOylkKTs7KWQpO8hkZGRkAAAAA%2F%2BcAGQEsARMAAsAIwAxAAAAMhYVERQGIiY1ETQDJSMTFgYjIisBIiYnAj0BNDU0PgE7ASUBFSIuAz0BND4CNwRpKh0dKh1k%2FV0mLwMRFQUCVBQdBDcCCwzIAqP8GAQOIhoWFR0dCwRMHRX8rhUdHRUDUhX8mcj%2B7BAIHBUBUQ76AgQQDw36%2FtT6AQsTKRwyGigUDAEAAAACAEoAAARmBLAALAA1AAABMzIWDwEeARcTFzMyFhQGBw4EIyIuBC8BLgE0NjsBNxM%2BATcnJjYDFjMyNw4BIiYCKV4UEgYSU3oPP3YRExwaEggeZGqfTzl0XFU%2BLwwLEhocExF2Pw96UxIGEyQyNDUxDDdGOASwFRMlE39N%2FrmtHSkoBwQLHBYSCg4REg4FBAgoKR2tAUdNfhQgExr7vgYGMT09AAEAFAAUBJwEnAAXAAABNwcXBxcHFycHJwcnBzcnNyc3Jxc3FzcDIOBO6rS06k7gLZubLeBO6rS06k7gLZubA7JO4C2bmy3gTuq0tOpO4C2bmy3gTuq0tAADAAAAZASwBLAAIQAtAD0AAAEzMhYdAQchMhYdARQHAw4BKwEiJi8BIyImNRE0PwI%2BARcPAREzFzMTNSE3NQEzMhYVERQGKwEiJjURNDYCijIoPBwBSCg8He4QLBf6B0YfHz0tNxSRYA0xG2SWZIjW%2Bv4%2BMv12ZBUdHRVkFR0dBLBRLJZ9USxkLR3%2BqBghMhkZJCcBkCQbxMYcKGTU1f6JZAF3feGv%2FtQdFf4MFR0dFQH0FR0AAAAAAwAAAAAEsARMACAAMAA8AAABMzIWFxMWHQEUBiMhFh0BFAYrASImLwImNRE0NjsBNgUzMhYVERQGKwEiJjURNDYhByMRHwEzNSchNQMCWPoXLBDuHTwo%2FrgcPCgyGzENYJEUNy09fP3pZBUdHRVkFR0dAl%2BIZJZkMjIBwvoETCEY%2FqgdLWQsUXYHlixRKBzGxBskAZAnJGRkHRX%2BDBUdHRUB9BUdZP6J1dSv4X0BdwADAAAAZAUOBE8AGwA3AEcAAAElNh8BHgEPASEyFhQGKwEDDgEjISImNRE0NjcXERchEz4BOwEyNiYjISoDLgQnJj8BJwUzMhYVERQGKwEiJjURNDYBZAFrHxZuDQEMVAEuVGxuVGqDBhsP%2FqoHphwOOmQBJYMGGw%2FLFRMSFv44AgoCCQMHAwUDAQwRklb9T2QVHR0VZBUdHQNp5hAWcA0mD3lMkE7%2BrRUoog0CDRElCkj%2BCVkBUxUoMjIBAgIDBQIZFrdT5B0V%2FgwVHR0VAfQVHQAAAAP%2FnABkBLAETwAdADYARgAAAQUeBBURFAYjISImJwMjIiY0NjMhJyY2PwE2BxcWBw4FKgIjIRUzMhYXEyE3ESUFMzIWFREUBisBIiY1ETQ2AdsBbgIIFBANrAf%2Bqg8bBoNqVW1sVAEuVQsBDW4WSpIRDAIDBQMHAwkDCgH%2BJd0PHAaCASZq%2FqoCUGQVHR0VZBUdHQRP5gEFEBEXC%2F3zDaIoFQFTTpBMeQ8mDXAWrrcWGQIFAwICAWQoFf6tWQH37OQdFf4MFR0dFQH0FR0AAAADAGEAAARMBQ4AGwA3AEcAAAAyFh0BBR4BFREUBiMhIiYvAQMmPwE%2BAR8BETQXNTQmBhURHAMOBAcGLwEHEyE3ESUuAQMhMhYdARQGIyEiJj0BNDYB3pBOAVMVKKIN%2FfMRJQoJ5hAWcA0mD3nGMjIBAgIDBQIZFrdT7AH3Wf6tFSiWAfQVHR0V%2FgwVHR0FDm5UaoMGGw%2F%2BqgemHA4OAWsfFm4NAQxUAS5U1ssVExIW%2FjgCCgIJAwcDBQMBDBGSVv6tZAElgwYb%2FQsdFWQVHR0VZBUdAAP%2F%2FQAGA%2BgFFAAPAC0ASQAAASEyNj0BNCYjISIGHQEUFgEVFAYiJjURBwYmLwEmNxM%2BBDMhMhYVERQGBwEDFzc2Fx4FHAIVERQWNj0BNDY3JREnAV4B9BUdHRX%2BDBUdHQEPTpBMeQ8mDXAWEOYBBRARFwsCDQ2iKBX9iexTtxYZAgUDAgIBMjIoFQFTWQRMHRVkFR0dFWQVHfzmalRubFQBLlQMAQ1uFh8BawIIEw8Mpgf%2Bqg8bBgHP%2Fq1WkhEMAQMFAwcDCQIKAv44FhITFcsPGwaDASVkAAIAFgAWBJoEmgAPACUAAAAyHgIUDgIiLgI0PgEBJSYGHQEhIgYdARQWMyEVFBY3JTY0AeLs1ptbW5vW7NabW1ubAob%2B7RAX%2Fu0KDw8KARMXEAETEASaW5vW7NabW1ub1uzWm%2F453w0KFYkPCpYKD4kVCg3fDSYAAAIAFgAWBJoEmgAPACUAAAAyHgIUDgIiLgI0PgENAQYUFwUWNj0BITI2PQE0JiMhNTQmAeLs1ptbW5vW7NabW1ubASX%2B7RAQARMQFwETCg8PCv7tFwSaW5vW7NabW1ub1uzWm%2BjfDSYN3w0KFYkPCpYKD4kVCgAAAAIAFgAWBJoEmgAPACUAAAAyHgIUDgIiLgI0PgEBAyYiBwMGFjsBERQWOwEyNjURMzI2AeLs1ptbW5vW7NabW1ubAkvfDSYN3w0KFYkPCpYKD4kVCgSaW5vW7NabW1ub1uzWm%2F5AARMQEP7tEBf%2B7QoPDwoBExcAAAIAFgAWBJoEmgAPACUAAAAyHgIUDgIiLgI0PgEFIyIGFREjIgYXExYyNxM2JisBETQmAeLs1ptbW5vW7NabW1ubAZeWCg%2BJFQoN3w0mDd8NChWJDwSaW5vW7NabW1ub1uzWm7sPCv7tFxD%2B7RAQARMQFwETCg8AAAMAGAAYBJgEmAAPAJYApgAAADIeAhQOAiIuAjQ%2BASUOAwcGJgcOAQcGFgcOAQcGFgcUFgcyHgEXHgIXHgI3Fg4BFx4CFxQGFBcWNz4CNy4BJy4BJyIOAgcGJyY2NS4BJzYuAQYHBicmNzY3HgIXHgMfAT4CJyY%2BATc%2BAzcmNzIWMjY3LgMnND4CJiceAT8BNi4CJwYHFB4BFS4CJz4BNxYyPgEB5OjVm1xcm9Xo1ZtcXJsBZA8rHDoKDz0PFD8DAxMBAzEFCRwGIgEMFhkHECIvCxU%2FOR0HFBkDDRQjEwcFaHUeISQDDTAMD0UREi4oLBAzDwQBBikEAQMLGhIXExMLBhAGKBsGBxYVEwYFAgsFAwMNFwQGCQcYFgYQCCARFwkKKiFBCwQCAQMDHzcLDAUdLDgNEiEQEgg%2FKhADGgMKEgoRBJhcm9Xo1ZtcXJvV6NWbEQwRBwkCAwYFBycPCxcHInIWInYcCUcYChQECA4QBAkuHgQPJioRFRscBAcSCgwCch0kPiAIAQcHEAsBAgsLIxcBMQENCQIPHxkCFBkdHB4QBgEBBwoMGBENBAMMJSAQEhYXDQ4qFBkKEhIDCQsXJxQiBgEOCQwHAQ0DBAUcJAwSCwRnETIoAwEJCwsLJQcKDBEAAAAAAQAAAAIErwSFABYAAAE2FwUXNxYGBw4BJwEGIi8BJjQ3ASY2AvSkjv79kfsGUE08hjv9rA8rD28PDwJYIk8EhVxliuh%2BWYcrIgsW%2FawQEG4PKxACV2XJAAYAAABgBLAErAAPABMAIwAnADcAOwAAEyEyFh0BFAYjISImPQE0NgUjFTMFITIWHQEUBiMhIiY9ATQ2BSEVIQUhMhYdARQGIyEiJj0BNDYFIRUhZAPoKTs7KfwYKTs7BBHIyPwYA%2BgpOzsp%2FBgpOzsEEf4MAfT8GAPoKTs7KfwYKTs7BBH%2B1AEsBKw7KWQpOzspZCk7ZGTIOylkKTs7KWQpO2RkyDspZCk7OylkKTtkZAAAAAIAZAAABEwEsAALABEAABMhMhYUBiMhIiY0NgERBxEBIZYDhBUdHRX8fBUdHQI7yP6iA4QEsB0qHR0qHf1E%2FtTIAfQB9AAAAAMAAABkBLAEsAAXABsAJQAAATMyFh0BITIWFREhNSMVIRE0NjMhNTQ2FxUzNQEVFAYjISImPQEB9MgpOwEsKTv%2BDMj%2BDDspASw7KcgB9Dsp%2FBgpOwSwOylkOyn%2BcGRkAZApO2QpO2RkZP1EyCk7OynIAAAABAAAAAAEsASwABUAKwBBAFcAABMhMhYPARcWFA8BBiIvAQcGJjURNDYpATIWFREUBi8BBwYiLwEmND8BJyY2ARcWFA8BFxYGIyEiJjURNDYfATc2MgU3NhYVERQGIyEiJj8BJyY0PwE2MhcyASwVCA5exwcHaggUCMdeDhUdAzUBLBUdFQ5exwgUCGoHB8deDgj%2BL2oHB8deDggV%2FtQVHRUOXscIFALLXg4VHRX%2B1BUIDl7HBwdqCBQIBLAVDl7HCBQIagcHx14OCBUBLBUdHRX%2B1BUIDl7HBwdqCBQIx14OFf0maggUCMdeDhUdFQEsFQgOXscHzl4OCBX%2B1BUdFQ5exwgUCGoHBwAAAAYAAAAABKgEqAAPABsAIwA7AEMASwAAADIeAhQOAiIuAjQ%2BAQQiDgEUHgEyPgE0JiQyFhQGIiY0JDIWFAYjIicHFhUUBiImNTQ2PwImNTQEMhYUBiImNCQyFhQGIiY0Advy3Z9fX5%2Fd8t2gXl6gAcbgv29vv%2BC%2Fb2%2F%2BLS0gIC0gAUwtICAWDg83ETNIMykfegEJ%2FoctICAtIAIdLSAgLSAEqF%2Bf3fLdoF5eoN3y3Z9Xb7%2Fgv29vv%2BC%2FBiAtISEtICAtIQqRFxwkMzMkIDEFfgEODhekIC0gIC0gIC0gIC0AAf%2FYAFoEuQS8AFsAACUBNjc2JicmIyIOAwcABw4EFx4BMzI3ATYnLgEjIgcGBwEOASY0NwA3PgEzMhceARcWBgcOBgcGIyImJyY2NwE2NzYzMhceARcWBgcBDgEnLgECIgHVWwgHdl8WGSJBMD8hIP6IDx4eLRMNBQlZN0ozAiQkEAcdEhoYDRr%2Bqw8pHA4BRyIjQS4ODyw9DQ4YIwwod26La1YOOEBGdiIwGkQB%2F0coW2tQSE5nDxE4Qv4eDyoQEAOtAdZbZWKbEQQUGjIhH%2F6JDxsdNSg3HT5CMwIkJCcQFBcMGv6uDwEcKQ4BTSIjIQEINykvYyMLKnhuiWZMBxtAOU6%2BRAH%2FSBg3ISSGV121Qv4kDwIPDyYAAAACAGQAWASvBEQAGQBEAAABPgIeAhUUDgMHLgQ1ND4CHgEFIg4DIi4DIyIGFRQeAhcWFx4EMj4DNzY3PgQ1NCYCiTB7eHVYNkN5hKg%2BPqeFeEM4WnZ4eQEjIT8yLSohJyktPyJDbxtBMjMPBw86KzEhDSIzKUAMBAgrKT8dF2oDtURIBS1TdkA5eYB%2FslVVsn%2BAeTlAdlMtBUgtJjY1JiY1NiZvTRc4SjQxDwcOPCouGBgwKEALBAkpKkQqMhNPbQACADn%2F8gR3BL4AFwAuAAAAMh8BFhUUBg8BJi8BNycBFwcvASY0NwEDNxYfARYUBwEGIi8BJjQ%2FARYfAQcXAQKru0KNQjgiHR8uEl%2F3%2FnvUaRONQkIBGxJpCgmNQkL%2B5UK6Qo1CQjcdLhJf9wGFBL5CjUJeKmsiHTUuEl%2F4%2FnvUahKNQrpCARv%2BRmkICY1CukL%2B5UJCjUK7Qjc3LxFf%2BAGFAAAAAAMAyAAAA%2BgEsAARABUAHQAAADIeAhURFAYjISImNRE0PgEHESERACIGFBYyNjQCBqqaZDo7Kf2oKTs8Zj4CWP7%2FVj09Vj0EsB4uMhX8Ryk7OykDuRUzLar9RAK8%2FRY9Vj09VgABAAAAAASwBLAAFgAACQEWFAYiLwEBEScBBRMBJyEBJyY0NjIDhgEbDx0qDiT%2B6dT%2BzP7oywEz0gEsAQsjDx0qBKH%2B5g8qHQ8j%2FvX%2B1NL%2BzcsBGAE01AEXJA4qHQAAAAADAScAEQQJBOAAMgBAAEsAAAEVHgQXIy4DJxEXHgQVFAYHFSM1JicuASczHgEXEScuBDU0PgI3NRkBDgMVFB4DFxYXET4ENC4CArwmRVI8LAKfBA0dMydAIjxQNyiym2SWVygZA4sFV0obLkJOMCAyVWg6HSoqFQ4TJhkZCWgWKTEiGBkzNwTgTgUTLD9pQiQuLBsH%2Fs0NBxMtPGQ%2Bi6oMTU8QVyhrVk1iEAFPCA4ZLzlYNkZwSCoGTf4SARIEDh02Jh0rGRQIBgPQ%2FsoCCRYgNEM0JRkAAAABAGQAZgOUBK0ASgAAATIeARUjNC4CIyIGBwYVFB4BFxYXMxUjFgYHBgc%2BATM2FjMyNxcOAyMiLgEHDgEPASc%2BBTc%2BAScjNTMmJy4CPgE3NgIxVJlemSc8OxolVBQpGxoYBgPxxQgVFS02ImIWIIwiUzUyHzY4HCAXanQmJ1YYFzcEGAcTDBEJMAwk3aYXFQcKAg4tJGEErVCLTig%2FIhIdFSw5GkowKgkFZDKCHj4yCg8BIh6TExcIASIfBAMaDAuRAxAFDQsRCjePR2QvORQrREFMIVgAAAACABn%2F%2FwSXBLAADwAfAAABMzIWDwEGIi8BJjY7AREzBRcWBisBESMRIyImPwE2MgGQlhUIDuYOKg7mDggVlsgCF%2BYOCBWWyJYVCA7mDioBLBYO%2Bg8P%2Bg4WA4QQ%2BQ4V%2FHwDhBUO%2BQ8AAAQAGf%2F%2FA%2BgEsAAHABcAGwAlAAABIzUjFSMRIQEzMhYPAQYiLwEmNjsBETMFFTM1EwczFSE1NyM1IQPoZGRkASz9qJYVCA7mDioO5g4IFZbIAZFkY8jI%2FtTIyAEsArxkZAH0%2FHwWDvoPD%2FoOFgOEZMjI%2FRL6ZJb6ZAAAAAAEABn%2F%2FwPoBLAADwAZACEAJQAAATMyFg8BBiIvASY2OwERMwUHMxUhNTcjNSERIzUjFSMRIQcVMzUBkJYVCA7mDioO5g4IFZbIAljIyP7UyMgBLGRkZAEsx2QBLBYO%2Bg8P%2Bg4WA4SW%2BmSW%2BmT7UGRkAfRkyMgAAAAEABn%2F%2FwRMBLAADwAVABsAHwAAATMyFg8BBiIvASY2OwERMwEjESM1MxMjNSMRIQcVMzUBkJYVCA7mDioO5g4IFZbIAlhkZMhkZMgBLMdkASwWDvoPD%2FoOFgOE%2FgwBkGT7UGQBkGTIyAAAAAAEABn%2F%2FwRMBLAADwAVABkAHwAAATMyFg8BBiIvASY2OwERMwEjNSMRIQcVMzUDIxEjNTMBkJYVCA7mDioO5g4IFZbIArxkyAEsx2QBZGTIASwWDvoPD%2FoOFgOE%2FgxkAZBkyMj7tAGQZAAAAAAFABn%2F%2FwSwBLAADwATABcAGwAfAAABMzIWDwEGIi8BJjY7AREzBSM1MxMhNSETITUhEyE1IQGQlhUIDuYOKg7mDggVlsgB9MjIZP7UASxk%2FnABkGT%2BDAH0ASwWDvoPD%2FoOFgOEyMj%2BDMj%2BDMj%2BDMgABQAZ%2F%2F8EsASwAA8AEwAXABsAHwAAATMyFg8BBiIvASY2OwERMwUhNSEDITUhAyE1IQMjNTMBkJYVCA7mDioO5g4IFZbIAyD%2BDAH0ZP5wAZBk%2FtQBLGTIyAEsFg76Dw%2F6DhYDhMjI%2FgzI%2FgzI%2FgzIAAIAAAAABEwETAAPAB8AAAEhMhYVERQGIyEiJjURNDYFISIGFREUFjMhMjY1ETQmAV4BkKK8u6P%2BcKW5uQJn%2FgwpOzspAfQpOzsETLuj%2FnClubmlAZClucg7Kf4MKTs7KQH0KTsAAAAAAwAAAAAETARMAA8AHwArAAABITIWFREUBiMhIiY1ETQ2BSEiBhURFBYzITI2NRE0JgUXFhQPAQYmNRE0NgFeAZClubml%2FnCju7wCZP4MKTs7KQH0KTs7%2Fm%2F9ERH9EBgYBEy5pf5wpbm5pQGQo7vIOyn%2BDCk7OykB9Ck7gr4MJAy%2BDAsVAZAVCwAAAAADAAAAAARMBEwADwAfACsAAAEhMhYVERQGIyEiJjURNDYFISIGFREUFjMhMjY1ETQmBSEyFg8BBiIvASY2AV4BkKO7uaX%2BcKW5uQJn%2FgwpOzspAfQpOzv%2BFQGQFQsMvgwkDL4MCwRMvKL%2BcKW5uaUBkKO7yDsp%2FgwpOzspAfQpO8gYEP0REf0QGAAAAAMAAAAABEwETAAPAB8AKwAAASEyFhURFAYjISImNRE0NgUhIgYVERQWMyEyNjURNCYFFxYGIyEiJj8BNjIBXgGQpbm5pf5wo7u5Amf%2BDCk7OykB9Ck7O%2F77vgwLFf5wFQsMvgwkBEy5pf5wo7u8ogGQpbnIOyn%2BDCk7OykB9Ck7z%2F0QGBgQ%2FREAAAAAAgAAAAAFFARMAB8ANQAAASEyFhURFAYjISImPQE0NjMhMjY1ETQmIyEiJj0BNDYHARYUBwEGJj0BIyImPQE0NjsBNTQ2AiYBkKW5uaX%2BcBUdHRUBwik7Oyn%2BPhUdHb8BRBAQ%2FrwQFvoVHR0V%2BhYETLml%2FnCluR0VZBUdOykB9Ck7HRVkFR3p%2FuQOJg7%2B5A4KFZYdFcgVHZYVCgAAAQDZAAID1wSeACMAAAEXFgcGAgclMhYHIggBBwYrAScmNz4BPwEhIicmNzYANjc2MwMZCQgDA5gCASwYEQ4B%2Fvf%2B8wQMDgkJCQUCUCcn%2FtIXCAoQSwENuwUJEASeCQoRC%2F5TBwEjEv7K%2FsUFDwgLFQnlbm4TFRRWAS%2FTBhAAAAACAAAAAAT%2BBEwAHwA1AAABITIWHQEUBiMhIgYVERQWMyEyFh0BFAYjISImNRE0NgUBFhQHAQYmPQEjIiY9ATQ2OwE1NDYBXgGQFR0dFf4%2BKTs7KQHCFR0dFf5wpbm5AvEBRBAQ%2FrwQFvoVHR0V%2BhYETB0VZBUdOyn%2BDCk7HRVkFR25pQGQpbnp%2FuQOJg7%2B5A4KFZYdFcgVHZYVCgACAAAAAASwBLAAFQAxAAABITIWFREUBi8BAQYiLwEmNDcBJyY2ASMiBhURFBYzITI2PQE3ERQGIyEiJjURNDYzIQLuAZAVHRUObf7IDykPjQ8PAThtDgj%2B75wpOzspAfQpO8i7o%2F5wpbm5pQEsBLAdFf5wFQgObf7IDw%2BNDykPAThtDhX%2B1Dsp%2FgwpOzsplMj%2B1qW5uaUBkKW5AAADAA4ADgSiBKIADwAbACMAAAAyHgIUDgIiLgI0PgEEIg4BFB4BMj4BNCYEMhYUBiImNAHh7tmdXV2d2e7ZnV1dnQHD5sJxccLmwnFx%2FnugcnKgcgSiXZ3Z7tmdXV2d2e7ZnUdxwubCcXHC5sJzcqBycqAAAAMAAAAABEwEsAAVAB8AIwAAATMyFhURMzIWBwEGIicBJjY7ARE0NgEhMhYdASE1NDYFFTM1AcLIFR31FAoO%2FoEOJw3%2BhQ0JFfod%2FoUD6BUd%2B7QdA2dkBLAdFf6iFg%2F%2BVg8PAaoPFgFeFR38fB0V%2BvoVHWQyMgAAAAMAAAAABEwErAAVAB8AIwAACQEWBisBFRQGKwEiJj0BIyImNwE%2BAQEhMhYdASE1NDYFFTM1AkcBeg4KFfQiFsgUGPoUCw4Bfw4n%2FfkD6BUd%2B7QdA2dkBJ7%2BTQ8g%2BhQeHRX6IQ8BrxAC%2FH8dFfr6FR1kMjIAAwAAAAAETARLABQAHgAiAAAJATYyHwEWFAcBBiInASY0PwE2MhcDITIWHQEhNTQ2BRUzNQGMAXEHFQeLBwf98wcVB%2F7cBweLCBUH1APoFR37tB0DZ2QC0wFxBweLCBUH%2FfMICAEjCBQIiwcH%2FdIdFfr6FR1kMjIABAAAAAAETASbAAkAGQAjACcAABM3NjIfAQcnJjQFNzYWFQMOASMFIiY%2FASc3ASEyFh0BITU0NgUVMzWHjg4qDk3UTQ4CFtIOFQIBHRX9qxUIDtCa1P49A%2BgVHfu0HQNnZAP%2Fjg4OTdRMDyqa0g4IFf2pFB4BFQ7Qm9T9Oh0V%2BvoVHWQyMgAAAAQAAAAABEwEsAAPABkAIwAnAAABBR4BFRMUBi8BByc3JyY2EwcGIi8BJjQ%2FAQEhMhYdASE1NDYFFTM1AV4CVxQeARUO0JvUm9IOCMNMDyoOjg4OTf76A%2BgVHfu0HQNnZASwAgEdFf2rFQgO0JrUmtIOFf1QTQ4Ojg4qDk3%2BWB0V%2BvoVHWQyMgACAAT%2F7ASwBK8ABQAIAAAlCQERIQkBFQEEsP4d%2Fsb%2BcQSs%2FTMCq2cBFP5xAacDHPz55gO5AAAAAAIAAABkBEwEsAAVABkAAAERFAYrAREhESMiJjURNDY7AREhETMHIzUzBEwdFZb9RJYVHR0V%2BgH0ZMhkZAPo%2FK4VHQGQ%2FnAdFQPoFB7%2B1AEsyMgAAAMAAABFBN0EsAAWABoALwAAAQcBJyYiDwEhESMiJjURNDY7AREhETMHIzUzARcWFAcBBiIvASY0PwE2Mh8BATYyBEwC%2FtVfCRkJlf7IlhUdHRX6AfRkyGRkAbBqBwf%2BXAgUCMoICGoHFQdPASkHFQPolf7VXwkJk%2F5wHRUD6BQe%2FtQBLMjI%2Fc5qBxUH%2FlsHB8sHFQdqCAhPASkHAAMAAAANBQcEsAAWABoAPgAAAREHJy4BBwEhESMiJjURNDY7AREhETMHIzUzARcWFA8BFxYUDwEGIi8BBwYiLwEmND8BJyY0PwE2Mh8BNzYyBExnhg8lEP72%2FreWFR0dFfoB9GTIZGQB9kYPD4ODDw9GDykPg4MPKQ9GDw%2BDgw8PRg8pD4ODDykD6P7zZ4YPAw7%2B9v5wHRUD6BQe%2FtQBLMjI%2FYxGDykPg4MPKQ9GDw%2BDgw8PRg8pD4ODDykPRg8Pg4MPAAADAAAAFQSXBLAAFQAZAC8AAAERISIGHQEhESMiJjURNDY7AREhETMHIzUzEzMyFh0BMzIWDwEGIi8BJjY7ATU0NgRM%2FqIVHf4MlhUdHRX6AfRkyGRklmQVHZYVCA7mDioO5g4IFZYdA%2Bj%2B1B0Vlv5wHRUD6BQe%2FtQBLMjI%2FagdFfoVDuYODuYOFfoVHQAAAAADAAAAAASXBLAAFQAZAC8AAAERJyYiBwEhESMiJjURNDY7AREhETMHIzUzExcWBisBFRQGKwEiJj0BIyImPwE2MgRMpQ4qDv75%2Fm6WFR0dFfoB9GTIZGTr5g4IFZYdFWQVHZYVCA7mDioD6P5wpQ8P%2Fvf%2BcB0VA%2BgUHv7UASzIyP2F5Q8V%2BhQeHhT6FQ%2FlDwADAAAAyASwBEwACQATABcAABMhMhYdASE1NDYBERQGIyEiJjURExUhNTIETBUd%2B1AdBJMdFfu0FR1kAZAETB0VlpYVHf7U%2FdoVHR0VAib%2B1MjIAAAGAAMAfQStBJcADwAZAB0ALQAxADsAAAEXFhQPAQYmPQEhNSE1NDYBIyImPQE0NjsBFyM1MwE3NhYdASEVIRUUBi8BJjQFIzU7AjIWHQEUBisBA6f4Dg74DhX%2BcAGQFf0vMhUdHRUyyGRk%2FoL3DhUBkP5wFQ73DwOBZGRkMxQdHRQzBI3mDioO5g4IFZbIlhUI%2FoUdFWQVHcjI%2FcvmDggVlsiWFQgO5g4qecgdFWQVHQAAAAACAGQAAASwBLAAFgBRAAABJTYWFREUBisBIiY1ES4ENRE0NiUyFh8BERQOAg8BERQGKwEiJjURLgQ1ETQ%2BAzMyFh8BETMRPAE%2BAjMyFh8BETMRND4DA14BFBklHRXIFR0EDiIaFiX%2B4RYZAgEVHR0LCh0VyBUdBA4iGhYBBwoTDRQZAgNkBQkVDxcZAQFkAQUJFQQxdBIUH%2FuuFR0dFQGNAQgbHzUeAWcfRJEZDA3%2BPhw%2FMSkLC%2F5BFR0dFQG%2FBA8uLkAcAcICBxENCxkMDf6iAV4CBxENCxkMDf6iAV4CBxENCwABAGQAAASwBEwAMwAAARUiDgMVERQWHwEVITUyNjURIREUFjMVITUyPgM1ETQmLwE1IRUiBhURIRE0JiM1BLAEDiIaFjIZGf5wSxn%2BDBlL%2FnAEDiIaFjIZGQGQSxkB9BlLBEw4AQUKFA78iBYZAQI4OA0lAYr%2BdiUNODgBBQoUDgN4FhkBAjg4DSX%2BdgGKJQ04AAAABgAAAAAETARMAAwAHAAgACQAKAA0AAABITIWHQEjBTUnITchBSEyFhURFAYjISImNRE0NhcVITUBBTUlBRUhNQUVFAYjIQchJyE3MwKjAXcVHWn%2B2cj%2BcGQBd%2F4lASwpOzsp%2FtQpOzspASwCvP5wAZD8GAEsArwdFf6JZP6JZAGQyGkD6B0VlmJiyGTIOyn%2BDCk7OykB9Ck7ZMjI%2FveFo4XGyMhm%2BBUdZGTIAAEAEAAQBJ8EnwAmAAATNzYWHwEWBg8BHgEXNz4BHwEeAQ8BBiIuBicuBTcRohEuDosOBhF3ZvyNdxEzE8ATBxGjAw0uMUxPZWZ4O0p3RjITCwED76IRBhPCFDERdo78ZXYRBA6IDi8RogEECBUgNUNjO0qZfHNVQBAAAAACAAAAAASwBEwAIwBBAAAAMh4EHwEVFAYvAS4BPQEmIAcVFAYPAQYmPQE%2BBRIyHgIfARUBHgEdARQGIyEiJj0BNDY3ATU0PgIB%2FLimdWQ%2FLAkJHRTKFB2N%2FsKNHRTKFB0DDTE7ZnTKcFImFgEBAW0OFR0V%2B7QVHRUOAW0CFiYETBUhKCgiCgrIFRgDIgMiFZIYGJIVIgMiAxgVyAQNJyQrIP7kExwcCgoy%2FtEPMhTUFR0dFdQUMg8BLzIEDSEZAAADAAAAAASwBLAADQAdACcAAAEHIScRMxUzNTMVMzUzASEyFhQGKwEXITcjIiY0NgMhMhYdASE1NDYETMj9qMjIyMjIyPyuArwVHR0VDIn8SokMFR0dswRMFR37UB0CvMjIAfTIyMjI%2FOAdKh1kZB0qHf7UHRUyMhUdAAAAAwBkAAAEsARMAAkAEwAdAAABIyIGFREhETQmASMiBhURIRE0JgEhETQ2OwEyFhUCvGQpOwEsOwFnZCk7ASw7%2FRv%2B1DspZCk7BEw7KfwYA%2BgpO%2F7UOyn9RAK8KTv84AGQKTs7KQAAAAAF%2F5wAAASwBEwADwATAB8AJQApAAATITIWFREUBiMhIiY1ETQ2FxEhEQUjFTMRITUzNSMRIQURByMRMwcRMxHIArx8sLB8%2FUR8sLAYA4T%2BDMjI%2FtTIyAEsAZBkyMhkZARMsHz%2BDHywsHwB9HywyP1EArzIZP7UZGQBLGT%2B1GQB9GT%2B1AEsAAAABf%2BcAAAEsARMAA8AEwAfACUAKQAAEyEyFhURFAYjISImNRE0NhcRIREBIzUjFSMRMxUzNTMFEQcjETMHETMRyAK8fLCwfP1EfLCwGAOE%2FgxkZGRkZGQBkGTIyGRkBEywfP4MfLCwfAH0fLDI%2FUQCvP2oyMgB9MjIZP7UZAH0ZP7UASwABP%2BcAAAEsARMAA8AEwAbACMAABMhMhYVERQGIyEiJjURNDYXESERBSMRMxUhESEFIxEzFSERIcgCvHywsHz9RHywsBgDhP4MyMj%2B1AEsAZDIyP7UASwETLB8%2Fgx8sLB8AfR8sMj9RAK8yP7UZAH0ZP7UZAH0AAAABP%2BcAAAEsARMAA8AEwAWABkAABMhMhYVERQGIyEiJjURNDYXESERAS0BDQERyAK8fLCwfP1EfLCwGAOE%2Fgz%2B1AEsAZD%2B1ARMsHz%2BDHywsHwB9HywyP1EArz%2BDJaWlpYBLAAAAAX%2FnAAABLAETAAPABMAFwAgACkAABMhMhYVERQGIyEiJjURNDYXESERAyERIQcjIgYVFBY7AQERMzI2NTQmI8gCvHywsHz9RHywsBgDhGT9RAK8ZIImOTYpgv4Mgik2OSYETLB8%2Fgx8sLB8AfR8sMj9RAK8%2FagB9GRWQUFUASz%2B1FRBQVYAAAAF%2F5wAAASwBEwADwATAB8AJQApAAATITIWFREUBiMhIiY1ETQ2FxEhEQUjFTMRITUzNSMRIQEjESM1MwMjNTPIArx8sLB8%2FUR8sLAYA4T%2BDMjI%2FtTIyAEsAZBkZMjIZGQETLB8%2Fgx8sLB8AfR8sMj9RAK8yGT%2B1GRkASz%2BDAGQZP4MZAAG%2F5wAAASwBEwADwATABkAHwAjACcAABMhMhYVERQGIyEiJjURNDYXESERBTMRIREzASMRIzUzBRUzNQEjNTPIArx8sLB8%2FUR8sLAYA4T9RMj%2B1GQCWGRkyP2oZAEsZGQETLB8%2Fgx8sLB8AfR8sMj9RAK8yP5wAfT%2BDAGQZMjIyP7UZAAF%2F5wAAASwBEwADwATABwAIgAmAAATITIWFREUBiMhIiY1ETQ2FxEhEQEHIzU3NSM1IQEjESM1MwMjNTPIArx8sLB8%2FUR8sLAYA4T%2BDMdkx8gBLAGQZGTIx2RkBEywfP4MfLCwfAH0fLDI%2FUQCvP5wyDLIlmT%2BDAGQZP4MZAAAAAMACQAJBKcEpwAPABsAJQAAADIeAhQOAiIuAjQ%2BAQQiDgEUHgEyPgE0JgchFSEVISc1NyEB4PDbnl5entvw255eXp4BxeTCcXHC5MJxcWz%2B1AEs%2FtRkZAEsBKdentvw255eXp7b8NueTHHC5MJxccLkwtDIZGTIZAAAAAAEAAkACQSnBKcADwAbACcAKwAAADIeAhQOAiIuAjQ%2BAQQiDgEUHgEyPgE0JgcVBxcVIycjFSMRIQcVMzUB4PDbnl5entvw255eXp4BxeTCcXHC5MJxcWwyZGRklmQBLMjIBKdentvw255eXp7b8NueTHHC5MJxccLkwtBkMmQyZGQBkGRkZAAAAv%2Fy%2F50EwgRBACAANgAAATIWFzYzMhYUBisBNTQmIyEiBh0BIyImNTQ2NyY1ND4BEzMyFhURMzIWDwEGIi8BJjY7ARE0NgH3brUsLC54qqp4gB0V%2FtQVHd5QcFZBAmKqepYKD4kVCg3fDSYN3w0KFYkPBEF3YQ6t8a36FR0dFfpzT0VrDhMSZKpi%2FbMPCv7tFxD0EBD0EBcBEwoPAAAAAAL%2F8v%2BcBMMEQQAcADMAAAEyFhc2MzIWFxQGBwEmIgcBIyImNTQ2NyY1ND4BExcWBisBERQGKwEiJjURIyImNzY3NjIB9m62LCsueaoBeFr%2Bhg0lDf6DCU9xVkECYqnm3w0KFYkPCpYKD4kVCg3HGBMZBEF3YQ%2BteGOkHAFoEBD%2Bk3NPRWsOExNkqWP9kuQQF%2F7tCg8PCgETFxDMGBMAAAABAGQAAARMBG0AGAAAJTUhATMBMwkBMwEzASEVIyIGHQEhNTQmIwK8AZD%2B8qr%2B8qr%2B1P7Uqv7yqv7yAZAyFR0BkB0VZGQBLAEsAU3%2Bs%2F7U%2FtRkHRUyMhUdAAAAAAEAeQAABDcEmwAvAAABMhYXHgEVFAYHFhUUBiMiJxUyFh0BITU0NjM1BiMiJjU0Ny4BNTQ2MzIXNCY1NDYCWF6TGll7OzIJaUo3LRUd%2FtQdFS03SmkELzlpSgUSAqMEm3FZBoNaPWcfHRpKaR77HRUyMhUd%2Bx5pShIUFVg1SmkCAhAFdKMAAAAGACcAFASJBJwAEQAqAEIASgBiAHsAAAEWEgIHDgEiJicmAhI3PgEyFgUiBw4BBwYWHwEWMzI3Njc2Nz4BLwEmJyYXIgcOAQcGFh8BFjMyNz4BNz4BLwEmJyYWJiIGFBYyNjciBw4BBw4BHwEWFxYzMjc%2BATc2Ji8BJhciBwYHBgcOAR8BFhcWMzI3PgE3NiYvASYD8m9PT29T2dzZU29PT29T2dzZ%2Fj0EBHmxIgQNDCQDBBcGG0dGYAsNAwkDCwccBAVQdRgEDA0iBAQWBhJROQwMAwkDCwf5Y4xjY4xjVhYGElE6CwwDCQMLBwgEBVB1GAQNDCIEjRcGG0dGYAsNAwkDCwcIBAR5sSIEDQwkAwPyb%2F7V%2FtVvU1dXU28BKwErb1NXVxwBIrF5DBYDCQEWYEZHGwMVDCMNBgSRAhh1UA0WAwkBFTpREgMVCyMMBwT6Y2OMY2MVFTpREQQVCyMMBwQCGHVQDRYDCQEkFmBGRxsDFQwjDQYEASKxeQwWAwkBAAAABQBkAAAD6ASwAAwADwAWABwAIgAAASERIzUhFSERNDYzIQEjNQMzByczNTMDISImNREFFRQGKwECvAEstP6s%2FoQPCgI%2FASzIZKLU1KJktP51Cg8DhA8KwwMg%2FoTIyALzCg%2F%2B1Mj84NTUyP4MDwoBi8jDCg8AAAAABQBkAAAD6ASwAAkADAATABoAIQAAASERCQERNDYzIQEjNRMjFSM1IzcDISImPQEpARUUBisBNQK8ASz%2Bov3aDwoCPwEsyD6iZKLUqv6dCg8BfAIIDwqbAyD9%2BAFe%2FdoERwoP%2FtTI%2FHzIyNT%2BZA8KNzcKD1AAAAAAAwAAAAAEsAP0AAgAGQAfAAABIxUzFyERIzcFMzIeAhUhFSEDETM0PgIBMwMhASEEiqJkZP7UotT9EsgbGiEOASz9qMhkDiEaAnPw8PzgASwB9AMgyGQBLNTUBBErJGT%2BogHCJCsRBP5w%2FnAB9AAAAAMAAAAABEwETAAZADIAOQAAATMyFh0BMzIWHQEUBiMhIiY9ATQ2OwE1NDYFNTIWFREUBiMhIic3ARE0NjMVFBYzITI2AQc1IzUzNQKKZBUdMhUdHRX%2B1BUdHRUyHQFzKTs7Kf2oARP2%2Fro7KVg%2BASw%2BWP201MjIBEwdFTIdFWQVHR0VZBUdMhUd%2BpY7KfzgKTsE9gFGAUQpO5Y%2BWFj95tSiZKIAAwBkAAAEvARMABkANgA9AAABMzIWHQEzMhYdARQGIyEiJj0BNDY7ATU0NgU1MhYVESMRMxQOAiMhIiY1ETQ2MxUUFjMhMjYBBzUjNTM1AcJkFR0yFR0dFf7UFR0dFTIdAXMpO8jIDiEaG%2F2oKTs7KVg%2BASw%2BWAGc1MjIBEwdFTIdFWQVHR0VZBUdMhUd%2BpY7Kf4M%2FtQkKxEEOykDICk7lj5YWP3m1KJkogAAAAP%2FogAABRYE1AALABsAHwAACQEWBiMhIiY3ATYyEyMiBhcTHgE7ATI2NxM2JgMVMzUCkgJ9FyAs%2BwQsIBcCfRZARNAUGAQ6BCMUNhQjBDoEGODIBK37sCY3NyYEUCf%2BTB0U%2FtIUHR0UAS4UHf4MZGQAAAAACQAAAAAETARMAA8AHwAvAD8ATwBfAG8AfwCPAAABMzIWHQEUBisBIiY9ATQ2EzMyFh0BFAYrASImPQE0NiEzMhYdARQGKwEiJj0BNDYBMzIWHQEUBisBIiY9ATQ2ITMyFh0BFAYrASImPQE0NiEzMhYdARQGKwEiJj0BNDYBMzIWHQEUBisBIiY9ATQ2ITMyFh0BFAYrASImPQE0NiEzMhYdARQGKwEiJj0BNDYBqfoKDw8K%2BgoPDwr6Cg8PCvoKDw8BmvoKDw8K%2BgoPD%2Fzq%2BgoPDwr6Cg8PAZr6Cg8PCvoKDw8BmvoKDw8K%2BgoPD%2Fzq%2BgoPDwr6Cg8PAZr6Cg8PCvoKDw8BmvoKDw8K%2BgoPDwRMDwqWCg8PCpYKD%2F7UDwqWCg8PCpYKDw8KlgoPDwqWCg%2F%2B1A8KlgoPDwqWCg8PCpYKDw8KlgoPDwqWCg8PCpYKD%2F7UDwqWCg8PCpYKDw8KlgoPDwqWCg8PCpYKDw8KlgoPAAAAAwAAAAAEsAUUABkAKQAzAAABMxUjFSEyFg8BBgchJi8BJjYzITUjNTM1MwEhMhYUBisBFyE3IyImNDYDITIWHQEhNTQ2ArxkZAFePjEcQiko%2FPwoKUIcMT4BXmRkyP4%2BArwVHR0VDIn8SooNFR0dswRMFR37UB0EsMhkTzeEUzMzU4Q3T2TIZPx8HSodZGQdKh3%2B1B0VMjIVHQAABAAAAAAEsAUUAAUAGQArADUAAAAyFhUjNAchFhUUByEyFg8BIScmNjMhJjU0AyEyFhQGKwEVBSElNSMiJjQ2AyEyFh0BITU0NgIwUDnCPAE6EgMBSCkHIq%2F9WrIiCikBSAOvArwVHR0VlgET%2FEoBE5YVHR2zBEwVHftQHQUUOykpjSUmCBEhFpGRFiERCCb%2BlR0qHcjIyMgdKh39qB0VMjIVHQAEAAAAAASwBJ0ABwAUACQALgAAADIWFAYiJjQTMzIWFRQXITY1NDYzASEyFhQGKwEXITcjIiY0NgMhMhYdASE1NDYCDZZqapZqty4iKyf%2BvCcrI%2F7NArwVHR0VDYr8SokMFR0dswRMFR37UB0EnWqWamqW%2Fus5Okxra0w6Of5yHSodZGQdKh3%2B1B0VMjIVHQAEAAAAAASwBRQADwAcACwANgAAATIeARUUBiImNTQ3FzcnNhMzMhYVFBchNjU0NjMBITIWFAYrARchNyMiJjQ2AyEyFh0BITU0NgJYL1szb5xvIpBvoyIfLiIrJ%2F68Jysj%2Fs0CvBUdHRUNivxKiQwVHR2zBEwVHftQHQUUa4s2Tm9vTj5Rj2%2BjGv4KOTpMa2tMOjn%2Bch0qHWRkHSod%2FtQdFTIyFR0AAAADAAAAAASwBRIAEgAiACwAAAEFFSEUHgMXIS4BNTQ%2BAjcBITIWFAYrARchNyMiJjQ2AyEyFh0BITU0NgJYASz%2B1CU%2FP00T%2Fe48PUJtj0r%2BogK8FR0dFQ2K%2FEqJDBUdHbMETBUd%2B1AdBLChizlmUT9IGVO9VFShdksE%2FH4dKh1kZB0qHf7UHRUyMhUdAAIAyAAAA%2BgFFAAPACkAAAAyFh0BHgEdASE1NDY3NTQDITIWFyMVMxUjFTMVIxUzFAYjISImNRE0NgIvUjsuNv5wNi5kAZA2XBqsyMjIyMh1U%2F5wU3V1BRQ7KU4aXDYyMjZcGk4p%2Fkc2LmRkZGRkU3V1UwGQU3UAAAMAZP%2F%2FBEwETAAPAC8AMwAAEyEyFhURFAYjISImNRE0NgMhMhYdARQGIyEXFhQGIi8BIQcGIiY0PwEhIiY9ATQ2BQchJ5YDhBUdHRX8fBUdHQQDtgoPDwr%2B5eANGiUNWP30Vw0mGg3g%2Ft8KDw8BqmQBRGQETB0V%2FgwVHR0VAfQVHf1EDwoyCg%2FgDSUbDVhYDRslDeAPCjIKD2RkZAAAAAAEAAAAAASwBEwAGQAjAC0ANwAAEyEyFh0BIzQmKwEiBhUjNCYrASIGFSM1NDYDITIWFREhETQ2ExUUBisBIiY9ASEVFAYrASImPQHIAyBTdWQ7KfopO2Q7KfopO2R1EQPoKTv7UDvxHRVkFR0D6B0VZBUdBEx1U8gpOzspKTs7KchTdf4MOyn%2B1AEsKTv%2BDDIVHR0VMjIVHR0VMgADAAEAAASpBKwADQARABsAAAkBFhQPASEBJjQ3ATYyCQMDITIWHQEhNTQ2AeACqh8fg%2F4f%2FfsgIAEnH1n%2BrAFWAS%2F%2Bq6IDIBUd%2FHwdBI39VR9ZH4MCBh9ZHwEoH%2F5u%2FqoBMAFV%2FBsdFTIyFR0AAAAAAgCPAAAEIQSwABcALwAAAQMuASMhIgYHAwYWMyEVFBYyNj0BMzI2AyE1NDY7ATU0NjsBETMRMzIWHQEzMhYVBCG9CCcV%2FnAVJwi9CBMVAnEdKh19FROo%2Fa0dFTIdFTDILxUdMhUdAocB%2BhMcHBP%2BBhMclhUdHRWWHP2MMhUdMhUdASz%2B1B0VMh0VAAAEAAAAAASwBLAADQAQAB8AIgAAASERFAYjIREBNTQ2MyEBIzUBIREUBiMhIiY1ETQ2MyEBIzUDhAEsDwr%2Bif7UDwoBdwEsyP2oASwPCv12Cg8PCgF3ASzIAyD9wQoPAk8BLFQKD%2F7UyP4M%2FcEKDw8KA7YKD%2F7UyAAC%2F5wAZAUUBEcARgBWAAABMzIeAhcWFxY2NzYnJjc%2BARYXFgcOASsBDgEPAQ4BKwEiJj8BBisBIicHDgErASImPwEmLwEuAT0BNDY7ATY3JyY2OwE2BSMiBh0BFBY7ATI2PQE0JgHkw0uOakkMEhEfQwoKGRMKBQ8XDCkCA1Y9Pgc4HCcDIhVkFRgDDDEqwxgpCwMiFWQVGAMaVCyfExwdFXwLLW8QBxXLdAFF%2BgoPDwr6Cg8PBEdBa4pJDgYKISAiJRsQCAYIDCw9P1c3fCbqFB0dFEYOCEAUHR0UnUplNQcmFTIVHVdPXw4TZV8PCjIKDw8KMgoPAAb%2FnP%2FmBRQEfgAJACQANAA8AFIAYgAAASU2Fh8BFgYPASUzMhYfASEyFh0BFAYHBQYmJyYjISImPQE0NhcjIgYdARQ7ATI2NTQmJyYEIgYUFjI2NAE3PgEeARceAT8BFxYGDwEGJi8BJjYlBwYfAR4BPwE2Jy4BJy4BAoEBpxMuDiAOAxCL%2FCtqQ0geZgM3FR0cE%2F0fFyIJKjr%2B1D5YWLlQExIqhhALIAsSAYBALS1ALf4PmBIgHhMQHC0aPzANITNQL3wpgigJASlmHyElDR0RPRMFAhQHCxADhPcICxAmDyoNeMgiNtQdFTIVJgeEBBQPQ1g%2ByD5YrBwVODMQEAtEERzJLUAtLUD%2B24ITChESEyMgAwWzPUkrRSgJL5cvfRxYGyYrDwkLNRAhFEgJDAQAAAAAAwBkAAAEOQSwAFEAYABvAAABMzIWHQEeARcWDgIPATIeBRUUDgUjFRQGKwEiJj0BIxUUBisBIiY9ASMiJj0BNDY7AREjIiY9ATQ2OwE1NDY7ATIWHQEzNTQ2AxUhMj4CNTc0LgMjARUhMj4CNTc0LgMjAnGWCg9PaAEBIC4uEBEGEjQwOiodFyI2LUAjGg8KlgoPZA8KlgoPrwoPDwpLSwoPDwqvDwqWCg9kD9cBBxwpEwsBAQsTKRz%2B%2BQFrHCkTCwEBCxMpHASwDwptIW1KLk0tHwYGAw8UKDJOLTtdPCoVCwJLCg8PCktLCg8PCksPCpYKDwJYDwqWCg9LCg8PCktLCg%2F%2B1MgVHR0LCgQOIhoW%2FnDIFR0dCwoEDiIaFgAAAwAEAAIEsASuABcAKQAsAAATITIWFREUBg8BDgEjISImJy4CNRE0NgQiDgQPARchNy4FAyMT1AMMVnokEhIdgVL9xFKCHAgYKHoCIIx9VkcrHQYGnAIwnAIIIClJVSGdwwSuelb%2BYDO3QkJXd3ZYHFrFMwGgVnqZFyYtLSUMDPPzBQ8sKDEj%2FsIBBQACAMgAAAOEBRQADwAZAAABMzIWFREUBiMhIiY1ETQ2ARUUBisBIiY9AQHblmesVCn%2BPilUrAFINhWWFTYFFKxn%2FgwpVFQpAfRnrPwY4RU2NhXhAAACAMgAAAOEBRQADwAZAAABMxQWMxEUBiMhIiY1ETQ2ARUUBisBIiY9AQHbYLOWVCn%2BPilUrAFINhWWFTYFFJaz%2FkIpVFQpAfRnrPwY4RU2NhXhAAACAAAAFAUOBBoAFAAaAAAJASUHFRcVJwc1NzU0Jj4CPwEnCQEFJTUFJQUO%2FYL%2Bhk5klpZkAQEBBQQvkwKCAVz%2Bov6iAV4BXgL%2F%2FuWqPOCWx5SVyJb6BA0GCgYDKEEBG%2F1ipqaTpaUAAAMAZAH0BLADIAAHAA8AFwAAEjIWFAYiJjQkMhYUBiImNCQyFhQGIiY0vHxYWHxYAeh8WFh8WAHofFhYfFgDIFh8WFh8WFh8WFh8WFh8WFh8AAAAAAMBkAAAArwETAAHAA8AFwAAADIWFAYiJjQSMhYUBiImNBIyFhQGIiY0Aeh8WFh8WFh8WFh8WFh8WFh8WARMWHxYWHz%2ByFh8WFh8%2FshYfFhYfAAAAAMAZABkBEwETAAPAB8ALwAAEyEyFh0BFAYjISImPQE0NhMhMhYdARQGIyEiJj0BNDYTITIWHQEUBiMhIiY9ATQ2fQO2Cg8PCvxKCg8PCgO2Cg8PCvxKCg8PCgO2Cg8PCvxKCg8PBEwPCpYKDw8KlgoP%2FnAPCpYKDw8KlgoP%2FnAPCpYKDw8KlgoPAAAABAAAAAAEsASwAA8AHwAvADMAAAEhMhYVERQGIyEiJjURNDYFISIGFREUFjMhMjY1ETQmBSEyFhURFAYjISImNRE0NhcVITUBXgH0ory7o%2F4Mpbm5Asv9qCk7OykCWCk7O%2F2xAfQVHR0V%2FgwVHR1HAZAEsLuj%2FgylubmlAfSlucg7Kf2oKTs7KQJYKTtkHRX%2B1BUdHRUBLBUdZMjIAAAAAAEAZABkBLAETAA7AAATITIWFAYrARUzMhYUBisBFTMyFhQGKwEVMzIWFAYjISImNDY7ATUjIiY0NjsBNSMiJjQ2OwE1IyImNDaWA%2BgVHR0VMjIVHR0VMjIVHR0VMjIVHR0V%2FBgVHR0VMjIVHR0VMjIVHR0VMjIVHR0ETB0qHcgdKh3IHSodyB0qHR0qHcgdKh3IHSodyB0qHQAAAAYBLAAFA%2BgEowAHAA0AEwAZAB8AKgAAAR4BBgcuATYBMhYVIiYlFAYjNDYBMhYVIiYlFAYjNDYDFRQGIiY9ARYzMgKKVz8%2FV1c%2FP%2F75fLB8sAK8sHyw%2FcB8sHywArywfLCwHSodKAMRBKNDsrJCQrKy%2FsCwfLB8fLB8sP7UsHywfHywfLD%2B05AVHR0VjgQAAAH%2FtQDIBJQDgQBCAAABNzYXAR4BBw4BKwEyFRQOBCsBIhE0NyYiBxYVECsBIi4DNTQzIyImJyY2NwE2HwEeAQ4BLwEHIScHBi4BNgLpRRkUASoLCAYFGg8IAQQNGyc%2FKZK4ChRUFQu4jjBJJxkHAgcPGQYGCAsBKhQaTBQVCiMUM7YDe7YsFCMKFgNuEwYS%2FtkLHw8OEw0dNkY4MhwBIBgXBAQYF%2F7gKjxTQyMNEw4PHwoBKBIHEwUjKBYGDMHBDAUWKCMAAAAAAgAAAAAEsASwACUAQwAAASM0LgUrAREUFh8BFSE1Mj4DNREjIg4FFSMRIQEjNC4DKwERFBYXMxUjNTI1ESMiDgMVIzUhBLAyCAsZEyYYGcgyGRn%2BcAQOIhoWyBkYJhMZCwgyA%2Bj9RBkIChgQEWQZDQzIMmQREBgKCBkB9AOEFSAVDggDAfyuFhkBAmRkAQUJFQ4DUgEDCA4VIBUBLP0SDxMKBQH%2BVwsNATIyGQGpAQUKEw%2BWAAAAAAMAAAAABEwErgAdACAAMAAAATUiJy4BLwEBIwEGBw4BDwEVITUiJj8BIRcWBiMVARsBARUUBiMhIiY9ATQ2MyEyFgPoGR4OFgUE%2Ft9F%2FtQSFQkfCwsBETE7EkUBJT0NISf%2B7IZ5AbEdFfwYFR0dFQPoFR0BLDIgDiIKCwLr%2FQ4jFQkTBQUyMisusKYiQTIBhwFW%2Fqr942QVHR0VZBUdHQADAAAAAASwBLAADwBHAEoAABMhMhYVERQGIyEiJjURNDYFIyIHAQYHBgcGHQEUFjMhMjY9ATQmIyInJj8BIRcWBwYjIgYdARQWMyEyNj0BNCYnIicmJyMBJhMjEzIETBUdHRX7tBUdHQJGRg0F%2FtUREhImDAsJAREIDAwINxAKCj8BCjkLEQwYCAwMCAE5CAwLCBEZGQ8B%2FuAFDsVnBLAdFfu0FR0dFQRMFR1SDP0PIBMSEAUNMggMDAgyCAwXDhmjmR8YEQwIMggMDAgyBwwBGRskAuwM%2FgUBCAAABAAAAAAEsASwAAMAEwAjACcAAAEhNSEFITIWFREUBiMhIiY1ETQ2KQEyFhURFAYjISImNRE0NhcRIREEsPtQBLD7ggGQFR0dFf5wFR0dAm0BkBUdHRX%2BcBUdHUcBLARMZMgdFfx8FR0dFQOEFR0dFf5wFR0dFQGQFR1k%2FtQBLAAEAAAAAASwBLAADwAfACMAJwAAEyEyFhURFAYjISImNRE0NgEhMhYVERQGIyEiJjURNDYXESEREyE1ITIBkBUdHRX%2BcBUdHQJtAZAVHR0V%2FnAVHR1HASzI%2B1AEsASwHRX8fBUdHRUDhBUd%2FgwdFf5wFR0dFQGQFR1k%2FtQBLP2oZAAAAAACAAAAZASwA%2BgAJwArAAATITIWFREzNTQ2MyEyFh0BMxUjFRQGIyEiJj0BIxEUBiMhIiY1ETQ2AREhETIBkBUdZB0VAZAVHWRkHRX%2BcBUdZB0V%2FnAVHR0CnwEsA%2BgdFf6ilhUdHRWWZJYVHR0Vlv6iFR0dFQMgFR3%2B1P7UASwAAAQAAAAABLAEsAADABMAFwAnAAAzIxEzFyEyFhURFAYjISImNRE0NhcRIREBITIWFREUBiMhIiY1ETQ2ZGRklgGQFR0dFf5wFR0dRwEs%2FqIDhBUdHRX8fBUdHQSwZB0V%2FnAVHR0VAZAVHWT%2B1AEs%2FgwdFf5wFR0dFQGQFR0AAAAAAgBkAAAETASwACcAKwAAATMyFhURFAYrARUhMhYVERQGIyEiJjURNDYzITUjIiY1ETQ2OwE1MwcRIRECWJYVHR0VlgHCFR0dFfx8FR0dFQFelhUdHRWWZMgBLARMHRX%2BcBUdZB0V%2FnAVHR0VAZAVHWQdFQGQFR1kyP7UASwAAAAEAAAAAASwBLAAAwATABcAJwAAISMRMwUhMhYVERQGIyEiJjURNDYXESERASEyFhURFAYjISImNRE0NgSwZGT9dgGQFR0dFf5wFR0dRwEs%2FK4DhBUdHRX8fBUdHQSwZB0V%2FnAVHR0VAZAVHWT%2B1AEs%2FgwdFf5wFR0dFQGQFR0AAAEBLAAwA28EgAAPAAAJAQYjIiY1ETQ2MzIXARYUA2H%2BEhcSDhAQDhIXAe4OAjX%2BEhcbGQPoGRsX%2FhIOKgAAAAABAUEAMgOEBH4ACwAACQE2FhURFAYnASY0AU8B7h0qKh3%2BEg4CewHuHREp%2FBgpER0B7g4qAAAAAAEAMgFBBH4DhAALAAATITIWBwEGIicBJjZkA%2BgpER3%2BEg4qDv4SHREDhCod%2FhIODgHuHSoAAAAAAQAyASwEfgNvAAsAAAkBFgYjISImNwE2MgJ7Ae4dESn8GCkRHQHuDioDYf4SHSoqHQHuDgAAAAACAAgAAASwBCgABgAKAAABFQE1LQE1ASE1IQK8%2FUwBnf5jBKj84AMgAuW2%2Fr3dwcHd%2B9jIAAAAAAIAAABkBLAEsAALADEAAAEjFTMVIREzNSM1IQEzND4FOwERFAYPARUhNSIuAzURMzIeBRUzESEEsMjI%2FtTIyAEs%2B1AyCAsZEyYYGWQyGRkBkAQOIhoWZBkYJhMZCwgy%2FOADhGRkASxkZP4MFSAVDggDAf3aFhkBAmRkAQUJFQ4CJgEDCA4VIBUBLAAAAgAAAAAETAPoACUAMQAAASM0LgUrAREUFh8BFSE1Mj4DNREjIg4FFSMRIQEjFTMVIREzNSM1IQMgMggLGRMmGBlkMhkZ%2FnAEDiIaFmQZGCYTGQsIMgMgASzIyP7UyMgBLAK8FSAVDggDAf3aFhkCAWRkAQUJFQ4CJgEDCA4VIBUBLPzgZGQBLGRkAAABAMgAZgNyBEoAEgAAATMyFgcJARYGKwEiJwEmNDcBNgK9oBAKDP4wAdAMChCgDQr%2BKQcHAdcKBEoWDP4w%2FjAMFgkB1wgUCAHXCQAAAQE%2BAGYD6ARKABIAAAEzMhcBFhQHAQYrASImNwkBJjYBU6ANCgHXBwf%2BKQoNoBAKDAHQ%2FjAMCgRKCf4pCBQI%2FikJFgwB0AHQDBYAAAEAZgDIBEoDcgASAAAAFh0BFAcBBiInASY9ATQ2FwkBBDQWCf4pCBQI%2FikJFgwB0AHQA3cKEKANCv4pBwcB1woNoBAKDP4wAdAAAAABAGYBPgRKA%2BgAEgAACQEWHQEUBicJAQYmPQE0NwE2MgJqAdcJFgz%2BMP4wDBYJAdcIFAPh%2FikKDaAQCgwB0P4wDAoQoA0KAdcHAAAAAgDZ%2F%2FkEPQSwAAUAOgAAARQGIzQ2BTMyFh8BNjc%2BAh4EBgcOBgcGIiYjIgYiJy4DLwEuAT4EHgEXJyY2A%2BiwfLD%2BVmQVJgdPBQsiKFAzRyorDwURAQQSFyozTSwNOkkLDkc3EDlfNyYHBw8GDyUqPjdGMR%2BTDA0EsHywfLDIHBPCAQIGBwcFDx81S21DBxlLR1xKQhEFBQcHGWt0bCQjP2hJNyATBwMGBcASGAAAAAACAMgAFQOEBLAAFgAaAAATITIWFREUBisBEQcGJjURIyImNRE0NhcVITX6AlgVHR0Vlv8TGpYVHR2rASwEsB0V%2FnAVHf4MsgkQFQKKHRUBkBUdZGRkAAAAAgDIABkETASwAA4AEgAAEyEyFhURBRElIREjETQ2ARU3NfoC7ic9%2FUQCWP1EZB8BDWQEsFEs%2FFt1A7Z9%2FBgEARc0%2FV1kFGQAAQAAAAECTW%2FDBF9fDzz1AB8EsAAAAADQdnOXAAAAANB2c5f%2FUf%2BcBdwFFAAAAAgAAgAAAAAAAAABAAAFFP%2BFAAAFFP9R%2FtQF3AABAAAAAAAAAAAAAAAAAAAAowG4ACgAAAAAAZAAAASwAAAEsABkBLAAAASwAAAEsABwAooAAAUUAAACigAABRQAAAGxAAABRQAAANgAAADYAAAAogAAAQQAAABIAAABBAAAAUUAAASwAGQEsAB7BLAAyASwAMgB9AAABLD%2F8gSwAAAEsAAABLD%2F8ASwAAAEsAAOBLAACQSwAGQEsP%2FTBLD%2F0wSwAAAEsAAABLAAAASwAAAEsAAABLAAJgSwAG4EsAAXBLAAFwSwABcEsABkBLAAGgSwAGQEsAAMBLAAZASwABcEsP%2BcBLAAZASwABcEsAAXBLAAAASwABcEsAAXBLAAFwSwAGQEsAAABLAAZASwAAAEsAAABLAAAASwAAAEsAAABLAAAASwAAAEsAAABLAAZASwAMgEsAAABLAAAASwADUEsABkBLAAyASw%2F7UEsAAhBLAAAASwAAAEsAAABLAAAASwAAAEsP%2BcBLAAAASwAAAEsAAABLAA2wSwABcEsAB1BLAAAASwAAAEsAAABLAACgSwAMgEsAAABLAAnQSwAMgEsADIBLAAyASwAAAEsP%2F%2BBLABLASwAGQEsACIBLABOwSwABcEsAAXBLAAFwSwABcEsAAXBLAAFwSwAAAEsAAXBLAAFwSwABcEsAAXBLAAAASwALcEsAC3BLAAAASwAAAEsABJBLAAFwSwAAAEsAAABLAAXQSw%2F9wEsP%2FcBLD%2FnwSwAGQEsAAABLAAAASwAAAEsABkBLD%2F%2FwSwAAAEsP9RBLAABgSwAAAEsAAABLABRQSwAAEEsAAABLD%2FnASwAEoEsAAUBLAAAASwAAAEsAAABLD%2FnASwAGEEsP%2F9BLAAFgSwABYEsAAWBLAAFgSwABgEsAAABMQAAASwAGQAAAAAAAD%2F2ABkADkAyAAAAScAZAAZABkAGQAZABkAGQAZAAAAAAAAAAAAAADZAAAAAAAOAAAAAAAAAAAAAAAEAAAAAAAAAAAAAAAAAAMAZABkAAAAEAAAAAAAZP%2Bc%2F5z%2FnP%2Bc%2F5z%2FnP%2Bc%2F5wACQAJ%2F%2FL%2F8gBkAHkAJwBkAGQAAAAAAGT%2FogAAAAAAAAAAAAAAAADIAGQAAAABAI8AAP%2Bc%2F5wAZAAEAMgAyAAAAGQBkABkAAAAZAEs%2F7UAAAAAAAAAAAAAAAAAAABkAAABLAFBADIAMgAIAAAAAADIAT4AZgBmANkAyADIAAAAKgAqACoAKgCyAOgA6AFOAU4BTgFOAU4BTgFOAU4BTgFOAU4BTgFOAU4BpAIGAiICfgKGAqwC5ANGA24DjAPEBAgEMgRiBKIE3AVcBboGcgb0ByAHYgfKCB4IYgi%2BCTYJhAm2Cd4KKApMCpQK4gswC4oLygwIDFgNKg1eDbAODg5oDrQPKA%2BmD%2BYQEhBUEJAQqhEqEXYRthIKEjgSfBLAExoTdBPQFCoU1BU8FagVzBYEFjYWYBawFv4XUhemGAIYLhhqGJYYsBjgGP4ZKBloGZQZxBnaGe4aNhpoGrga9hteG7QcMhyUHOIdHB1EHWwdlB28HeYeLh52HsAfYh%2FSIEYgviEyIXYhuCJAIpYiuCMOIyIjOCN6I8Ij4CQCJDAkXiSWJOIlNCVgJbwmFCZ%2BJuYnUCe8J%2FgoNChwKKwpoCnMKiYqSiqEKworeiwILGgsuizsLRwtiC30LiguZi6iLtgvDi9GL34vsi%2F4MD4whDDSMRIxYDGuMegyJDJeMpoy3jMiMz4zaDO2NBg0YDSoNNI1LDWeNeg2PjZ8Ntw3GjdON5I31DgQOEI4hjjIOQo5SjmIOcw6HDpsOpo63jugO9w8GDxQPKI8%2BD0yPew%2BOj6MPtQ%2FKD9uP6o%2F%2BkBIQIBAxkECQX5CGEKoQu5DGENCQ3ZDoEPKRBBEYESuRPZFWkW2RgZGdEa0RvZHNkd2R7ZH9kgWSDJITkhqSIZIzEkSSThJXkmESapKAkouSlIAAQAAARcApwARAAAAAAACAAAAAQABAAAAQAAuAAAAAAAAABAAxgABAAAAAAATABIAAAADAAEECQAAAGoAEgADAAEECQABACgAfAADAAEECQACAA4ApAADAAEECQADAEwAsgADAAEECQAEADgA%2FgADAAEECQAFAHgBNgADAAEECQAGADYBrgADAAEECQAIABYB5AADAAEECQAJABYB%2BgADAAEECQALACQCEAADAAEECQAMACQCNAADAAEECQATACQCWAADAAEECQDIABYCfAADAAEECQDJADACkgADAAEECdkDABoCwnd3dy5nbHlwaGljb25zLmNvbQBDAG8AcAB5AHIAaQBnAGgAdAAgAKkAIAAyADAAMQA0ACAAYgB5ACAASgBhAG4AIABLAG8AdgBhAHIAaQBrAC4AIABBAGwAbAAgAHIAaQBnAGgAdABzACAAcgBlAHMAZQByAHYAZQBkAC4ARwBMAFkAUABIAEkAQwBPAE4AUwAgAEgAYQBsAGYAbABpAG4AZwBzAFIAZQBnAHUAbABhAHIAMQAuADAAMAA5ADsAVQBLAFcATgA7AEcATABZAFAASABJAEMATwBOAFMASABhAGwAZgBsAGkAbgBnAHMALQBSAGUAZwB1AGwAYQByAEcATABZAFAASABJAEMATwBOAFMAIABIAGEAbABmAGwAaQBuAGcAcwAgAFIAZQBnAHUAbABhAHIAVgBlAHIAcwBpAG8AbgAgADEALgAwADAAOQA7AFAAUwAgADAAMAAxAC4AMAAwADkAOwBoAG8AdABjAG8AbgB2ACAAMQAuADAALgA3ADAAOwBtAGEAawBlAG8AdABmAC4AbABpAGIAMgAuADUALgA1ADgAMwAyADkARwBMAFkAUABIAEkAQwBPAE4AUwBIAGEAbABmAGwAaQBuAGcAcwAtAFIAZQBnAHUAbABhAHIASgBhAG4AIABLAG8AdgBhAHIAaQBrAEoAYQBuACAASwBvAHYAYQByAGkAawB3AHcAdwAuAGcAbAB5AHAAaABpAGMAbwBuAHMALgBjAG8AbQB3AHcAdwAuAGcAbAB5AHAAaABpAGMAbwBuAHMALgBjAG8AbQB3AHcAdwAuAGcAbAB5AHAAaABpAGMAbwBuAHMALgBjAG8AbQBXAGUAYgBmAG8AbgB0ACAAMQAuADAAVwBlAGQAIABPAGMAdAAgADIAOQAgADAANgA6ADMANgA6ADAANwAgADIAMAAxADQARgBvAG4AdAAgAFMAcQB1AGkAcgByAGUAbAAAAAIAAAAAAAD%2FtQAyAAAAAAAAAAAAAAAAAAAAAAAAAAABFwAAAQIBAwADAA0ADgEEAJYBBQEGAQcBCAEJAQoBCwEMAQ0BDgEPARABEQESARMA7wEUARUBFgEXARgBGQEaARsBHAEdAR4BHwEgASEBIgEjASQBJQEmAScBKAEpASoBKwEsAS0BLgEvATABMQEyATMBNAE1ATYBNwE4ATkBOgE7ATwBPQE%2BAT8BQAFBAUIBQwFEAUUBRgFHAUgBSQFKAUsBTAFNAU4BTwFQAVEBUgFTAVQBVQFWAVcBWAFZAVoBWwFcAV0BXgFfAWABYQFiAWMBZAFlAWYBZwFoAWkBagFrAWwBbQFuAW8BcAFxAXIBcwF0AXUBdgF3AXgBeQF6AXsBfAF9AX4BfwGAAYEBggGDAYQBhQGGAYcBiAGJAYoBiwGMAY0BjgGPAZABkQGSAZMBlAGVAZYBlwGYAZkBmgGbAZwBnQGeAZ8BoAGhAaIBowGkAaUBpgGnAagBqQGqAasBrAGtAa4BrwGwAbEBsgGzAbQBtQG2AbcBuAG5AboBuwG8Ab0BvgG%2FAcABwQHCAcMBxAHFAcYBxwHIAckBygHLAcwBzQHOAc8B0AHRAdIB0wHUAdUB1gHXAdgB2QHaAdsB3AHdAd4B3wHgAeEB4gHjAeQB5QHmAecB6AHpAeoB6wHsAe0B7gHvAfAB8QHyAfMB9AH1AfYB9wH4AfkB%2BgH7AfwB%2FQH%2BAf8CAAIBAgICAwIEAgUCBgIHAggCCQIKAgsCDAINAg4CDwIQAhECEgZnbHlwaDEGZ2x5cGgyB3VuaTAwQTAHdW5pMjAwMAd1bmkyMDAxB3VuaTIwMDIHdW5pMjAwMwd1bmkyMDA0B3VuaTIwMDUHdW5pMjAwNgd1bmkyMDA3B3VuaTIwMDgHdW5pMjAwOQd1bmkyMDBBB3VuaTIwMkYHdW5pMjA1RgRFdXJvB3VuaTIwQkQHdW5pMjMxQgd1bmkyNUZDB3VuaTI2MDEHdW5pMjZGQQd1bmkyNzA5B3VuaTI3MEYHdW5pRTAwMQd1bmlFMDAyB3VuaUUwMDMHdW5pRTAwNQd1bmlFMDA2B3VuaUUwMDcHdW5pRTAwOAd1bmlFMDA5B3VuaUUwMTAHdW5pRTAxMQd1bmlFMDEyB3VuaUUwMTMHdW5pRTAxNAd1bmlFMDE1B3VuaUUwMTYHdW5pRTAxNwd1bmlFMDE4B3VuaUUwMTkHdW5pRTAyMAd1bmlFMDIxB3VuaUUwMjIHdW5pRTAyMwd1bmlFMDI0B3VuaUUwMjUHdW5pRTAyNgd1bmlFMDI3B3VuaUUwMjgHdW5pRTAyOQd1bmlFMDMwB3VuaUUwMzEHdW5pRTAzMgd1bmlFMDMzB3VuaUUwMzQHdW5pRTAzNQd1bmlFMDM2B3VuaUUwMzcHdW5pRTAzOAd1bmlFMDM5B3VuaUUwNDAHdW5pRTA0MQd1bmlFMDQyB3VuaUUwNDMHdW5pRTA0NAd1bmlFMDQ1B3VuaUUwNDYHdW5pRTA0Nwd1bmlFMDQ4B3VuaUUwNDkHdW5pRTA1MAd1bmlFMDUxB3VuaUUwNTIHdW5pRTA1Mwd1bmlFMDU0B3VuaUUwNTUHdW5pRTA1Ngd1bmlFMDU3B3VuaUUwNTgHdW5pRTA1OQd1bmlFMDYwB3VuaUUwNjIHdW5pRTA2Mwd1bmlFMDY0B3VuaUUwNjUHdW5pRTA2Ngd1bmlFMDY3B3VuaUUwNjgHdW5pRTA2OQd1bmlFMDcwB3VuaUUwNzEHdW5pRTA3Mgd1bmlFMDczB3VuaUUwNzQHdW5pRTA3NQd1bmlFMDc2B3VuaUUwNzcHdW5pRTA3OAd1bmlFMDc5B3VuaUUwODAHdW5pRTA4MQd1bmlFMDgyB3VuaUUwODMHdW5pRTA4NAd1bmlFMDg1B3VuaUUwODYHdW5pRTA4Nwd1bmlFMDg4B3VuaUUwODkHdW5pRTA5MAd1bmlFMDkxB3VuaUUwOTIHdW5pRTA5Mwd1bmlFMDk0B3VuaUUwOTUHdW5pRTA5Ngd1bmlFMDk3B3VuaUUxMDEHdW5pRTEwMgd1bmlFMTAzB3VuaUUxMDQHdW5pRTEwNQd1bmlFMTA2B3VuaUUxMDcHdW5pRTEwOAd1bmlFMTA5B3VuaUUxMTAHdW5pRTExMQd1bmlFMTEyB3VuaUUxMTMHdW5pRTExNAd1bmlFMTE1B3VuaUUxMTYHdW5pRTExNwd1bmlFMTE4B3VuaUUxMTkHdW5pRTEyMAd1bmlFMTIxB3VuaUUxMjIHdW5pRTEyMwd1bmlFMTI0B3VuaUUxMjUHdW5pRTEyNgd1bmlFMTI3B3VuaUUxMjgHdW5pRTEyOQd1bmlFMTMwB3VuaUUxMzEHdW5pRTEzMgd1bmlFMTMzB3VuaUUxMzQHdW5pRTEzNQd1bmlFMTM2B3VuaUUxMzcHdW5pRTEzOAd1bmlFMTM5B3VuaUUxNDAHdW5pRTE0MQd1bmlFMTQyB3VuaUUxNDMHdW5pRTE0NAd1bmlFMTQ1B3VuaUUxNDYHdW5pRTE0OAd1bmlFMTQ5B3VuaUUxNTAHdW5pRTE1MQd1bmlFMTUyB3VuaUUxNTMHdW5pRTE1NAd1bmlFMTU1B3VuaUUxNTYHdW5pRTE1Nwd1bmlFMTU4B3VuaUUxNTkHdW5pRTE2MAd1bmlFMTYxB3VuaUUxNjIHdW5pRTE2Mwd1bmlFMTY0B3VuaUUxNjUHdW5pRTE2Ngd1bmlFMTY3B3VuaUUxNjgHdW5pRTE2OQd1bmlFMTcwB3VuaUUxNzEHdW5pRTE3Mgd1bmlFMTczB3VuaUUxNzQHdW5pRTE3NQd1bmlFMTc2B3VuaUUxNzcHdW5pRTE3OAd1bmlFMTc5B3VuaUUxODAHdW5pRTE4MQd1bmlFMTgyB3VuaUUxODMHdW5pRTE4NAd1bmlFMTg1B3VuaUUxODYHdW5pRTE4Nwd1bmlFMTg4B3VuaUUxODkHdW5pRTE5MAd1bmlFMTkxB3VuaUUxOTIHdW5pRTE5Mwd1bmlFMTk0B3VuaUUxOTUHdW5pRTE5Nwd1bmlFMTk4B3VuaUUxOTkHdW5pRTIwMAd1bmlFMjAxB3VuaUUyMDIHdW5pRTIwMwd1bmlFMjA0B3VuaUUyMDUHdW5pRTIwNgd1bmlFMjA5B3VuaUUyMTAHdW5pRTIxMQd1bmlFMjEyB3VuaUUyMTMHdW5pRTIxNAd1bmlFMjE1B3VuaUUyMTYHdW5pRTIxOAd1bmlFMjE5B3VuaUUyMjEHdW5pRTIyMwd1bmlFMjI0B3VuaUUyMjUHdW5pRTIyNgd1bmlFMjI3B3VuaUUyMzAHdW5pRTIzMQd1bmlFMjMyB3VuaUUyMzMHdW5pRTIzNAd1bmlFMjM1B3VuaUUyMzYHdW5pRTIzNwd1bmlFMjM4B3VuaUUyMzkHdW5pRTI0MAd1bmlFMjQxB3VuaUUyNDIHdW5pRTI0Mwd1bmlFMjQ0B3VuaUUyNDUHdW5pRTI0Ngd1bmlFMjQ3B3VuaUUyNDgHdW5pRTI0OQd1bmlFMjUwB3VuaUUyNTEHdW5pRTI1Mgd1bmlFMjUzB3VuaUUyNTQHdW5pRTI1NQd1bmlFMjU2B3VuaUUyNTcHdW5pRTI1OAd1bmlFMjU5B3VuaUUyNjAHdW5pRjhGRgZ1MUY1MTEGdTFGNkFBAAAAAAFUUMMXAAA%3D%29%20format%28%27truetype%27%29%2Curl%28data%3Aimage%2Fsvg%2Bxml%3Bbase64%2CPD94bWwgdmVyc2lvbj0iMS4wIiBzdGFuZGFsb25lPSJubyI%2FPgo8IURPQ1RZUEUgc3ZnIFBVQkxJQyAiLS8vVzNDLy9EVEQgU1ZHIDEuMS8vRU4iICJodHRwOi8vd3d3LnczLm9yZy9HcmFwaGljcy9TVkcvMS4xL0RURC9zdmcxMS5kdGQiID4KPHN2ZyB4bWxucz0iaHR0cDovL3d3dy53My5vcmcvMjAwMC9zdmciPgo8bWV0YWRhdGE%2BPC9tZXRhZGF0YT4KPGRlZnM%2BCjxmb250IGlkPSJnbHlwaGljb25zX2hhbGZsaW5nc3JlZ3VsYXIiIGhvcml6LWFkdi14PSIxMjAwIiA%2BCjxmb250LWZhY2UgdW5pdHMtcGVyLWVtPSIxMjAwIiBhc2NlbnQ9Ijk2MCIgZGVzY2VudD0iLTI0MCIgLz4KPG1pc3NpbmctZ2x5cGggaG9yaXotYWR2LXg9IjUwMCIgLz4KPGdseXBoIGhvcml6LWFkdi14PSIwIiAvPgo8Z2x5cGggaG9yaXotYWR2LXg9IjQwMCIgLz4KPGdseXBoIHVuaWNvZGU9IiAiIC8%2BCjxnbHlwaCB1bmljb2RlPSIqIiBkPSJNNjAwIDExMDBxMTUgMCAzNCAtMS41dDMwIC0zLjVsMTEgLTFxMTAgLTIgMTcuNSAtMTAuNXQ3LjUgLTE4LjV2LTIyNGwxNTggMTU4cTcgNyAxOCA4dDE5IC02bDEwNiAtMTA2cTcgLTggNiAtMTl0LTggLTE4bC0xNTggLTE1OGgyMjRxMTAgMCAxOC41IC03LjV0MTAuNSAtMTcuNXE2IC00MSA2IC03NXEwIC0xNSAtMS41IC0zNHQtMy41IC0zMGwtMSAtMTFxLTIgLTEwIC0xMC41IC0xNy41dC0xOC41IC03LjVoLTIyNGwxNTggLTE1OCBxNyAtNyA4IC0xOHQtNiAtMTlsLTEwNiAtMTA2cS04IC03IC0xOSAtNnQtMTggOGwtMTU4IDE1OHYtMjI0cTAgLTEwIC03LjUgLTE4LjV0LTE3LjUgLTEwLjVxLTQxIC02IC03NSAtNnEtMTUgMCAtMzQgMS41dC0zMCAzLjVsLTExIDFxLTEwIDIgLTE3LjUgMTAuNXQtNy41IDE4LjV2MjI0bC0xNTggLTE1OHEtNyAtNyAtMTggLTh0LTE5IDZsLTEwNiAxMDZxLTcgOCAtNiAxOXQ4IDE4bDE1OCAxNThoLTIyNHEtMTAgMCAtMTguNSA3LjUgdC0xMC41IDE3LjVxLTYgNDEgLTYgNzVxMCAxNSAxLjUgMzR0My41IDMwbDEgMTFxMiAxMCAxMC41IDE3LjV0MTguNSA3LjVoMjI0bC0xNTggMTU4cS03IDcgLTggMTh0NiAxOWwxMDYgMTA2cTggNyAxOSA2dDE4IC04bDE1OCAtMTU4djIyNHEwIDEwIDcuNSAxOC41dDE3LjUgMTAuNXE0MSA2IDc1IDZ6IiAvPgo8Z2x5cGggdW5pY29kZT0iKyIgZD0iTTQ1MCAxMTAwaDIwMHEyMSAwIDM1LjUgLTE0LjV0MTQuNSAtMzUuNXYtMzUwaDM1MHEyMSAwIDM1LjUgLTE0LjV0MTQuNSAtMzUuNXYtMjAwcTAgLTIxIC0xNC41IC0zNS41dC0zNS41IC0xNC41aC0zNTB2LTM1MHEwIC0yMSAtMTQuNSAtMzUuNXQtMzUuNSAtMTQuNWgtMjAwcS0yMSAwIC0zNS41IDE0LjV0LTE0LjUgMzUuNXYzNTBoLTM1MHEtMjEgMCAtMzUuNSAxNC41dC0xNC41IDM1LjV2MjAwcTAgMjEgMTQuNSAzNS41dDM1LjUgMTQuNSBoMzUwdjM1MHEwIDIxIDE0LjUgMzUuNXQzNS41IDE0LjV6IiAvPgo8Z2x5cGggdW5pY29kZT0iJiN4YTA7IiAvPgo8Z2x5cGggdW5pY29kZT0iJiN4YTU7IiBkPSJNODI1IDExMDBoMjUwcTEwIDAgMTIuNSAtNXQtNS41IC0xM2wtMzY0IC0zNjRxLTYgLTYgLTExIC0xOGgyNjhxMTAgMCAxMyAtNnQtMyAtMTRsLTEyMCAtMTYwcS02IC04IC0xOCAtMTR0LTIyIC02aC0xMjV2LTEwMGgyNzVxMTAgMCAxMyAtNnQtMyAtMTRsLTEyMCAtMTYwcS02IC04IC0xOCAtMTR0LTIyIC02aC0xMjV2LTE3NHEwIC0xMSAtNy41IC0xOC41dC0xOC41IC03LjVoLTE0OHEtMTEgMCAtMTguNSA3LjV0LTcuNSAxOC41djE3NCBoLTI3NXEtMTAgMCAtMTMgNnQzIDE0bDEyMCAxNjBxNiA4IDE4IDE0dDIyIDZoMTI1djEwMGgtMjc1cS0xMCAwIC0xMyA2dDMgMTRsMTIwIDE2MHE2IDggMTggMTR0MjIgNmgxMThxLTUgMTIgLTExIDE4bC0zNjQgMzY0cS04IDggLTUuNSAxM3QxMi41IDVoMjUwcTI1IDAgNDMgLTE4bDE2NCAtMTY0cTggLTggMTggLTh0MTggOGwxNjQgMTY0cTE4IDE4IDQzIDE4eiIgLz4KPGdseXBoIHVuaWNvZGU9IiYjeDIwMDA7IiBob3Jpei1hZHYteD0iNjUwIiAvPgo8Z2x5cGggdW5pY29kZT0iJiN4MjAwMTsiIGhvcml6LWFkdi14PSIxMzAwIiAvPgo8Z2x5cGggdW5pY29kZT0iJiN4MjAwMjsiIGhvcml6LWFkdi14PSI2NTAiIC8%2BCjxnbHlwaCB1bmljb2RlPSImI3gyMDAzOyIgaG9yaXotYWR2LXg9IjEzMDAiIC8%2BCjxnbHlwaCB1bmljb2RlPSImI3gyMDA0OyIgaG9yaXotYWR2LXg9IjQzMyIgLz4KPGdseXBoIHVuaWNvZGU9IiYjeDIwMDU7IiBob3Jpei1hZHYteD0iMzI1IiAvPgo8Z2x5cGggdW5pY29kZT0iJiN4MjAwNjsiIGhvcml6LWFkdi14PSIyMTYiIC8%2BCjxnbHlwaCB1bmljb2RlPSImI3gyMDA3OyIgaG9yaXotYWR2LXg9IjIxNiIgLz4KPGdseXBoIHVuaWNvZGU9IiYjeDIwMDg7IiBob3Jpei1hZHYteD0iMTYyIiAvPgo8Z2x5cGggdW5pY29kZT0iJiN4MjAwOTsiIGhvcml6LWFkdi14PSIyNjAiIC8%2BCjxnbHlwaCB1bmljb2RlPSImI3gyMDBhOyIgaG9yaXotYWR2LXg9IjcyIiAvPgo8Z2x5cGggdW5pY29kZT0iJiN4MjAyZjsiIGhvcml6LWFkdi14PSIyNjAiIC8%2BCjxnbHlwaCB1bmljb2RlPSImI3gyMDVmOyIgaG9yaXotYWR2LXg9IjMyNSIgLz4KPGdseXBoIHVuaWNvZGU9IiYjeDIwYWM7IiBkPSJNNzQ0IDExOThxMjQyIDAgMzU0IC0xODlxNjAgLTEwNCA2NiAtMjA5aC0xODFxMCA0NSAtMTcuNSA4Mi41dC00My41IDYxLjV0LTU4IDQwLjV0LTYwLjUgMjR0LTUxLjUgNy41cS0xOSAwIC00MC41IC01LjV0LTQ5LjUgLTIwLjV0LTUzIC0zOHQtNDkgLTYyLjV0LTM5IC04OS41aDM3OWwtMTAwIC0xMDBoLTMwMHEtNiAtNTAgLTYgLTEwMGg0MDZsLTEwMCAtMTAwaC0zMDBxOSAtNzQgMzMgLTEzMnQ1Mi41IC05MXQ2MS41IC01NC41dDU5IC0yOSB0NDcgLTcuNXEyMiAwIDUwLjUgNy41dDYwLjUgMjQuNXQ1OCA0MXQ0My41IDYxdDE3LjUgODBoMTc0cS0zMCAtMTcxIC0xMjggLTI3OHEtMTA3IC0xMTcgLTI3NCAtMTE3cS0yMDYgMCAtMzI0IDE1OHEtMzYgNDggLTY5IDEzM3QtNDUgMjA0aC0yMTdsMTAwIDEwMGgxMTJxMSA0NyA2IDEwMGgtMjE4bDEwMCAxMDBoMTM0cTIwIDg3IDUxIDE1My41dDYyIDEwMy41cTExNyAxNDEgMjk3IDE0MXoiIC8%2BCjxnbHlwaCB1bmljb2RlPSImI3gyMGJkOyIgZD0iTTQyOCAxMjAwaDM1MHE2NyAwIDEyMCAtMTN0ODYgLTMxdDU3IC00OS41dDM1IC01Ni41dDE3IC02NC41dDYuNSAtNjAuNXQwLjUgLTU3di0xNi41di0xNi41cTAgLTM2IC0wLjUgLTU3dC02LjUgLTYxdC0xNyAtNjV0LTM1IC01N3QtNTcgLTUwLjV0LTg2IC0zMS41dC0xMjAgLTEzaC0xNzhsLTIgLTEwMGgyODhxMTAgMCAxMyAtNnQtMyAtMTRsLTEyMCAtMTYwcS02IC04IC0xOCAtMTR0LTIyIC02aC0xMzh2LTE3NXEwIC0xMSAtNS41IC0xOCB0LTE1LjUgLTdoLTE0OXEtMTAgMCAtMTcuNSA3LjV0LTcuNSAxNy41djE3NWgtMjY3cS0xMCAwIC0xMyA2dDMgMTRsMTIwIDE2MHE2IDggMTggMTR0MjIgNmgxMTd2MTAwaC0yNjdxLTEwIDAgLTEzIDZ0MyAxNGwxMjAgMTYwcTYgOCAxOCAxNHQyMiA2aDExN3Y0NzVxMCAxMCA3LjUgMTcuNXQxNy41IDcuNXpNNjAwIDEwMDB2LTMwMGgyMDNxNjQgMCA4Ni41IDMzdDIyLjUgMTE5cTAgODQgLTIyLjUgMTE2dC04Ni41IDMyaC0yMDN6IiAvPgo8Z2x5cGggdW5pY29kZT0iJiN4MjIxMjsiIGQ9Ik0yNTAgNzAwaDgwMHEyMSAwIDM1LjUgLTE0LjV0MTQuNSAtMzUuNXYtMjAwcTAgLTIxIC0xNC41IC0zNS41dC0zNS41IC0xNC41aC04MDBxLTIxIDAgLTM1LjUgMTQuNXQtMTQuNSAzNS41djIwMHEwIDIxIDE0LjUgMzUuNXQzNS41IDE0LjV6IiAvPgo8Z2x5cGggdW5pY29kZT0iJiN4MjMxYjsiIGQ9Ik0xMDAwIDEyMDB2LTE1MHEwIC0yMSAtMTQuNSAtMzUuNXQtMzUuNSAtMTQuNWgtNTB2LTEwMHEwIC05MSAtNDkuNSAtMTY1LjV0LTEzMC41IC0xMDkuNXE4MSAtMzUgMTMwLjUgLTEwOS41dDQ5LjUgLTE2NS41di0xNTBoNTBxMjEgMCAzNS41IC0xNC41dDE0LjUgLTM1LjV2LTE1MGgtODAwdjE1MHEwIDIxIDE0LjUgMzUuNXQzNS41IDE0LjVoNTB2MTUwcTAgOTEgNDkuNSAxNjUuNXQxMzAuNSAxMDkuNXEtODEgMzUgLTEzMC41IDEwOS41IHQtNDkuNSAxNjUuNXYxMDBoLTUwcS0yMSAwIC0zNS41IDE0LjV0LTE0LjUgMzUuNXYxNTBoODAwek00MDAgMTAwMHYtMTAwcTAgLTYwIDMyLjUgLTEwOS41dDg3LjUgLTczLjVxMjggLTEyIDQ0IC0zN3QxNiAtNTV0LTE2IC01NXQtNDQgLTM3cS01NSAtMjQgLTg3LjUgLTczLjV0LTMyLjUgLTEwOS41di0xNTBoNDAwdjE1MHEwIDYwIC0zMi41IDEwOS41dC04Ny41IDczLjVxLTI4IDEyIC00NCAzN3QtMTYgNTV0MTYgNTV0NDQgMzcgcTU1IDI0IDg3LjUgNzMuNXQzMi41IDEwOS41djEwMGgtNDAweiIgLz4KPGdseXBoIHVuaWNvZGU9IiYjeDI1ZmM7IiBob3Jpei1hZHYteD0iNTAwIiBkPSJNMCAweiIgLz4KPGdseXBoIHVuaWNvZGU9IiYjeDI2MDE7IiBkPSJNNTAzIDEwODlxMTEwIDAgMjAwLjUgLTU5LjV0MTM0LjUgLTE1Ni41cTQ0IDE0IDkwIDE0cTEyMCAwIDIwNSAtODYuNXQ4NSAtMjA2LjVxMCAtMTIxIC04NSAtMjA3LjV0LTIwNSAtODYuNWgtNzUwcS03OSAwIC0xMzUuNSA1N3QtNTYuNSAxMzdxMCA2OSA0Mi41IDEyMi41dDEwOC41IDY3LjVxLTIgMTIgLTIgMzdxMCAxNTMgMTA4IDI2MC41dDI2MCAxMDcuNXoiIC8%2BCjxnbHlwaCB1bmljb2RlPSImI3gyNmZhOyIgZD0iTTc3NCAxMTkzLjVxMTYgLTkuNSAyMC41IC0yN3QtNS41IC0zMy41bC0xMzYgLTE4N2w0NjcgLTc0NmgzMHEyMCAwIDM1IC0xOC41dDE1IC0zOS41di00MmgtMTIwMHY0MnEwIDIxIDE1IDM5LjV0MzUgMTguNWgzMGw0NjggNzQ2bC0xMzUgMTgzcS0xMCAxNiAtNS41IDM0dDIwLjUgMjh0MzQgNS41dDI4IC0yMC41bDExMSAtMTQ4bDExMiAxNTBxOSAxNiAyNyAyMC41dDM0IC01ek02MDAgMjAwaDM3N2wtMTgyIDExMmwtMTk1IDUzNHYtNjQ2eiAiIC8%2BCjxnbHlwaCB1bmljb2RlPSImI3gyNzA5OyIgZD0iTTI1IDExMDBoMTE1MHExMCAwIDEyLjUgLTV0LTUuNSAtMTNsLTU2NCAtNTY3cS04IC04IC0xOCAtOHQtMTggOGwtNTY0IDU2N3EtOCA4IC01LjUgMTN0MTIuNSA1ek0xOCA4ODJsMjY0IC0yNjRxOCAtOCA4IC0xOHQtOCAtMThsLTI2NCAtMjY0cS04IC04IC0xMyAtNS41dC01IDEyLjV2NTUwcTAgMTAgNSAxMi41dDEzIC01LjV6TTkxOCA2MThsMjY0IDI2NHE4IDggMTMgNS41dDUgLTEyLjV2LTU1MHEwIC0xMCAtNSAtMTIuNXQtMTMgNS41IGwtMjY0IDI2NHEtOCA4IC04IDE4dDggMTh6TTgxOCA0ODJsMzY0IC0zNjRxOCAtOCA1LjUgLTEzdC0xMi41IC01aC0xMTUwcS0xMCAwIC0xMi41IDV0NS41IDEzbDM2NCAzNjRxOCA4IDE4IDh0MTggLThsMTY0IC0xNjRxOCAtOCAxOCAtOHQxOCA4bDE2NCAxNjRxOCA4IDE4IDh0MTggLTh6IiAvPgo8Z2x5cGggdW5pY29kZT0iJiN4MjcwZjsiIGQ9Ik0xMDExIDEyMTBxMTkgMCAzMyAtMTNsMTUzIC0xNTNxMTMgLTE0IDEzIC0zM3QtMTMgLTMzbC05OSAtOTJsLTIxNCAyMTRsOTUgOTZxMTMgMTQgMzIgMTR6TTEwMTMgODAwbC02MTUgLTYxNGwtMjE0IDIxNGw2MTQgNjE0ek0zMTcgOTZsLTMzMyAtMTEybDExMCAzMzV6IiAvPgo8Z2x5cGggdW5pY29kZT0iJiN4ZTAwMTsiIGQ9Ik03MDAgNjUwdi01NTBoMjUwcTIxIDAgMzUuNSAtMTQuNXQxNC41IC0zNS41di01MGgtODAwdjUwcTAgMjEgMTQuNSAzNS41dDM1LjUgMTQuNWgyNTB2NTUwbC01MDAgNTUwaDEyMDB6IiAvPgo8Z2x5cGggdW5pY29kZT0iJiN4ZTAwMjsiIGQ9Ik0zNjggMTAxN2w2NDUgMTYzcTM5IDE1IDYzIDB0MjQgLTQ5di04MzFxMCAtNTUgLTQxLjUgLTk1LjV0LTExMS41IC02My41cS03OSAtMjUgLTE0NyAtNC41dC04NiA3NXQyNS41IDExMS41dDEyMi41IDgycTcyIDI0IDEzOCA4djUyMWwtNjAwIC0xNTV2LTYwNnEwIC00MiAtNDQgLTkwdC0xMDkgLTY5cS03OSAtMjYgLTE0NyAtNS41dC04NiA3NS41dDI1LjUgMTExLjV0MTIyLjUgODIuNXE3MiAyNCAxMzggN3Y2MzlxMCAzOCAxNC41IDU5IHQ1My41IDM0eiIgLz4KPGdseXBoIHVuaWNvZGU9IiYjeGUwMDM7IiBkPSJNNTAwIDExOTFxMTAwIDAgMTkxIC0zOXQxNTYuNSAtMTA0LjV0MTA0LjUgLTE1Ni41dDM5IC0xOTFsLTEgLTJsMSAtNXEwIC0xNDEgLTc4IC0yNjJsMjc1IC0yNzRxMjMgLTI2IDIyLjUgLTQ0LjV0LTIyLjUgLTQyLjVsLTU5IC01OHEtMjYgLTIwIC00Ni41IC0yMHQtMzkuNSAyMGwtMjc1IDI3NHEtMTE5IC03NyAtMjYxIC03N2wtNSAxbC0yIC0xcS0xMDAgMCAtMTkxIDM5dC0xNTYuNSAxMDQuNXQtMTA0LjUgMTU2LjV0LTM5IDE5MSB0MzkgMTkxdDEwNC41IDE1Ni41dDE1Ni41IDEwNC41dDE5MSAzOXpNNTAwIDEwMjJxLTg4IDAgLTE2MiAtNDN0LTExNyAtMTE3dC00MyAtMTYydDQzIC0xNjJ0MTE3IC0xMTd0MTYyIC00M3QxNjIgNDN0MTE3IDExN3Q0MyAxNjJ0LTQzIDE2MnQtMTE3IDExN3QtMTYyIDQzeiIgLz4KPGdseXBoIHVuaWNvZGU9IiYjeGUwMDU7IiBkPSJNNjQ5IDk0OXE0OCA2OCAxMDkuNSAxMDR0MTIxLjUgMzguNXQxMTguNSAtMjB0MTAyLjUgLTY0dDcxIC0xMDAuNXQyNyAtMTIzcTAgLTU3IC0zMy41IC0xMTcuNXQtOTQgLTEyNC41dC0xMjYuNSAtMTI3LjV0LTE1MCAtMTUyLjV0LTE0NiAtMTc0cS02MiA4NSAtMTQ1LjUgMTc0dC0xNTAgMTUyLjV0LTEyNi41IDEyNy41dC05My41IDEyNC41dC0zMy41IDExNy41cTAgNjQgMjggMTIzdDczIDEwMC41dDEwNCA2NHQxMTkgMjAgdDEyMC41IC0zOC41dDEwNC41IC0xMDR6IiAvPgo8Z2x5cGggdW5pY29kZT0iJiN4ZTAwNjsiIGQ9Ik00MDcgODAwbDEzMSAzNTNxNyAxOSAxNy41IDE5dDE3LjUgLTE5bDEyOSAtMzUzaDQyMXEyMSAwIDI0IC04LjV0LTE0IC0yMC41bC0zNDIgLTI0OWwxMzAgLTQwMXE3IC0yMCAtMC41IC0yNS41dC0yNC41IDYuNWwtMzQzIDI0NmwtMzQyIC0yNDdxLTE3IC0xMiAtMjQuNSAtNi41dC0wLjUgMjUuNWwxMzAgNDAwbC0zNDcgMjUxcS0xNyAxMiAtMTQgMjAuNXQyMyA4LjVoNDI5eiIgLz4KPGdseXBoIHVuaWNvZGU9IiYjeGUwMDc7IiBkPSJNNDA3IDgwMGwxMzEgMzUzcTcgMTkgMTcuNSAxOXQxNy41IC0xOWwxMjkgLTM1M2g0MjFxMjEgMCAyNCAtOC41dC0xNCAtMjAuNWwtMzQyIC0yNDlsMTMwIC00MDFxNyAtMjAgLTAuNSAtMjUuNXQtMjQuNSA2LjVsLTM0MyAyNDZsLTM0MiAtMjQ3cS0xNyAtMTIgLTI0LjUgLTYuNXQtMC41IDI1LjVsMTMwIDQwMGwtMzQ3IDI1MXEtMTcgMTIgLTE0IDIwLjV0MjMgOC41aDQyOXpNNDc3IDcwMGgtMjQwbDE5NyAtMTQybC03NCAtMjI2IGwxOTMgMTM5bDE5NSAtMTQwbC03NCAyMjlsMTkyIDE0MGgtMjM0bC03OCAyMTF6IiAvPgo8Z2x5cGggdW5pY29kZT0iJiN4ZTAwODsiIGQ9Ik02MDAgMTIwMHExMjQgMCAyMTIgLTg4dDg4IC0yMTJ2LTI1MHEwIC00NiAtMzEgLTk4dC02OSAtNTJ2LTc1cTAgLTEwIDYgLTIxLjV0MTUgLTE3LjVsMzU4IC0yMzBxOSAtNSAxNSAtMTYuNXQ2IC0yMS41di05M3EwIC0xMCAtNy41IC0xNy41dC0xNy41IC03LjVoLTExNTBxLTEwIDAgLTE3LjUgNy41dC03LjUgMTcuNXY5M3EwIDEwIDYgMjEuNXQxNSAxNi41bDM1OCAyMzBxOSA2IDE1IDE3LjV0NiAyMS41djc1cS0zOCAwIC02OSA1MiB0LTMxIDk4djI1MHEwIDEyNCA4OCAyMTJ0MjEyIDg4eiIgLz4KPGdseXBoIHVuaWNvZGU9IiYjeGUwMDk7IiBkPSJNMjUgMTEwMGgxMTUwcTEwIDAgMTcuNSAtNy41dDcuNSAtMTcuNXYtMTA1MHEwIC0xMCAtNy41IC0xNy41dC0xNy41IC03LjVoLTExNTBxLTEwIDAgLTE3LjUgNy41dC03LjUgMTcuNXYxMDUwcTAgMTAgNy41IDE3LjV0MTcuNSA3LjV6TTEwMCAxMDAwdi0xMDBoMTAwdjEwMGgtMTAwek04NzUgMTAwMGgtNTUwcS0xMCAwIC0xNy41IC03LjV0LTcuNSAtMTcuNXYtMzUwcTAgLTEwIDcuNSAtMTcuNXQxNy41IC03LjVoNTUwIHExMCAwIDE3LjUgNy41dDcuNSAxNy41djM1MHEwIDEwIC03LjUgMTcuNXQtMTcuNSA3LjV6TTEwMDAgMTAwMHYtMTAwaDEwMHYxMDBoLTEwMHpNMTAwIDgwMHYtMTAwaDEwMHYxMDBoLTEwMHpNMTAwMCA4MDB2LTEwMGgxMDB2MTAwaC0xMDB6TTEwMCA2MDB2LTEwMGgxMDB2MTAwaC0xMDB6TTEwMDAgNjAwdi0xMDBoMTAwdjEwMGgtMTAwek04NzUgNTAwaC01NTBxLTEwIDAgLTE3LjUgLTcuNXQtNy41IC0xNy41di0zNTBxMCAtMTAgNy41IC0xNy41IHQxNy41IC03LjVoNTUwcTEwIDAgMTcuNSA3LjV0Ny41IDE3LjV2MzUwcTAgMTAgLTcuNSAxNy41dC0xNy41IDcuNXpNMTAwIDQwMHYtMTAwaDEwMHYxMDBoLTEwMHpNMTAwMCA0MDB2LTEwMGgxMDB2MTAwaC0xMDB6TTEwMCAyMDB2LTEwMGgxMDB2MTAwaC0xMDB6TTEwMDAgMjAwdi0xMDBoMTAwdjEwMGgtMTAweiIgLz4KPGdseXBoIHVuaWNvZGU9IiYjeGUwMTA7IiBkPSJNNTAgMTEwMGg0MDBxMjEgMCAzNS41IC0xNC41dDE0LjUgLTM1LjV2LTQwMHEwIC0yMSAtMTQuNSAtMzUuNXQtMzUuNSAtMTQuNWgtNDAwcS0yMSAwIC0zNS41IDE0LjV0LTE0LjUgMzUuNXY0MDBxMCAyMSAxNC41IDM1LjV0MzUuNSAxNC41ek02NTAgMTEwMGg0MDBxMjEgMCAzNS41IC0xNC41dDE0LjUgLTM1LjV2LTQwMHEwIC0yMSAtMTQuNSAtMzUuNXQtMzUuNSAtMTQuNWgtNDAwcS0yMSAwIC0zNS41IDE0LjV0LTE0LjUgMzUuNXY0MDAgcTAgMjEgMTQuNSAzNS41dDM1LjUgMTQuNXpNNTAgNTAwaDQwMHEyMSAwIDM1LjUgLTE0LjV0MTQuNSAtMzUuNXYtNDAwcTAgLTIxIC0xNC41IC0zNS41dC0zNS41IC0xNC41aC00MDBxLTIxIDAgLTM1LjUgMTQuNXQtMTQuNSAzNS41djQwMHEwIDIxIDE0LjUgMzUuNXQzNS41IDE0LjV6TTY1MCA1MDBoNDAwcTIxIDAgMzUuNSAtMTQuNXQxNC41IC0zNS41di00MDBxMCAtMjEgLTE0LjUgLTM1LjV0LTM1LjUgLTE0LjVoLTQwMCBxLTIxIDAgLTM1LjUgMTQuNXQtMTQuNSAzNS41djQwMHEwIDIxIDE0LjUgMzUuNXQzNS41IDE0LjV6IiAvPgo8Z2x5cGggdW5pY29kZT0iJiN4ZTAxMTsiIGQ9Ik01MCAxMTAwaDIwMHEyMSAwIDM1LjUgLTE0LjV0MTQuNSAtMzUuNXYtMjAwcTAgLTIxIC0xNC41IC0zNS41dC0zNS41IC0xNC41aC0yMDBxLTIxIDAgLTM1LjUgMTQuNXQtMTQuNSAzNS41djIwMHEwIDIxIDE0LjUgMzUuNXQzNS41IDE0LjV6TTQ1MCAxMTAwaDIwMHEyMSAwIDM1LjUgLTE0LjV0MTQuNSAtMzUuNXYtMjAwcTAgLTIxIC0xNC41IC0zNS41dC0zNS41IC0xNC41aC0yMDBxLTIxIDAgLTM1LjUgMTQuNXQtMTQuNSAzNS41djIwMCBxMCAyMSAxNC41IDM1LjV0MzUuNSAxNC41ek04NTAgMTEwMGgyMDBxMjEgMCAzNS41IC0xNC41dDE0LjUgLTM1LjV2LTIwMHEwIC0yMSAtMTQuNSAtMzUuNXQtMzUuNSAtMTQuNWgtMjAwcS0yMSAwIC0zNS41IDE0LjV0LTE0LjUgMzUuNXYyMDBxMCAyMSAxNC41IDM1LjV0MzUuNSAxNC41ek01MCA3MDBoMjAwcTIxIDAgMzUuNSAtMTQuNXQxNC41IC0zNS41di0yMDBxMCAtMjEgLTE0LjUgLTM1LjV0LTM1LjUgLTE0LjVoLTIwMCBxLTIxIDAgLTM1LjUgMTQuNXQtMTQuNSAzNS41djIwMHEwIDIxIDE0LjUgMzUuNXQzNS41IDE0LjV6TTQ1MCA3MDBoMjAwcTIxIDAgMzUuNSAtMTQuNXQxNC41IC0zNS41di0yMDBxMCAtMjEgLTE0LjUgLTM1LjV0LTM1LjUgLTE0LjVoLTIwMHEtMjEgMCAtMzUuNSAxNC41dC0xNC41IDM1LjV2MjAwcTAgMjEgMTQuNSAzNS41dDM1LjUgMTQuNXpNODUwIDcwMGgyMDBxMjEgMCAzNS41IC0xNC41dDE0LjUgLTM1LjV2LTIwMCBxMCAtMjEgLTE0LjUgLTM1LjV0LTM1LjUgLTE0LjVoLTIwMHEtMjEgMCAtMzUuNSAxNC41dC0xNC41IDM1LjV2MjAwcTAgMjEgMTQuNSAzNS41dDM1LjUgMTQuNXpNNTAgMzAwaDIwMHEyMSAwIDM1LjUgLTE0LjV0MTQuNSAtMzUuNXYtMjAwcTAgLTIxIC0xNC41IC0zNS41dC0zNS41IC0xNC41aC0yMDBxLTIxIDAgLTM1LjUgMTQuNXQtMTQuNSAzNS41djIwMHEwIDIxIDE0LjUgMzUuNXQzNS41IDE0LjV6TTQ1MCAzMDBoMjAwIHEyMSAwIDM1LjUgLTE0LjV0MTQuNSAtMzUuNXYtMjAwcTAgLTIxIC0xNC41IC0zNS41dC0zNS41IC0xNC41aC0yMDBxLTIxIDAgLTM1LjUgMTQuNXQtMTQuNSAzNS41djIwMHEwIDIxIDE0LjUgMzUuNXQzNS41IDE0LjV6TTg1MCAzMDBoMjAwcTIxIDAgMzUuNSAtMTQuNXQxNC41IC0zNS41di0yMDBxMCAtMjEgLTE0LjUgLTM1LjV0LTM1LjUgLTE0LjVoLTIwMHEtMjEgMCAtMzUuNSAxNC41dC0xNC41IDM1LjV2MjAwcTAgMjEgMTQuNSAzNS41IHQzNS41IDE0LjV6IiAvPgo8Z2x5cGggdW5pY29kZT0iJiN4ZTAxMjsiIGQ9Ik01MCAxMTAwaDIwMHEyMSAwIDM1LjUgLTE0LjV0MTQuNSAtMzUuNXYtMjAwcTAgLTIxIC0xNC41IC0zNS41dC0zNS41IC0xNC41aC0yMDBxLTIxIDAgLTM1LjUgMTQuNXQtMTQuNSAzNS41djIwMHEwIDIxIDE0LjUgMzUuNXQzNS41IDE0LjV6TTQ1MCAxMTAwaDcwMHEyMSAwIDM1LjUgLTE0LjV0MTQuNSAtMzUuNXYtMjAwcTAgLTIxIC0xNC41IC0zNS41dC0zNS41IC0xNC41aC03MDBxLTIxIDAgLTM1LjUgMTQuNXQtMTQuNSAzNS41djIwMCBxMCAyMSAxNC41IDM1LjV0MzUuNSAxNC41ek01MCA3MDBoMjAwcTIxIDAgMzUuNSAtMTQuNXQxNC41IC0zNS41di0yMDBxMCAtMjEgLTE0LjUgLTM1LjV0LTM1LjUgLTE0LjVoLTIwMHEtMjEgMCAtMzUuNSAxNC41dC0xNC41IDM1LjV2MjAwcTAgMjEgMTQuNSAzNS41dDM1LjUgMTQuNXpNNDUwIDcwMGg3MDBxMjEgMCAzNS41IC0xNC41dDE0LjUgLTM1LjV2LTIwMHEwIC0yMSAtMTQuNSAtMzUuNXQtMzUuNSAtMTQuNWgtNzAwIHEtMjEgMCAtMzUuNSAxNC41dC0xNC41IDM1LjV2MjAwcTAgMjEgMTQuNSAzNS41dDM1LjUgMTQuNXpNNTAgMzAwaDIwMHEyMSAwIDM1LjUgLTE0LjV0MTQuNSAtMzUuNXYtMjAwcTAgLTIxIC0xNC41IC0zNS41dC0zNS41IC0xNC41aC0yMDBxLTIxIDAgLTM1LjUgMTQuNXQtMTQuNSAzNS41djIwMHEwIDIxIDE0LjUgMzUuNXQzNS41IDE0LjV6TTQ1MCAzMDBoNzAwcTIxIDAgMzUuNSAtMTQuNXQxNC41IC0zNS41di0yMDAgcTAgLTIxIC0xNC41IC0zNS41dC0zNS41IC0xNC41aC03MDBxLTIxIDAgLTM1LjUgMTQuNXQtMTQuNSAzNS41djIwMHEwIDIxIDE0LjUgMzUuNXQzNS41IDE0LjV6IiAvPgo8Z2x5cGggdW5pY29kZT0iJiN4ZTAxMzsiIGQ9Ik00NjUgNDc3bDU3MSA1NzFxOCA4IDE4IDh0MTcgLThsMTc3IC0xNzdxOCAtNyA4IC0xN3QtOCAtMThsLTc4MyAtNzg0cS03IC04IC0xNy41IC04dC0xNy41IDhsLTM4NCAzODRxLTggOCAtOCAxOHQ4IDE3bDE3NyAxNzdxNyA4IDE3IDh0MTggLThsMTcxIC0xNzFxNyAtNyAxOCAtN3QxOCA3eiIgLz4KPGdseXBoIHVuaWNvZGU9IiYjeGUwMTQ7IiBkPSJNOTA0IDEwODNsMTc4IC0xNzlxOCAtOCA4IC0xOC41dC04IC0xNy41bC0yNjcgLTI2OGwyNjcgLTI2OHE4IC03IDggLTE3LjV0LTggLTE4LjVsLTE3OCAtMTc4cS04IC04IC0xOC41IC04dC0xNy41IDhsLTI2OCAyNjdsLTI2OCAtMjY3cS03IC04IC0xNy41IC04dC0xOC41IDhsLTE3OCAxNzhxLTggOCAtOCAxOC41dDggMTcuNWwyNjcgMjY4bC0yNjcgMjY4cS04IDcgLTggMTcuNXQ4IDE4LjVsMTc4IDE3OHE4IDggMTguNSA4dDE3LjUgLTggbDI2OCAtMjY3bDI2OCAyNjhxNyA3IDE3LjUgN3QxOC41IC03eiIgLz4KPGdseXBoIHVuaWNvZGU9IiYjeGUwMTU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NDI1IDkwMGgxNTBxMTAgMCAxNy41IC03LjV0Ny41IC0xNy41di03NWg3NXExMCAwIDE3LjUgLTcuNXQ3LjUgLTE3LjV2LTE1MHEwIC0xMCAtNy41IC0xNy41IHQtMTcuNSAtNy41aC03NXYtNzVxMCAtMTAgLTcuNSAtMTcuNXQtMTcuNSAtNy41aC0xNTBxLTEwIDAgLTE3LjUgNy41dC03LjUgMTcuNXY3NWgtNzVxLTEwIDAgLTE3LjUgNy41dC03LjUgMTcuNXYxNTBxMCAxMCA3LjUgMTcuNXQxNy41IDcuNWg3NXY3NXEwIDEwIDcuNSAxNy41dDE3LjUgNy41eiIgLz4KPGdseXBoIHVuaWNvZGU9IiYjeGUwMTY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MzI1IDgwMGgzNTBxMTAgMCAxNy41IC03LjV0Ny41IC0xNy41di0xNTBxMCAtMTAgLTcuNSAtMTcuNXQtMTcuNSAtNy41aC0zNTBxLTEwIDAgLTE3LjUgNy41IHQtNy41IDE3LjV2MTUwcTAgMTAgNy41IDE3LjV0MTcuNSA3LjV6IiAvPgo8Z2x5cGggdW5pY29kZT0iJiN4ZTAxNzsiIGQ9Ik01NTAgMTIwMGgxMDBxMjEgMCAzNS41IC0xNC41dDE0LjUgLTM1LjV2LTQwMHEwIC0yMSAtMTQuNSAtMzUuNXQtMzUuNSAtMTQuNWgtMTAwcS0yMSAwIC0zNS41IDE0LjV0LTE0LjUgMzUuNXY0MDBxMCAyMSAxNC41IDM1LjV0MzUuNSAxNC41ek04MDAgOTc1djE2NnExNjcgLTYyIDI3MiAtMjA5LjV0MTA1IC0zMzEuNXEwIC0xMTcgLTQ1LjUgLTIyNHQtMTIzIC0xODQuNXQtMTg0LjUgLTEyM3QtMjI0IC00NS41dC0yMjQgNDUuNSB0LTE4NC41IDEyM3QtMTIzIDE4NC41dC00NS41IDIyNHEwIDE4NCAxMDUgMzMxLjV0MjcyIDIwOS41di0xNjZxLTEwMyAtNTUgLTE2NSAtMTU1dC02MiAtMjIwcTAgLTExNiA1NyAtMjE0LjV0MTU1LjUgLTE1NS41dDIxNC41IC01N3QyMTQuNSA1N3QxNTUuNSAxNTUuNXQ1NyAyMTQuNXEwIDEyMCAtNjIgMjIwdC0xNjUgMTU1eiIgLz4KPGdseXBoIHVuaWNvZGU9IiYjeGUwMTg7IiBkPSJNMTAyNSAxMjAwaDE1MHExMCAwIDE3LjUgLTcuNXQ3LjUgLTE3LjV2LTExNTBxMCAtMTAgLTcuNSAtMTcuNXQtMTcuNSAtNy41aC0xNTBxLTEwIDAgLTE3LjUgNy41dC03LjUgMTcuNXYxMTUwcTAgMTAgNy41IDE3LjV0MTcuNSA3LjV6TTcyNSA4MDBoMTUwcTEwIDAgMTcuNSAtNy41dDcuNSAtMTcuNXYtNzUwcTAgLTEwIC03LjUgLTE3LjV0LTE3LjUgLTcuNWgtMTUwcS0xMCAwIC0xNy41IDcuNXQtNy41IDE3LjV2NzUwIHEwIDEwIDcuNSAxNy41dDE3LjUgNy41ek00MjUgNTAwaDE1MHExMCAwIDE3LjUgLTcuNXQ3LjUgLTE3LjV2LTQ1MHEwIC0xMCAtNy41IC0xNy41dC0xNy41IC03LjVoLTE1MHEtMTAgMCAtMTcuNSA3LjV0LTcuNSAxNy41djQ1MHEwIDEwIDcuNSAxNy41dDE3LjUgNy41ek0xMjUgMzAwaDE1MHExMCAwIDE3LjUgLTcuNXQ3LjUgLTE3LjV2LTI1MHEwIC0xMCAtNy41IC0xNy41dC0xNy41IC03LjVoLTE1MHEtMTAgMCAtMTcuNSA3LjV0LTcuNSAxNy41IHYyNTBxMCAxMCA3LjUgMTcuNXQxNy41IDcuNXoiIC8%2BCjxnbHlwaCB1bmljb2RlPSImI3hlMDE5OyIgZD0iTTYwMCAxMTc0cTMzIDAgNzQgLTVsMzggLTE1Mmw1IC0xcTQ5IC0xNCA5NCAtMzlsNSAtMmwxMzQgODBxNjEgLTQ4IDEwNCAtMTA1bC04MCAtMTM0bDMgLTVxMjUgLTQ0IDM5IC05M2wxIC02bDE1MiAtMzhxNSAtNDMgNSAtNzNxMCAtMzQgLTUgLTc0bC0xNTIgLTM4bC0xIC02cS0xNSAtNDkgLTM5IC05M2wtMyAtNWw4MCAtMTM0cS00OCAtNjEgLTEwNCAtMTA1bC0xMzQgODFsLTUgLTNxLTQ0IC0yNSAtOTQgLTM5bC01IC0ybC0zOCAtMTUxIHEtNDMgLTUgLTc0IC01cS0zMyAwIC03NCA1bC0zOCAxNTFsLTUgMnEtNDkgMTQgLTk0IDM5bC01IDNsLTEzNCAtODFxLTYwIDQ4IC0xMDQgMTA1bDgwIDEzNGwtMyA1cS0yNSA0NSAtMzggOTNsLTIgNmwtMTUxIDM4cS02IDQyIC02IDc0cTAgMzMgNiA3M2wxNTEgMzhsMiA2cTEzIDQ4IDM4IDkzbDMgNWwtODAgMTM0cTQ3IDYxIDEwNSAxMDVsMTMzIC04MGw1IDJxNDUgMjUgOTQgMzlsNSAxbDM4IDE1MnE0MyA1IDc0IDV6TTYwMCA4MTUgcS04OSAwIC0xNTIgLTYzdC02MyAtMTUxLjV0NjMgLTE1MS41dDE1MiAtNjN0MTUyIDYzdDYzIDE1MS41dC02MyAxNTEuNXQtMTUyIDYzeiIgLz4KPGdseXBoIHVuaWNvZGU9IiYjeGUwMjA7IiBkPSJNNTAwIDEzMDBoMzAwcTQxIDAgNzAuNSAtMjkuNXQyOS41IC03MC41di0xMDBoMjc1cTEwIDAgMTcuNSAtNy41dDcuNSAtMTcuNXYtNzVoLTExMDB2NzVxMCAxMCA3LjUgMTcuNXQxNy41IDcuNWgyNzV2MTAwcTAgNDEgMjkuNSA3MC41dDcwLjUgMjkuNXpNNTAwIDEyMDB2LTEwMGgzMDB2MTAwaC0zMDB6TTExMDAgOTAwdi04MDBxMCAtNDEgLTI5LjUgLTcwLjV0LTcwLjUgLTI5LjVoLTcwMHEtNDEgMCAtNzAuNSAyOS41dC0yOS41IDcwLjUgdjgwMGg5MDB6TTMwMCA4MDB2LTcwMGgxMDB2NzAwaC0xMDB6TTUwMCA4MDB2LTcwMGgxMDB2NzAwaC0xMDB6TTcwMCA4MDB2LTcwMGgxMDB2NzAwaC0xMDB6TTkwMCA4MDB2LTcwMGgxMDB2NzAwaC0xMDB6IiAvPgo8Z2x5cGggdW5pY29kZT0iJiN4ZTAyMTsiIGQ9Ik0xOCA2MThsNjIwIDYwOHE4IDcgMTguNSA3dDE3LjUgLTdsNjA4IC02MDhxOCAtOCA1LjUgLTEzdC0xMi41IC01aC0xNzV2LTU3NXEwIC0xMCAtNy41IC0xNy41dC0xNy41IC03LjVoLTI1MHEtMTAgMCAtMTcuNSA3LjV0LTcuNSAxNy41djM3NWgtMzAwdi0zNzVxMCAtMTAgLTcuNSAtMTcuNXQtMTcuNSAtNy41aC0yNTBxLTEwIDAgLTE3LjUgNy41dC03LjUgMTcuNXY1NzVoLTE3NXEtMTAgMCAtMTIuNSA1dDUuNSAxM3oiIC8%2BCjxnbHlwaCB1bmljb2RlPSImI3hlMDIyOyIgZD0iTTYwMCAxMjAwdi00MDBxMCAtNDEgMjkuNSAtNzAuNXQ3MC41IC0yOS41aDMwMHYtNjUwcTAgLTIxIC0xNC41IC0zNS41dC0zNS41IC0xNC41aC04MDBxLTIxIDAgLTM1LjUgMTQuNXQtMTQuNSAzNS41djExMDBxMCAyMSAxNC41IDM1LjV0MzUuNSAxNC41aDQ1MHpNMTAwMCA4MDBoLTI1MHEtMjEgMCAtMzUuNSAxNC41dC0xNC41IDM1LjV2MjUweiIgLz4KPGdseXBoIHVuaWNvZGU9IiYjeGUwMjM7IiBkPSJNNjAwIDExNzdxMTE3IDAgMjI0IC00NS41dDE4NC41IC0xMjN0MTIzIC0xODQuNXQ0NS41IC0yMjR0LTQ1LjUgLTIyNHQtMTIzIC0xODQuNXQtMTg0LjUgLTEyM3QtMjI0IC00NS41dC0yMjQgNDUuNXQtMTg0LjUgMTIzdC0xMjMgMTg0LjV0LTQ1LjUgMjI0dDQ1LjUgMjI0dDEyMyAxODQuNXQxODQuNSAxMjN0MjI0IDQ1LjV6TTYwMCAxMDI3cS0xMTYgMCAtMjE0LjUgLTU3dC0xNTUuNSAtMTU1LjV0LTU3IC0yMTQuNXQ1NyAtMjE0LjUgdDE1NS41IC0xNTUuNXQyMTQuNSAtNTd0MjE0LjUgNTd0MTU1LjUgMTU1LjV0NTcgMjE0LjV0LTU3IDIxNC41dC0xNTUuNSAxNTUuNXQtMjE0LjUgNTd6TTUyNSA5MDBoNTBxMTAgMCAxNy41IC03LjV0Ny41IC0xNy41di0yNzVoMTc1cTEwIDAgMTcuNSAtNy41dDcuNSAtMTcuNXYtNTBxMCAtMTAgLTcuNSAtMTcuNXQtMTcuNSAtNy41aC0yNTBxLTEwIDAgLTE3LjUgNy41dC03LjUgMTcuNXYzNTBxMCAxMCA3LjUgMTcuNXQxNy41IDcuNXoiIC8%2BCjxnbHlwaCB1bmljb2RlPSImI3hlMDI0OyIgZD0iTTEzMDAgMGgtNTM4bC00MSA0MDBoLTI0MmwtNDEgLTQwMGgtNTM4bDQzMSAxMjAwaDIwOWwtMjEgLTMwMGgxNjJsLTIwIDMwMGgyMDh6TTUxNSA4MDBsLTI3IC0zMDBoMjI0bC0yNyAzMDBoLTE3MHoiIC8%2BCjxnbHlwaCB1bmljb2RlPSImI3hlMDI1OyIgZD0iTTU1MCAxMjAwaDIwMHEyMSAwIDM1LjUgLTE0LjV0MTQuNSAtMzUuNXYtNDUwaDE5MXEyMCAwIDI1LjUgLTExLjV0LTcuNSAtMjcuNWwtMzI3IC00MDBxLTEzIC0xNiAtMzIgLTE2dC0zMiAxNmwtMzI3IDQwMHEtMTMgMTYgLTcuNSAyNy41dDI1LjUgMTEuNWgxOTF2NDUwcTAgMjEgMTQuNSAzNS41dDM1LjUgMTQuNXpNMTEyNSA0MDBoNTBxMTAgMCAxNy41IC03LjV0Ny41IC0xNy41di0zNTBxMCAtMTAgLTcuNSAtMTcuNXQtMTcuNSAtNy41IGgtMTA1MHEtMTAgMCAtMTcuNSA3LjV0LTcuNSAxNy41djM1MHEwIDEwIDcuNSAxNy41dDE3LjUgNy41aDUwcTEwIDAgMTcuNSAtNy41dDcuNSAtMTcuNXYtMTc1aDkwMHYxNzVxMCAxMCA3LjUgMTcuNXQxNy41IDcuNXoiIC8%2BCjxnbHlwaCB1bmljb2RlPSImI3hlMDI2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MjUgOTAwaDE1MHExMCAwIDE3LjUgLTcuNXQ3LjUgLTE3LjV2LTI3NWgxMzdxMjEgMCAyNiAtMTEuNXQtOCAtMjcuNWwtMjIzIC0yNzVxLTEzIC0xNiAtMzIgLTE2dC0zMiAxNmwtMjIzIDI3NXEtMTMgMTYgLTggMjcuNXQyNiAxMS41aDEzN3YyNzVxMCAxMCA3LjUgMTcuNXQxNy41IDcuNXogIiAvPgo8Z2x5cGggdW5pY29kZT0iJiN4ZTAyNz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jMyIDkxNGwyMjMgLTI3NXExMyAtMTYgOCAtMjcuNXQtMjYgLTExLjVoLTEzN3YtMjc1cTAgLTEwIC03LjUgLTE3LjV0LTE3LjUgLTcuNWgtMTUwcS0xMCAwIC0xNy41IDcuNXQtNy41IDE3LjV2Mjc1aC0xMzdxLTIxIDAgLTI2IDExLjV0OCAyNy41bDIyMyAyNzVxMTMgMTYgMzIgMTYgdDMyIC0xNnoiIC8%2BCjxnbHlwaCB1bmljb2RlPSImI3hlMDI4OyIgZD0iTTIyNSAxMjAwaDc1MHExMCAwIDE5LjUgLTd0MTIuNSAtMTdsMTg2IC02NTJxNyAtMjQgNyAtNDl2LTQyNXEwIC0xMiAtNCAtMjd0LTkgLTE3cS0xMiAtNiAtMzcgLTZoLTExMDBxLTEyIDAgLTI3IDR0LTE3IDhxLTYgMTMgLTYgMzhsMSA0MjVxMCAyNSA3IDQ5bDE4NSA2NTJxMyAxMCAxMi41IDE3dDE5LjUgN3pNODc4IDEwMDBoLTU1NnEtMTAgMCAtMTkgLTd0LTExIC0xOGwtODcgLTQ1MHEtMiAtMTEgNCAtMTh0MTYgLTdoMTUwIHExMCAwIDE5LjUgLTd0MTEuNSAtMTdsMzggLTE1MnEyIC0xMCAxMS41IC0xN3QxOS41IC03aDI1MHExMCAwIDE5LjUgN3QxMS41IDE3bDM4IDE1MnEyIDEwIDExLjUgMTd0MTkuNSA3aDE1MHExMCAwIDE2IDd0NCAxOGwtODcgNDUwcS0yIDExIC0xMSAxOHQtMTkgN3oiIC8%2BCjxnbHlwaCB1bmljb2RlPSImI3hlMDI5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NDAgODIwbDI1MyAtMTkwcTE3IC0xMiAxNyAtMzB0LTE3IC0zMGwtMjUzIC0xOTBxLTE2IC0xMiAtMjggLTYuNXQtMTIgMjYuNXY0MDBxMCAyMSAxMiAyNi41dDI4IC02LjV6IiAvPgo8Z2x5cGggdW5pY29kZT0iJiN4ZTAzMDsiIGQ9Ik05NDcgMTA2MGwxMzUgMTM1cTcgNyAxMi41IDV0NS41IC0xM3YtMzYycTAgLTEwIC03LjUgLTE3LjV0LTE3LjUgLTcuNWgtMzYycS0xMSAwIC0xMyA1LjV0NSAxMi41bDEzMyAxMzNxLTEwOSA3NiAtMjM4IDc2cS0xMTYgMCAtMjE0LjUgLTU3dC0xNTUuNSAtMTU1LjV0LTU3IC0yMTQuNXQ1NyAtMjE0LjV0MTU1LjUgLTE1NS41dDIxNC41IC01N3QyMTQuNSA1N3QxNTUuNSAxNTUuNXQ1NyAyMTQuNWgxNTBxMCAtMTE3IC00NS41IC0yMjQgdC0xMjMgLTE4NC41dC0xODQuNSAtMTIzdC0yMjQgLTQ1LjV0LTIyNCA0NS41dC0xODQuNSAxMjN0LTEyMyAxODQuNXQtNDUuNSAyMjR0NDUuNSAyMjR0MTIzIDE4NC41dDE4NC41IDEyM3QyMjQgNDUuNXExOTIgMCAzNDcgLTExN3oiIC8%2BCjxnbHlwaCB1bmljb2RlPSImI3hlMDMxOyIgZD0iTTk0NyAxMDYwbDEzNSAxMzVxNyA3IDEyLjUgNXQ1LjUgLTEzdi0zNjFxMCAtMTEgLTcuNSAtMTguNXQtMTguNSAtNy41aC0zNjFxLTExIDAgLTEzIDUuNXQ1IDEyLjVsMTM0IDEzNHEtMTEwIDc1IC0yMzkgNzVxLTExNiAwIC0yMTQuNSAtNTd0LTE1NS41IC0xNTUuNXQtNTcgLTIxNC41aC0xNTBxMCAxMTcgNDUuNSAyMjR0MTIzIDE4NC41dDE4NC41IDEyM3QyMjQgNDUuNXExOTIgMCAzNDcgLTExN3pNMTAyNyA2MDBoMTUwIHEwIC0xMTcgLTQ1LjUgLTIyNHQtMTIzIC0xODQuNXQtMTg0LjUgLTEyM3QtMjI0IC00NS41cS0xOTIgMCAtMzQ4IDExOGwtMTM0IC0xMzRxLTcgLTggLTEyLjUgLTUuNXQtNS41IDEyLjV2MzYwcTAgMTEgNy41IDE4LjV0MTguNSA3LjVoMzYwcTEwIDAgMTIuNSAtNS41dC01LjUgLTEyLjVsLTEzMyAtMTMzcTExMCAtNzYgMjQwIC03NnExMTYgMCAyMTQuNSA1N3QxNTUuNSAxNTUuNXQ1NyAyMTQuNXoiIC8%2BCjxnbHlwaCB1bmljb2RlPSImI3hlMDMyOyIgZD0iTTEyNSAxMjAwaDEwNTBxMTAgMCAxNy41IC03LjV0Ny41IC0xNy41di0xMTUwcTAgLTEwIC03LjUgLTE3LjV0LTE3LjUgLTcuNWgtMTA1MHEtMTAgMCAtMTcuNSA3LjV0LTcuNSAxNy41djExNTBxMCAxMCA3LjUgMTcuNXQxNy41IDcuNXpNMTA3NSAxMDAwaC04NTBxLTEwIDAgLTE3LjUgLTcuNXQtNy41IC0xNy41di04NTBxMCAtMTAgNy41IC0xNy41dDE3LjUgLTcuNWg4NTBxMTAgMCAxNy41IDcuNXQ3LjUgMTcuNXY4NTAgcTAgMTAgLTcuNSAxNy41dC0xNy41IDcuNXpNMzI1IDkwMGg1MHExMCAwIDE3LjUgLTcuNXQ3LjUgLTE3LjV2LTUwcTAgLTEwIC03LjUgLTE3LjV0LTE3LjUgLTcuNWgtNTBxLTEwIDAgLTE3LjUgNy41dC03LjUgMTcuNXY1MHEwIDEwIDcuNSAxNy41dDE3LjUgNy41ek01MjUgOTAwaDQ1MHExMCAwIDE3LjUgLTcuNXQ3LjUgLTE3LjV2LTUwcTAgLTEwIC03LjUgLTE3LjV0LTE3LjUgLTcuNWgtNDUwcS0xMCAwIC0xNy41IDcuNXQtNy41IDE3LjV2NTAgcTAgMTAgNy41IDE3LjV0MTcuNSA3LjV6TTMyNSA3MDBoNTBxMTAgMCAxNy41IC03LjV0Ny41IC0xNy41di01MHEwIC0xMCAtNy41IC0xNy41dC0xNy41IC03LjVoLTUwcS0xMCAwIC0xNy41IDcuNXQtNy41IDE3LjV2NTBxMCAxMCA3LjUgMTcuNXQxNy41IDcuNXpNNTI1IDcwMGg0NTBxMTAgMCAxNy41IC03LjV0Ny41IC0xNy41di01MHEwIC0xMCAtNy41IC0xNy41dC0xNy41IC03LjVoLTQ1MHEtMTAgMCAtMTcuNSA3LjV0LTcuNSAxNy41djUwIHEwIDEwIDcuNSAxNy41dDE3LjUgNy41ek0zMjUgNTAwaDUwcTEwIDAgMTcuNSAtNy41dDcuNSAtMTcuNXYtNTBxMCAtMTAgLTcuNSAtMTcuNXQtMTcuNSAtNy41aC01MHEtMTAgMCAtMTcuNSA3LjV0LTcuNSAxNy41djUwcTAgMTAgNy41IDE3LjV0MTcuNSA3LjV6TTUyNSA1MDBoNDUwcTEwIDAgMTcuNSAtNy41dDcuNSAtMTcuNXYtNTBxMCAtMTAgLTcuNSAtMTcuNXQtMTcuNSAtNy41aC00NTBxLTEwIDAgLTE3LjUgNy41dC03LjUgMTcuNXY1MCBxMCAxMCA3LjUgMTcuNXQxNy41IDcuNXpNMzI1IDMwMGg1MHExMCAwIDE3LjUgLTcuNXQ3LjUgLTE3LjV2LTUwcTAgLTEwIC03LjUgLTE3LjV0LTE3LjUgLTcuNWgtNTBxLTEwIDAgLTE3LjUgNy41dC03LjUgMTcuNXY1MHEwIDEwIDcuNSAxNy41dDE3LjUgNy41ek01MjUgMzAwaDQ1MHExMCAwIDE3LjUgLTcuNXQ3LjUgLTE3LjV2LTUwcTAgLTEwIC03LjUgLTE3LjV0LTE3LjUgLTcuNWgtNDUwcS0xMCAwIC0xNy41IDcuNXQtNy41IDE3LjV2NTAgcTAgMTAgNy41IDE3LjV0MTcuNSA3LjV6IiAvPgo8Z2x5cGggdW5pY29kZT0iJiN4ZTAzMzsiIGQ9Ik05MDAgODAwdjIwMHEwIDgzIC01OC41IDE0MS41dC0xNDEuNSA1OC41aC0zMDBxLTgyIDAgLTE0MSAtNTl0LTU5IC0xNDF2LTIwMGgtMTAwcS00MSAwIC03MC41IC0yOS41dC0yOS41IC03MC41di02MDBxMCAtNDEgMjkuNSAtNzAuNXQ3MC41IC0yOS41aDkwMHE0MSAwIDcwLjUgMjkuNXQyOS41IDcwLjV2NjAwcTAgNDEgLTI5LjUgNzAuNXQtNzAuNSAyOS41aC0xMDB6TTQwMCA4MDB2MTUwcTAgMjEgMTUgMzUuNXQzNSAxNC41aDIwMCBxMjAgMCAzNSAtMTQuNXQxNSAtMzUuNXYtMTUwaC0zMDB6IiAvPgo8Z2x5cGggdW5pY29kZT0iJiN4ZTAzNDsiIGQ9Ik0xMjUgMTEwMGg1MHExMCAwIDE3LjUgLTcuNXQ3LjUgLTE3LjV2LTEwNzVoLTEwMHYxMDc1cTAgMTAgNy41IDE3LjV0MTcuNSA3LjV6TTEwNzUgMTA1MnE0IDAgOSAtMnExNiAtNiAxNiAtMjN2LTQyMXEwIC02IC0zIC0xMnEtMzMgLTU5IC02Ni41IC05OXQtNjUuNSAtNTh0LTU2LjUgLTI0LjV0LTUyLjUgLTYuNXEtMjYgMCAtNTcuNSA2LjV0LTUyLjUgMTMuNXQtNjAgMjFxLTQxIDE1IC02MyAyMi41dC01Ny41IDE1dC02NS41IDcuNSBxLTg1IDAgLTE2MCAtNTdxLTcgLTUgLTE1IC01cS02IDAgLTExIDNxLTE0IDcgLTE0IDIydjQzOHEyMiA1NSA4MiA5OC41dDExOSA0Ni41cTIzIDIgNDMgMC41dDQzIC03dDMyLjUgLTguNXQzOCAtMTN0MzIuNSAtMTFxNDEgLTE0IDYzLjUgLTIxdDU3IC0xNHQ2My41IC03cTEwMyAwIDE4MyA4N3E3IDggMTggOHoiIC8%2BCjxnbHlwaCB1bmljb2RlPSImI3hlMDM1OyIgZD0iTTYwMCAxMTc1cTExNiAwIDIyNyAtNDkuNXQxOTIuNSAtMTMxdDEzMSAtMTkyLjV0NDkuNSAtMjI3di0zMDBxMCAtMTAgLTcuNSAtMTcuNXQtMTcuNSAtNy41aC01MHEtMTAgMCAtMTcuNSA3LjV0LTcuNSAxNy41djMwMHEwIDEyNyAtNzAuNSAyMzEuNXQtMTg0LjUgMTYxLjV0LTI0NSA1N3QtMjQ1IC01N3QtMTg0LjUgLTE2MS41dC03MC41IC0yMzEuNXYtMzAwcTAgLTEwIC03LjUgLTE3LjV0LTE3LjUgLTcuNWgtNTAgcS0xMCAwIC0xNy41IDcuNXQtNy41IDE3LjV2MzAwcTAgMTE2IDQ5LjUgMjI3dDEzMSAxOTIuNXQxOTIuNSAxMzF0MjI3IDQ5LjV6TTIyMCA1MDBoMTYwcTggMCAxNCAtNnQ2IC0xNHYtNDYwcTAgLTggLTYgLTE0dC0xNCAtNmgtMTYwcS04IDAgLTE0IDZ0LTYgMTR2NDYwcTAgOCA2IDE0dDE0IDZ6TTgyMCA1MDBoMTYwcTggMCAxNCAtNnQ2IC0xNHYtNDYwcTAgLTggLTYgLTE0dC0xNCAtNmgtMTYwcS04IDAgLTE0IDZ0LTYgMTR2NDYwIHEwIDggNiAxNHQxNCA2eiIgLz4KPGdseXBoIHVuaWNvZGU9IiYjeGUwMzY7IiBkPSJNMzIxIDgxNGwyNTggMTcycTkgNiAxNSAyLjV0NiAtMTMuNXYtNzUwcTAgLTEwIC02IC0xMy41dC0xNSAyLjVsLTI1OCAxNzJxLTIxIDE0IC00NiAxNGgtMjUwcS0xMCAwIC0xNy41IDcuNXQtNy41IDE3LjV2MzUwcTAgMTAgNy41IDE3LjV0MTcuNSA3LjVoMjUwcTI1IDAgNDYgMTR6TTkwMCA2NjhsMTIwIDEyMHE3IDcgMTcgN3QxNyAtN2wzNCAtMzRxNyAtNyA3IC0xN3QtNyAtMTdsLTEyMCAtMTIwbDEyMCAtMTIwcTcgLTcgNyAtMTcgdC03IC0xN2wtMzQgLTM0cS03IC03IC0xNyAtN3QtMTcgN2wtMTIwIDExOWwtMTIwIC0xMTlxLTcgLTcgLTE3IC03dC0xNyA3bC0zNCAzNHEtNyA3IC03IDE3dDcgMTdsMTE5IDEyMGwtMTE5IDEyMHEtNyA3IC03IDE3dDcgMTdsMzQgMzRxNyA4IDE3IDh0MTcgLTh6IiAvPgo8Z2x5cGggdW5pY29kZT0iJiN4ZTAzNzsiIGQ9Ik0zMjEgODE0bDI1OCAxNzJxOSA2IDE1IDIuNXQ2IC0xMy41di03NTBxMCAtMTAgLTYgLTEzLjV0LTE1IDIuNWwtMjU4IDE3MnEtMjEgMTQgLTQ2IDE0aC0yNTBxLTEwIDAgLTE3LjUgNy41dC03LjUgMTcuNXYzNTBxMCAxMCA3LjUgMTcuNXQxNy41IDcuNWgyNTBxMjUgMCA0NiAxNHpNNzY2IDkwMGg0cTEwIC0xIDE2IC0xMHE5NiAtMTI5IDk2IC0yOTBxMCAtMTU0IC05MCAtMjgxcS02IC05IC0xNyAtMTBsLTMgLTFxLTkgMCAtMTYgNiBsLTI5IDIzcS03IDcgLTguNSAxNi41dDQuNSAxNy41cTcyIDEwMyA3MiAyMjlxMCAxMzIgLTc4IDIzOHEtNiA4IC00LjUgMTh0OS41IDE3bDI5IDIycTcgNSAxNSA1eiIgLz4KPGdseXBoIHVuaWNvZGU9IiYjeGUwMzg7IiBkPSJNOTY3IDEwMDRoM3ExMSAtMSAxNyAtMTBxMTM1IC0xNzkgMTM1IC0zOTZxMCAtMTA1IC0zNCAtMjA2LjV0LTk4IC0xODUuNXEtNyAtOSAtMTcgLTEwaC0zcS05IDAgLTE2IDZsLTQyIDM0cS04IDYgLTkgMTZ0NSAxOHExMTEgMTUwIDExMSAzMjhxMCA5MCAtMjkuNSAxNzZ0LTg0LjUgMTU3cS02IDkgLTUgMTl0MTAgMTZsNDIgMzNxNyA1IDE1IDV6TTMyMSA4MTRsMjU4IDE3MnE5IDYgMTUgMi41dDYgLTEzLjV2LTc1MHEwIC0xMCAtNiAtMTMuNSB0LTE1IDIuNWwtMjU4IDE3MnEtMjEgMTQgLTQ2IDE0aC0yNTBxLTEwIDAgLTE3LjUgNy41dC03LjUgMTcuNXYzNTBxMCAxMCA3LjUgMTcuNXQxNy41IDcuNWgyNTBxMjUgMCA0NiAxNHpNNzY2IDkwMGg0cTEwIC0xIDE2IC0xMHE5NiAtMTI5IDk2IC0yOTBxMCAtMTU0IC05MCAtMjgxcS02IC05IC0xNyAtMTBsLTMgLTFxLTkgMCAtMTYgNmwtMjkgMjNxLTcgNyAtOC41IDE2LjV0NC41IDE3LjVxNzIgMTAzIDcyIDIyOXEwIDEzMiAtNzggMjM4IHEtNiA4IC00LjUgMTguNXQ5LjUgMTYuNWwyOSAyMnE3IDUgMTUgNXoiIC8%2BCjxnbHlwaCB1bmljb2RlPSImI3hlMDM5OyIgZD0iTTUwMCA5MDBoMTAwdi0xMDBoLTEwMHYtMTAwaC00MDB2LTEwMGgtMTAwdjYwMGg1MDB2LTMwMHpNMTIwMCA3MDBoLTIwMHYtMTAwaDIwMHYtMjAwaC0zMDB2MzAwaC0yMDB2MzAwaC0xMDB2MjAwaDYwMHYtNTAwek0xMDAgMTEwMHYtMzAwaDMwMHYzMDBoLTMwMHpNODAwIDExMDB2LTMwMGgzMDB2MzAwaC0zMDB6TTMwMCA5MDBoLTEwMHYxMDBoMTAwdi0xMDB6TTEwMDAgOTAwaC0xMDB2MTAwaDEwMHYtMTAwek0zMDAgNTAwaDIwMHYtNTAwIGgtNTAwdjUwMGgyMDB2MTAwaDEwMHYtMTAwek04MDAgMzAwaDIwMHYtMTAwaC0xMDB2LTEwMGgtMjAwdjEwMGgtMTAwdjEwMGgxMDB2MjAwaC0yMDB2MTAwaDMwMHYtMzAwek0xMDAgNDAwdi0zMDBoMzAwdjMwMGgtMzAwek0zMDAgMjAwaC0xMDB2MTAwaDEwMHYtMTAwek0xMjAwIDIwMGgtMTAwdjEwMGgxMDB2LTEwMHpNNzAwIDBoLTEwMHYxMDBoMTAwdi0xMDB6TTEyMDAgMGgtMzAwdjEwMGgzMDB2LTEwMHoiIC8%2BCjxnbHlwaCB1bmljb2RlPSImI3hlMDQwOyIgZD0iTTEwMCAyMDBoLTEwMHYxMDAwaDEwMHYtMTAwMHpNMzAwIDIwMGgtMTAwdjEwMDBoMTAwdi0xMDAwek03MDAgMjAwaC0yMDB2MTAwMGgyMDB2LTEwMDB6TTkwMCAyMDBoLTEwMHYxMDAwaDEwMHYtMTAwMHpNMTIwMCAyMDBoLTIwMHYxMDAwaDIwMHYtMTAwMHpNNDAwIDBoLTMwMHYxMDBoMzAwdi0xMDB6TTYwMCAwaC0xMDB2OTFoMTAwdi05MXpNODAwIDBoLTEwMHY5MWgxMDB2LTkxek0xMTAwIDBoLTIwMHY5MWgyMDB2LTkxeiIgLz4KPGdseXBoIHVuaWNvZGU9IiYjeGUwNDE7IiBkPSJNNTAwIDEyMDBsNjgyIC02ODJxOCAtOCA4IC0xOHQtOCAtMThsLTQ2NCAtNDY0cS04IC04IC0xOCAtOHQtMTggOGwtNjgyIDY4MmwxIDQ3NXEwIDEwIDcuNSAxNy41dDE3LjUgNy41aDQ3NHpNMzE5LjUgMTAyNC41cS0yOS41IDI5LjUgLTcxIDI5LjV0LTcxIC0yOS41dC0yOS41IC03MS41dDI5LjUgLTcxLjV0NzEgLTI5LjV0NzEgMjkuNXQyOS41IDcxLjV0LTI5LjUgNzEuNXoiIC8%2BCjxnbHlwaCB1bmljb2RlPSImI3hlMDQyOyIgZD0iTTUwMCAxMjAwbDY4MiAtNjgycTggLTggOCAtMTh0LTggLTE4bC00NjQgLTQ2NHEtOCAtOCAtMTggLTh0LTE4IDhsLTY4MiA2ODJsMSA0NzVxMCAxMCA3LjUgMTcuNXQxNy41IDcuNWg0NzR6TTgwMCAxMjAwbDY4MiAtNjgycTggLTggOCAtMTh0LTggLTE4bC00NjQgLTQ2NHEtOCAtOCAtMTggLTh0LTE4IDhsLTU2IDU2bDQyNCA0MjZsLTcwMCA3MDBoMTUwek0zMTkuNSAxMDI0LjVxLTI5LjUgMjkuNSAtNzEgMjkuNXQtNzEgLTI5LjUgdC0yOS41IC03MS41dDI5LjUgLTcxLjV0NzEgLTI5LjV0NzEgMjkuNXQyOS41IDcxLjV0LTI5LjUgNzEuNXoiIC8%2BCjxnbHlwaCB1bmljb2RlPSImI3hlMDQzOyIgZD0iTTMwMCAxMjAwaDgyNXE3NSAwIDc1IC03NXYtOTAwcTAgLTI1IC0xOCAtNDNsLTY0IC02NHEtOCAtOCAtMTMgLTUuNXQtNSAxMi41djk1MHEwIDEwIC03LjUgMTcuNXQtMTcuNSA3LjVoLTcwMHEtMjUgMCAtNDMgLTE4bC02NCAtNjRxLTggLTggLTUuNSAtMTN0MTIuNSAtNWg3MDBxMTAgMCAxNy41IC03LjV0Ny41IC0xNy41di05NTBxMCAtMTAgLTcuNSAtMTcuNXQtMTcuNSAtNy41aC04NTBxLTEwIDAgLTE3LjUgNy41dC03LjUgMTcuNXY5NzUgcTAgMjUgMTggNDNsMTM5IDEzOXExOCAxOCA0MyAxOHoiIC8%2BCjxnbHlwaCB1bmljb2RlPSImI3hlMDQ0OyIgZD0iTTI1MCAxMjAwaDgwMHEyMSAwIDM1LjUgLTE0LjV0MTQuNSAtMzUuNXYtMTE1MGwtNDUwIDQ0NGwtNDUwIC00NDV2MTE1MXEwIDIxIDE0LjUgMzUuNXQzNS41IDE0LjV6IiAvPgo8Z2x5cGggdW5pY29kZT0iJiN4ZTA0NTsiIGQ9Ik04MjIgMTIwMGgtNDQ0cS0xMSAwIC0xOSAtNy41dC05IC0xNy41bC03OCAtMzAxcS03IC0yNCA3IC00NWw1NyAtMTA4cTYgLTkgMTcuNSAtMTV0MjEuNSAtNmg0NTBxMTAgMCAyMS41IDZ0MTcuNSAxNWw2MiAxMDhxMTQgMjEgNyA0NWwtODMgMzAxcS0xIDEwIC05IDE3LjV0LTE5IDcuNXpNMTE3NSA4MDBoLTE1MHEtMTAgMCAtMjEgLTYuNXQtMTUgLTE1LjVsLTc4IC0xNTZxLTQgLTkgLTE1IC0xNS41dC0yMSAtNi41aC01NTAgcS0xMCAwIC0yMSA2LjV0LTE1IDE1LjVsLTc4IDE1NnEtNCA5IC0xNSAxNS41dC0yMSA2LjVoLTE1MHEtMTAgMCAtMTcuNSAtNy41dC03LjUgLTE3LjV2LTY1MHEwIC0xMCA3LjUgLTE3LjV0MTcuNSAtNy41aDE1MHExMCAwIDE3LjUgNy41dDcuNSAxNy41djE1MHEwIDEwIDcuNSAxNy41dDE3LjUgNy41aDc1MHExMCAwIDE3LjUgLTcuNXQ3LjUgLTE3LjV2LTE1MHEwIC0xMCA3LjUgLTE3LjV0MTcuNSAtNy41aDE1MHExMCAwIDE3LjUgNy41IHQ3LjUgMTcuNXY2NTBxMCAxMCAtNy41IDE3LjV0LTE3LjUgNy41ek04NTAgMjAwaC01MDBxLTEwIDAgLTE5LjUgLTd0LTExLjUgLTE3bC0zOCAtMTUycS0yIC0xMCAzLjUgLTE3dDE1LjUgLTdoNjAwcTEwIDAgMTUuNSA3dDMuNSAxN2wtMzggMTUycS0yIDEwIC0xMS41IDE3dC0xOS41IDd6IiAvPgo8Z2x5cGggdW5pY29kZT0iJiN4ZTA0NjsiIGQ9Ik01MDAgMTEwMGgyMDBxNTYgMCAxMDIuNSAtMjAuNXQ3Mi41IC01MHQ0NCAtNTl0MjUgLTUwLjVsNiAtMjBoMTUwcTQxIDAgNzAuNSAtMjkuNXQyOS41IC03MC41di02MDBxMCAtNDEgLTI5LjUgLTcwLjV0LTcwLjUgLTI5LjVoLTEwMDBxLTQxIDAgLTcwLjUgMjkuNXQtMjkuNSA3MC41djYwMHEwIDQxIDI5LjUgNzAuNXQ3MC41IDI5LjVoMTUwcTIgOCA2LjUgMjEuNXQyNCA0OHQ0NSA2MXQ3MiA0OHQxMDIuNSAyMS41ek05MDAgODAwdi0xMDAgaDEwMHYxMDBoLTEwMHpNNjAwIDczMHEtOTUgMCAtMTYyLjUgLTY3LjV0LTY3LjUgLTE2Mi41dDY3LjUgLTE2Mi41dDE2Mi41IC02Ny41dDE2Mi41IDY3LjV0NjcuNSAxNjIuNXQtNjcuNSAxNjIuNXQtMTYyLjUgNjcuNXpNNjAwIDYwM3E0MyAwIDczIC0zMHQzMCAtNzN0LTMwIC03M3QtNzMgLTMwdC03MyAzMHQtMzAgNzN0MzAgNzN0NzMgMzB6IiAvPgo8Z2x5cGggdW5pY29kZT0iJiN4ZTA0NzsiIGQ9Ik02ODEgMTE5OWwzODUgLTk5OHEyMCAtNTAgNjAgLTkycTE4IC0xOSAzNi41IC0yOS41dDI3LjUgLTExLjVsMTAgLTJ2LTY2aC00MTd2NjZxNTMgMCA3NSA0My41dDUgODguNWwtODIgMjIyaC0zOTFxLTU4IC0xNDUgLTkyIC0yMzRxLTExIC0zNCAtNi41IC01N3QyNS41IC0zN3Q0NiAtMjB0NTUgLTZ2LTY2aC0zNjV2NjZxNTYgMjQgODQgNTJxMTIgMTIgMjUgMzAuNXQyMCAzMS41bDcgMTNsMzk5IDEwMDZoOTN6TTQxNiA1MjFoMzQwIGwtMTYyIDQ1N3oiIC8%2BCjxnbHlwaCB1bmljb2RlPSImI3hlMDQ4OyIgZD0iTTc1MyA2NDFxNSAtMSAxNC41IC00LjV0MzYgLTE1LjV0NTAuNSAtMjYuNXQ1My41IC00MHQ1MC41IC01NC41dDM1LjUgLTcwdDE0LjUgLTg3cTAgLTY3IC0yNy41IC0xMjUuNXQtNzEuNSAtOTcuNXQtOTguNSAtNjYuNXQtMTA4LjUgLTQwLjV0LTEwMiAtMTNoLTUwMHY4OXE0MSA3IDcwLjUgMzIuNXQyOS41IDY1LjV2ODI3cTAgMjQgLTAuNSAzNHQtMy41IDI0dC04LjUgMTkuNXQtMTcgMTMuNXQtMjggMTIuNXQtNDIuNSAxMS41djcxIGw0NzEgLTFxNTcgMCAxMTUuNSAtMjAuNXQxMDggLTU3dDgwLjUgLTk0dDMxIC0xMjQuNXEwIC01MSAtMTUuNSAtOTYuNXQtMzggLTc0LjV0LTQ1IC01MC41dC0zOC41IC0zMC41ek00MDAgNzAwaDEzOXE3OCAwIDEzMC41IDQ4LjV0NTIuNSAxMjIuNXEwIDQxIC04LjUgNzAuNXQtMjkuNSA1NS41dC02Mi41IDM5LjV0LTEwMy41IDEzLjVoLTExOHYtMzUwek00MDAgMjAwaDIxNnE4MCAwIDEyMSA1MC41dDQxIDEzMC41cTAgOTAgLTYyLjUgMTU0LjUgdC0xNTYuNSA2NC41aC0xNTl2LTQwMHoiIC8%2BCjxnbHlwaCB1bmljb2RlPSImI3hlMDQ5OyIgZD0iTTg3NyAxMjAwbDIgLTU3cS04MyAtMTkgLTExNiAtNDUuNXQtNDAgLTY2LjVsLTEzMiAtODM5cS05IC00OSAxMyAtNjl0OTYgLTI2di05N2gtNTAwdjk3cTE4NiAxNiAyMDAgOThsMTczIDgzMnEzIDE3IDMgMzB0LTEuNSAyMi41dC05IDE3LjV0LTEzLjUgMTIuNXQtMjEuNSAxMHQtMjYgOC41dC0zMy41IDEwcS0xMyAzIC0xOSA1djU3aDQyNXoiIC8%2BCjxnbHlwaCB1bmljb2RlPSImI3hlMDUwOyIgZD0iTTEz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E3NSAxMDAwaC03NXYtODAwaDc1bC0xMjUgLTE2N2wtMTI1IDE2N2g3NXY4MDBoLTc1bDEyNSAxNjd6IiAvPgo8Z2x5cGggdW5pY29kZT0iJiN4ZTA1MTsiIGQ9Ik0xMTAwIDkwMGgtNTBxMCAyMSAtNCAzN3QtOS41IDI2LjV0LTE4IDE3LjV0LTIyIDExdC0yOC41IDUuNXQtMzEgMnQtMzcgMC41aC0yMDB2LTY1MHEwIC0yMiAyNSAtMzQuNXQ1MCAtMTMuNWwyNSAtMnYtMTAwaC00MDB2MTAwcTQgMCAxMSAwLjV0MjQgM3QzMCA3dDI0IDE1dDExIDI0LjV2NjUwaC0yMDBxLTI1IDAgLTM3IC0wLjV0LTMxIC0ydC0yOC41IC01LjV0LTIyIC0xMXQtMTggLTE3LjV0LTkuNSAtMjYuNXQtNCAtMzdoLTUwdjMwMCBoMTAwMHYtMzAwek0xMTY3IDUwbC0xNjcgLTEyNXY3NWgtODAwdi03NWwtMTY3IDEyNWwxNjcgMTI1di03NWg4MDB2NzV6IiAvPgo8Z2x5cGggdW5pY29kZT0iJiN4ZTA1MjsiIGQ9Ik01MCAxMTAwaDYwMHEyMSAwIDM1LjUgLTE0LjV0MTQuNSAtMzUuNXYtMTAwcTAgLTIxIC0xNC41IC0zNS41dC0zNS41IC0xNC41aC02MDBxLTIxIDAgLTM1LjUgMTQuNXQtMTQuNSAzNS41djEwMHEwIDIxIDE0LjUgMzUuNXQzNS41IDE0LjV6TTUwIDgwMGgxMDAwcTIxIDAgMzUuNSAtMTQuNXQxNC41IC0zNS41di0xMDBxMCAtMjEgLTE0LjUgLTM1LjV0LTM1LjUgLTE0LjVoLTEwMDBxLTIxIDAgLTM1LjUgMTQuNXQtMTQuNSAzNS41djEwMCBxMCAyMSAxNC41IDM1LjV0MzUuNSAxNC41ek01MCA1MDBoODAwcTIxIDAgMzUuNSAtMTQuNXQxNC41IC0zNS41di0xMDBxMCAtMjEgLTE0LjUgLTM1LjV0LTM1LjUgLTE0LjVoLTg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MzsiIGQ9Ik0yNTAgMTEwMGg3MDBxMjEgMCAzNS41IC0xNC41dDE0LjUgLTM1LjV2LTEwMHEwIC0yMSAtMTQuNSAtMzUuNXQtMzUuNSAtMTQuNWgtNzAwcS0yMSAwIC0zNS41IDE0LjV0LTE0LjUgMzUuNXYxMDBxMCAyMSAxNC41IDM1LjV0MzUuNSAxNC41ek01MCA4MDBoMTEwMHEyMSAwIDM1LjUgLTE0LjV0MTQuNSAtMzUuNXYtMTAwcTAgLTIxIC0xNC41IC0zNS41dC0zNS41IC0xNC41aC0xMTAwcS0yMSAwIC0zNS41IDE0LjV0LTE0LjUgMzUuNXYxMDAgcTAgMjEgMTQuNSAzNS41dDM1LjUgMTQuNXpNMjUwIDUwMGg3MDBxMjEgMCAzNS41IC0xNC41dDE0LjUgLTM1LjV2LTEwMHEwIC0yMSAtMTQuNSAtMzUuNXQtMzUuNSAtMTQuNWgtNzAwcS0yMSAwIC0zNS41IDE0LjV0LTE0LjUgMzUuNXYxMDBxMCAyMSAxNC41IDM1LjV0MzUuNSAxNC41ek01MCAyMDBoMTEwMHEyMSAwIDM1LjUgLTE0LjV0MTQuNSAtMzUuNXYtMTAwcTAgLTIxIC0xNC41IC0zNS41dC0zNS41IC0xNC41aC0xMTAwIHEtMjEgMCAtMzUuNSAxNC41dC0xNC41IDM1LjV2MTAwcTAgMjEgMTQuNSAzNS41dDM1LjUgMTQuNXoiIC8%2BCjxnbHlwaCB1bmljb2RlPSImI3hlMDU0OyIgZD0iTTUwMCA5NTB2MTAwcTAgMjEgMTQuNSAzNS41dDM1LjUgMTQuNWg2MDBxMjEgMCAzNS41IC0xNC41dDE0LjUgLTM1LjV2LTEwMHEwIC0yMSAtMTQuNSAtMzUuNXQtMzUuNSAtMTQuNWgtNjAwcS0yMSAwIC0zNS41IDE0LjV0LTE0LjUgMzUuNXpNMTAwIDY1MHYxMDBxMCAyMSAxNC41IDM1LjV0MzUuNSAxNC41aDEwMDBxMjEgMCAzNS41IC0xNC41dDE0LjUgLTM1LjV2LTEwMHEwIC0yMSAtMTQuNSAtMzUuNXQtMzUuNSAtMTQuNWgtMTAwMCBxLTIxIDAgLTM1LjUgMTQuNXQtMTQuNSAzNS41ek0zMDAgMzUwdjEwMHEwIDIxIDE0LjUgMzUuNXQzNS41IDE0LjVoODAwcTIxIDAgMzUuNSAtMTQuNXQxNC41IC0zNS41di0xMDBxMCAtMjEgLTE0LjUgLTM1LjV0LTM1LjUgLTE0LjVoLTgwMHEtMjEgMCAtMzUuNSAxNC41dC0xNC41IDM1LjV6TTAgNTB2MTAwcTAgMjEgMTQuNSAzNS41dDM1LjUgMTQuNWgxMTAwcTIxIDAgMzUuNSAtMTQuNXQxNC41IC0zNS41di0xMDAgcTAgLTIxIC0xNC41IC0zNS41dC0zNS41IC0xNC41aC0xMTAwcS0yMSAwIC0zNS41IDE0LjV0LTE0LjUgMzUuNXoiIC8%2BCjxnbHlwaCB1bmljb2RlPSImI3hlMDU1OyIgZD0iTTUwIDExMDBoMTEwMHEyMSAwIDM1LjUgLTE0LjV0MTQuNSAtMzUuNXYtMTAwcTAgLTIxIC0xNC41IC0zNS41dC0zNS41IC0xNC41aC0xMTAwcS0yMSAwIC0zNS41IDE0LjV0LTE0LjUgMzUuNXYxMDBxMCAyMSAxNC41IDM1LjV0MzUuNSAxNC41ek01MCA4MDBoMTEwMHEyMSAwIDM1LjUgLTE0LjV0MTQuNSAtMzUuNXYtMTAwcTAgLTIxIC0xNC41IC0zNS41dC0zNS41IC0xNC41aC0xMTAwcS0yMSAwIC0zNS41IDE0LjV0LTE0LjUgMzUuNXYxMDAgcTAgMjEgMTQuNSAzNS41dDM1LjUgMTQuNXpNNTAgNTAwaDExMDBxMjEgMCAzNS41IC0xNC41dDE0LjUgLTM1LjV2LTEwMHEwIC0yMSAtMTQuNSAtMzUuNXQtMzUuNSAtMTQuNWgtMTE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NjsiIGQ9Ik01MCAxMTAwaDEwMHEyMSAwIDM1LjUgLTE0LjV0MTQuNSAtMzUuNXYtMTAwcTAgLTIxIC0xNC41IC0zNS41dC0zNS41IC0xNC41aC0xMDBxLTIxIDAgLTM1LjUgMTQuNXQtMTQuNSAzNS41djEwMHEwIDIxIDE0LjUgMzUuNXQzNS41IDE0LjV6TTM1MCAxMTAwaDgwMHEyMSAwIDM1LjUgLTE0LjV0MTQuNSAtMzUuNXYtMTAwcTAgLTIxIC0xNC41IC0zNS41dC0zNS41IC0xNC41aC04MDBxLTIxIDAgLTM1LjUgMTQuNXQtMTQuNSAzNS41djEwMCBxMCAyMSAxNC41IDM1LjV0MzUuNSAxNC41ek01MCA4MDBoMTAwcTIxIDAgMzUuNSAtMTQuNXQxNC41IC0zNS41di0xMDBxMCAtMjEgLTE0LjUgLTM1LjV0LTM1LjUgLTE0LjVoLTEwMHEtMjEgMCAtMzUuNSAxNC41dC0xNC41IDM1LjV2MTAwcTAgMjEgMTQuNSAzNS41dDM1LjUgMTQuNXpNMzUwIDgwMGg4MDBxMjEgMCAzNS41IC0xNC41dDE0LjUgLTM1LjV2LTEwMHEwIC0yMSAtMTQuNSAtMzUuNXQtMzUuNSAtMTQuNWgtODAwIHEtMjEgMCAtMzUuNSAxNC41dC0xNC41IDM1LjV2MTAwcTAgMjEgMTQuNSAzNS41dDM1LjUgMTQuNXpNNTAgNTAwaDEwMHEyMSAwIDM1LjUgLTE0LjV0MTQuNSAtMzUuNXYtMTAwcTAgLTIxIC0xNC41IC0zNS41dC0zNS41IC0xNC41aC0xMDBxLTIxIDAgLTM1LjUgMTQuNXQtMTQuNSAzNS41djEwMHEwIDIxIDE0LjUgMzUuNXQzNS41IDE0LjV6TTM1MCA1MDBoODAwcTIxIDAgMzUuNSAtMTQuNXQxNC41IC0zNS41di0xMDAgcTAgLTIxIC0xNC41IC0zNS41dC0zNS41IC0xNC41aC04MDBxLTIxIDAgLTM1LjUgMTQuNXQtMTQuNSAzNS41djEwMHEwIDIxIDE0LjUgMzUuNXQzNS41IDE0LjV6TTUwIDIwMGgxMDBxMjEgMCAzNS41IC0xNC41dDE0LjUgLTM1LjV2LTEwMHEwIC0yMSAtMTQuNSAtMzUuNXQtMzUuNSAtMTQuNWgtMTAwcS0yMSAwIC0zNS41IDE0LjV0LTE0LjUgMzUuNXYxMDBxMCAyMSAxNC41IDM1LjV0MzUuNSAxNC41ek0zNTAgMjAwaDgwMCBxMjEgMCAzNS41IC0xNC41dDE0LjUgLTM1LjV2LTEwMHEwIC0yMSAtMTQuNSAtMzUuNXQtMzUuNSAtMTQuNWgtODAwcS0yMSAwIC0zNS41IDE0LjV0LTE0LjUgMzUuNXYxMDBxMCAyMSAxNC41IDM1LjV0MzUuNSAxNC41eiIgLz4KPGdseXBoIHVuaWNvZGU9IiYjeGUwNTc7IiBkPSJNNDAwIDBoLTEwMHYxMTAwaDEwMHYtMTEwMHpNNTUwIDExMDBoMTAwcTIxIDAgMzUuNSAtMTQuNXQxNC41IC0zNS41di0xMDBxMCAtMjEgLTE0LjUgLTM1LjV0LTM1LjUgLTE0LjVoLTEwMHEtMjEgMCAtMzUuNSAxNC41dC0xNC41IDM1LjV2MTAwcTAgMjEgMTQuNSAzNS41dDM1LjUgMTQuNXpNNTUwIDgwMGg1MDBxMjEgMCAzNS41IC0xNC41dDE0LjUgLTM1LjV2LTEwMHEwIC0yMSAtMTQuNSAtMzUuNXQtMzUuNSAtMTQuNWgtNTAwIHEtMjEgMCAtMzUuNSAxNC41dC0xNC41IDM1LjV2MTAwcTAgMjEgMTQuNSAzNS41dDM1LjUgMTQuNXpNMjY3IDU1MGwtMTY3IC0xMjV2NzVoLTIwMHYxMDBoMjAwdjc1ek01NTAgNTAwaDMwMHEyMSAwIDM1LjUgLTE0LjV0MTQuNSAtMzUuNXYtMTAwcTAgLTIxIC0xNC41IC0zNS41dC0zNS41IC0xNC41aC0zMDBxLTIxIDAgLTM1LjUgMTQuNXQtMTQuNSAzNS41djEwMHEwIDIxIDE0LjUgMzUuNXQzNS41IDE0LjV6TTU1MCAyMDBoNjAwIHEyMSAwIDM1LjUgLTE0LjV0MTQuNSAtMzUuNXYtMTAwcTAgLTIxIC0xNC41IC0zNS41dC0zNS41IC0xNC41aC02MDBxLTIxIDAgLTM1LjUgMTQuNXQtMTQuNSAzNS41djEwMHEwIDIxIDE0LjUgMzUuNXQzNS41IDE0LjV6IiAvPgo8Z2x5cGggdW5pY29kZT0iJiN4ZTA1ODsiIGQ9Ik01MCAxMTAwaDEwMHEyMSAwIDM1LjUgLTE0LjV0MTQuNSAtMzUuNXYtMTAwcTAgLTIxIC0xNC41IC0zNS41dC0zNS41IC0xNC41aC0xMDBxLTIxIDAgLTM1LjUgMTQuNXQtMTQuNSAzNS41djEwMHEwIDIxIDE0LjUgMzUuNXQzNS41IDE0LjV6TTkwMCAwaC0xMDB2MTEwMGgxMDB2LTExMDB6TTUwIDgwMGg1MDBxMjEgMCAzNS41IC0xNC41dDE0LjUgLTM1LjV2LTEwMHEwIC0yMSAtMTQuNSAtMzUuNXQtMzUuNSAtMTQuNWgtNTAwIHEtMjEgMCAtMzUuNSAxNC41dC0xNC41IDM1LjV2MTAwcTAgMjEgMTQuNSAzNS41dDM1LjUgMTQuNXpNMTEwMCA2MDBoMjAwdi0xMDBoLTIwMHYtNzVsLTE2NyAxMjVsMTY3IDEyNXYtNzV6TTUwIDUwMGgzMDBxMjEgMCAzNS41IC0xNC41dDE0LjUgLTM1LjV2LTEwMHEwIC0yMSAtMTQuNSAtMzUuNXQtMzUuNSAtMTQuNWgtMzAwcS0yMSAwIC0zNS41IDE0LjV0LTE0LjUgMzUuNXYxMDBxMCAyMSAxNC41IDM1LjV0MzUuNSAxNC41ek01MCAyMDBoNjAwIHEyMSAwIDM1LjUgLTE0LjV0MTQuNSAtMzUuNXYtMTAwcTAgLTIxIC0xNC41IC0zNS41dC0zNS41IC0xNC41aC02MDBxLTIxIDAgLTM1LjUgMTQuNXQtMTQuNSAzNS41djEwMHEwIDIxIDE0LjUgMzUuNXQzNS41IDE0LjV6IiAvPgo8Z2x5cGggdW5pY29kZT0iJiN4ZTA1OTsiIGQ9Ik03NSAxMDAwaDc1MHEzMSAwIDUzIC0yMnQyMiAtNTN2LTY1MHEwIC0zMSAtMjIgLTUzdC01MyAtMjJoLTc1MHEtMzEgMCAtNTMgMjJ0LTIyIDUzdjY1MHEwIDMxIDIyIDUzdDUzIDIyek0xMjAwIDMwMGwtMzAwIDMwMGwzMDAgMzAwdi02MDB6IiAvPgo8Z2x5cGggdW5pY29kZT0iJiN4ZTA2MDsiIGQ9Ik00NCAxMTAwaDExMTJxMTggMCAzMSAtMTN0MTMgLTMxdi0xMDEycTAgLTE4IC0xMyAtMzF0LTMxIC0xM2gtMTExMnEtMTggMCAtMzEgMTN0LTEzIDMxdjEwMTJxMCAxOCAxMyAzMXQzMSAxM3pNMTAwIDEwMDB2LTczN2wyNDcgMTgybDI5OCAtMTMxbC03NCAxNTZsMjkzIDMxOGwyMzYgLTI4OHY1MDBoLTEwMDB6TTM0MiA4ODRxNTYgMCA5NSAtMzl0MzkgLTk0LjV0LTM5IC05NXQtOTUgLTM5LjV0LTk1IDM5LjV0LTM5IDk1dDM5IDk0LjUgdDk1IDM5eiIgLz4KPGdseXBoIHVuaWNvZGU9IiYjeGUwNjI7IiBkPSJNNjQ4IDExNjlxMTE3IDAgMjE2IC02MHQxNTYuNSAtMTYxdDU3LjUgLTIxOHEwIC0xMTUgLTcwIC0yNThxLTY5IC0xMDkgLTE1OCAtMjI1LjV0LTE0MyAtMTc5LjVsLTU0IC02MnEtOSA4IC0yNS41IDI0LjV0LTYzLjUgNjcuNXQtOTEgMTAzdC05OC41IDEyOHQtOTUuNSAxNDhxLTYwIDEzMiAtNjAgMjQ5cTAgODggMzQgMTY5LjV0OTEuNSAxNDJ0MTM3IDk2LjV0MTY2LjUgMzZ6TTY1Mi41IDk3NHEtOTEuNSAwIC0xNTYuNSAtNjUgdC02NSAtMTU3dDY1IC0xNTYuNXQxNTYuNSAtNjQuNXQxNTYuNSA2NC41dDY1IDE1Ni41dC02NSAxNTd0LTE1Ni41IDY1eiIgLz4KPGdseXBoIHVuaWNvZGU9IiYjeGUwNjM7IiBkPSJNNjAwIDExNzdxMTE3IDAgMjI0IC00NS41dDE4NC41IC0xMjN0MTIzIC0xODQuNXQ0NS41IC0yMjR0LTQ1LjUgLTIyNHQtMTIzIC0xODQuNXQtMTg0LjUgLTEyM3QtMjI0IC00NS41dC0yMjQgNDUuNXQtMTg0LjUgMTIzdC0xMjMgMTg0LjV0LTQ1LjUgMjI0dDQ1LjUgMjI0dDEyMyAxODQuNXQxODQuNSAxMjN0MjI0IDQ1LjV6TTYwMCAxNzN2ODU0cS0xMTYgMCAtMjE0LjUgLTU3dC0xNTUuNSAtMTU1LjV0LTU3IC0yMTQuNXQ1NyAtMjE0LjUgdDE1NS41IC0xNTUuNXQyMTQuNSAtNTd6IiAvPgo8Z2x5cGggdW5pY29kZT0iJiN4ZTA2NDsiIGQ9Ik01NTQgMTI5NXEyMSAtNzIgNTcuNSAtMTQzLjV0NzYgLTEzMHQ4MyAtMTE4dDgyLjUgLTExN3Q3MCAtMTE2dDQ5LjUgLTEyNnQxOC41IC0xMzYuNXEwIC03MSAtMjUuNSAtMTM1dC02OC41IC0xMTF0LTk5IC04MnQtMTE4LjUgLTU0dC0xMjUuNSAtMjNxLTg0IDUgLTE2MS41IDM0dC0xMzkuNSA3OC41dC05OSAxMjV0LTM3IDE2NC41cTAgNjkgMTggMTM2LjV0NDkuNSAxMjYuNXQ2OS41IDExNi41dDgxLjUgMTE3LjV0ODMuNSAxMTkgdDc2LjUgMTMxdDU4LjUgMTQzek0zNDQgNzEwcS0yMyAtMzMgLTQzLjUgLTcwLjV0LTQwLjUgLTEwMi41dC0xNyAtMTIzcTEgLTM3IDE0LjUgLTY5LjV0MzAgLTUydDQxIC0zN3QzOC41IC0yNC41dDMzIC0xNXEyMSAtNyAzMiAtMXQxMyAyMmw2IDM0cTIgMTAgLTIuNSAyMnQtMTMuNSAxOXEtNSA0IC0xNCAxMnQtMjkuNSA0MC41dC0zMi41IDczLjVxLTI2IDg5IDYgMjcxcTIgMTEgLTYgMTFxLTggMSAtMTUgLTEweiIgLz4KPGdseXBoIHVuaWNvZGU9IiYjeGUwNjU7IiBkPSJNMTAwMCAxMDEzbDEwOCAxMTVxMiAxIDUgMnQxMyAydDIwLjUgLTF0MjUgLTkuNXQyOC41IC0yMS41cTIyIC0yMiAyNyAtNDN0MCAtMzJsLTYgLTEwbC0xMDggLTExNXpNMzUwIDExMDBoNDAwcTUwIDAgMTA1IC0xM2wtMTg3IC0xODdoLTM2OHEtNDEgMCAtNzAuNSAtMjkuNXQtMjkuNSAtNzAuNXYtNTAwcTAgLTQxIDI5LjUgLTcwLjV0NzAuNSAtMjkuNWg1MDBxNDEgMCA3MC41IDI5LjV0MjkuNSA3MC41djE4MmwyMDAgMjAwdi0zMzIgcTAgLTE2NSAtOTMuNSAtMjU3LjV0LTI1Ni41IC05Mi41aC00MDBxLTE2NSAwIC0yNTcuNSA5Mi41dC05Mi41IDI1Ny41djQwMHEwIDE2NSA5Mi41IDI1Ny41dDI1Ny41IDkyLjV6TTEwMDkgODAzbC0zNjIgLTM2MmwtMTYxIC01MGw1NSAxNzBsMzU1IDM1NXoiIC8%2BCjxnbHlwaCB1bmljb2RlPSImI3hlMDY2OyIgZD0iTTM1MCAxMTAwaDM2MXEtMTY0IC0xNDYgLTIxNiAtMjAwaC0xOTVxLTQxIDAgLTcwLjUgLTI5LjV0LTI5LjUgLTcwLjV2LTUwMHEwIC00MSAyOS41IC03MC41dDcwLjUgLTI5LjVoNTAwcTQxIDAgNzAuNSAyOS41dDI5LjUgNzAuNWwyMDAgMTUzdi0xMDNxMCAtMTY1IC05Mi41IC0yNTcuNXQtMjU3LjUgLTkyLjVoLTQwMHEtMTY1IDAgLTI1Ny41IDkyLjV0LTkyLjUgMjU3LjV2NDAwcTAgMTY1IDkyLjUgMjU3LjV0MjU3LjUgOTIuNXogTTgyNCAxMDczbDMzOSAtMzAxcTggLTcgOCAtMTcuNXQtOCAtMTcuNWwtMzQwIC0zMDZxLTcgLTYgLTEyLjUgLTR0LTYuNSAxMXYyMDNxLTI2IDEgLTU0LjUgMHQtNzguNSAtNy41dC05MiAtMTcuNXQtODYgLTM1dC03MCAtNTdxMTAgNTkgMzMgMTA4dDUxLjUgODEuNXQ2NSA1OC41dDY4LjUgNDAuNXQ2NyAyNC41dDU2IDEzLjV0NDAgNC41djIxMHExIDEwIDYuNSAxMi41dDEzLjUgLTQuNXoiIC8%2BCjxnbHlwaCB1bmljb2RlPSImI3hlMDY3OyIgZD0iTTM1MCAxMTAwaDM1MHE2MCAwIDEyNyAtMjNsLTE3OCAtMTc3aC0zNDlxLTQxIDAgLTcwLjUgLTI5LjV0LTI5LjUgLTcwLjV2LTUwMHEwIC00MSAyOS41IC03MC41dDcwLjUgLTI5LjVoNTAwcTQxIDAgNzAuNSAyOS41dDI5LjUgNzAuNXY2OWwyMDAgMjAwdi0yMTlxMCAtMTY1IC05Mi41IC0yNTcuNXQtMjU3LjUgLTkyLjVoLTQwMHEtMTY1IDAgLTI1Ny41IDkyLjV0LTkyLjUgMjU3LjV2NDAwcTAgMTY1IDkyLjUgMjU3LjV0MjU3LjUgOTIuNXogTTY0MyA2MzlsMzk1IDM5NXE3IDcgMTcuNSA3dDE3LjUgLTdsMTAxIC0xMDFxNyAtNyA3IC0xNy41dC03IC0xNy41bC01MzEgLTUzMnEtNyAtNyAtMTcuNSAtN3QtMTcuNSA3bC0yNDggMjQ4cS03IDcgLTcgMTcuNXQ3IDE3LjVsMTAxIDEwMXE3IDcgMTcuNSA3dDE3LjUgLTdsMTExIC0xMTFxOCAtNyAxOCAtN3QxOCA3eiIgLz4KPGdseXBoIHVuaWNvZGU9IiYjeGUwNjg7IiBkPSJNMzE4IDkxOGwyNjQgMjY0cTggOCAxOCA4dDE4IC04bDI2MCAtMjY0cTcgLTggNC41IC0xM3QtMTIuNSAtNWgtMTcwdi0yMDBoMjAwdjE3M3EwIDEwIDUgMTJ0MTMgLTVsMjY0IC0yNjBxOCAtNyA4IC0xNy41dC04IC0xNy41bC0yNjQgLTI2NXEtOCAtNyAtMTMgLTV0LTUgMTJ2MTczaC0yMDB2LTIwMGgxNzBxMTAgMCAxMi41IC01dC00LjUgLTEzbC0yNjAgLTI2NHEtOCAtOCAtMTggLTh0LTE4IDhsLTI2NCAyNjRxLTggOCAtNS41IDEzIHQxMi41IDVoMTc1djIwMGgtMjAwdi0xNzNxMCAtMTAgLTUgLTEydC0xMyA1bC0yNjQgMjY1cS04IDcgLTggMTcuNXQ4IDE3LjVsMjY0IDI2MHE4IDcgMTMgNXQ1IC0xMnYtMTczaDIwMHYyMDBoLTE3NXEtMTAgMCAtMTIuNSA1dDUuNSAxM3oiIC8%2BCjxnbHlwaCB1bmljb2RlPSImI3hlMDY5OyIgZD0iTTI1MCAxMTAwaDEwMHEyMSAwIDM1LjUgLTE0LjV0MTQuNSAtMzUuNXYtNDM4bDQ2NCA0NTNxMTUgMTQgMjUuNSAxMHQxMC41IC0yNXYtMTAwMHEwIC0yMSAtMTAuNSAtMjV0LTI1LjUgMTBsLTQ2NCA0NTN2LTQzOHEwIC0yMSAtMTQuNSAtMzUuNXQtMzUuNSAtMTQuNWgtMTAwcS0yMSAwIC0zNS41IDE0LjV0LTE0LjUgMzUuNXYxMDAwcTAgMjEgMTQuNSAzNS41dDM1LjUgMTQuNXoiIC8%2BCjxnbHlwaCB1bmljb2RlPSImI3hlMDcwOyIgZD0iTTUwIDExMDBoMTAwcTIxIDAgMzUuNSAtMTQuNXQxNC41IC0zNS41di00MzhsNDY0IDQ1M3ExNSAxNCAyNS41IDEwdDEwLjUgLTI1di00MzhsNDY0IDQ1M3ExNSAxNCAyNS41IDEwdDEwLjUgLTI1di0xMDAwcTAgLTIxIC0xMC41IC0yNXQtMjUuNSAxMGwtNDY0IDQ1M3YtNDM4cTAgLTIxIC0xMC41IC0yNXQtMjUuNSAxMGwtNDY0IDQ1M3YtNDM4cTAgLTIxIC0xNC41IC0zNS41dC0zNS41IC0xNC41aC0xMDBxLTIxIDAgLTM1LjUgMTQuNSB0LTE0LjUgMzUuNXYxMDAwcTAgMjEgMTQuNSAzNS41dDM1LjUgMTQuNXoiIC8%2BCjxnbHlwaCB1bmljb2RlPSImI3hlMDcxOyIgZD0iTTEyMDAgMTA1MHYtMTAwMHEwIC0yMSAtMTAuNSAtMjV0LTI1LjUgMTBsLTQ2NCA0NTN2LTQzOHEwIC0yMSAtMTAuNSAtMjV0LTI1LjUgMTBsLTQ5MiA0ODBxLTE1IDE0IC0xNSAzNXQxNSAzNWw0OTIgNDgwcTE1IDE0IDI1LjUgMTB0MTAuNSAtMjV2LTQzOGw0NjQgNDUzcTE1IDE0IDI1LjUgMTB0MTAuNSAtMjV6IiAvPgo8Z2x5cGggdW5pY29kZT0iJiN4ZTA3MjsiIGQ9Ik0yNDMgMTA3NGw4MTQgLTQ5OHExOCAtMTEgMTggLTI2dC0xOCAtMjZsLTgxNCAtNDk4cS0xOCAtMTEgLTMwLjUgLTR0LTEyLjUgMjh2MTAwMHEwIDIxIDEyLjUgMjh0MzAuNSAtNHoiIC8%2BCjxnbHlwaCB1bmljb2RlPSImI3hlMDczOyIgZD0iTTI1MCAxMDAwaDIwMHEyMSAwIDM1LjUgLTE0LjV0MTQuNSAtMzUuNXYtODAwcTAgLTIxIC0xNC41IC0zNS41dC0zNS41IC0xNC41aC0yMDBxLTIxIDAgLTM1LjUgMTQuNXQtMTQuNSAzNS41djgwMHEwIDIxIDE0LjUgMzUuNXQzNS41IDE0LjV6TTY1MCAxMDAwaDIwMHEyMSAwIDM1LjUgLTE0LjV0MTQuNSAtMzUuNXYtODAwcTAgLTIxIC0xNC41IC0zNS41dC0zNS41IC0xNC41aC0yMDBxLTIxIDAgLTM1LjUgMTQuNXQtMTQuNSAzNS41djgwMCBxMCAyMSAxNC41IDM1LjV0MzUuNSAxNC41eiIgLz4KPGdseXBoIHVuaWNvZGU9IiYjeGUwNzQ7IiBkPSJNMTEwMCA5NTB2LTgwMHEwIC0yMSAtMTQuNSAtMzUuNXQtMzUuNSAtMTQuNWgtODAwcS0yMSAwIC0zNS41IDE0LjV0LTE0LjUgMzUuNXY4MDBxMCAyMSAxNC41IDM1LjV0MzUuNSAxNC41aDgwMHEyMSAwIDM1LjUgLTE0LjV0MTQuNSAtMzUuNXoiIC8%2BCjxnbHlwaCB1bmljb2RlPSImI3hlMDc1OyIgZD0iTTUwMCA2MTJ2NDM4cTAgMjEgMTAuNSAyNXQyNS41IC0xMGw0OTIgLTQ4MHExNSAtMTQgMTUgLTM1dC0xNSAtMzVsLTQ5MiAtNDgwcS0xNSAtMTQgLTI1LjUgLTEwdC0xMC41IDI1djQzOGwtNDY0IC00NTNxLTE1IC0xNCAtMjUuNSAtMTB0LTEwLjUgMjV2MTAwMHEwIDIxIDEwLjUgMjV0MjUuNSAtMTB6IiAvPgo8Z2x5cGggdW5pY29kZT0iJiN4ZTA3NjsiIGQ9Ik0xMDQ4IDExMDJsMTAwIDFxMjAgMCAzNSAtMTQuNXQxNSAtMzUuNWw1IC0xMDAwcTAgLTIxIC0xNC41IC0zNS41dC0zNS41IC0xNC41bC0xMDAgLTFxLTIxIDAgLTM1LjUgMTQuNXQtMTQuNSAzNS41bC0yIDQzN2wtNDYzIC00NTRxLTE0IC0xNSAtMjQuNSAtMTAuNXQtMTAuNSAyNS41bC0yIDQzN2wtNDYyIC00NTVxLTE1IC0xNCAtMjUuNSAtOS41dC0xMC41IDI0LjVsLTUgMTAwMHEwIDIxIDEwLjUgMjUuNXQyNS41IC0xMC41bDQ2NiAtNDUwIGwtMiA0MzhxMCAyMCAxMC41IDI0LjV0MjUuNSAtOS41bDQ2NiAtNDUxbC0yIDQzOHEwIDIxIDE0LjUgMzUuNXQzNS41IDE0LjV6IiAvPgo8Z2x5cGggdW5pY29kZT0iJiN4ZTA3NzsiIGQ9Ik04NTAgMTEwMGgxMDBxMjEgMCAzNS41IC0xNC41dDE0LjUgLTM1LjV2LTEwMDBxMCAtMjEgLTE0LjUgLTM1LjV0LTM1LjUgLTE0LjVoLTEwMHEtMjEgMCAtMzUuNSAxNC41dC0xNC41IDM1LjV2NDM4bC00NjQgLTQ1M3EtMTUgLTE0IC0yNS41IC0xMHQtMTAuNSAyNXYxMDAwcTAgMjEgMTAuNSAyNXQyNS41IC0xMGw0NjQgLTQ1M3Y0MzhxMCAyMSAxNC41IDM1LjV0MzUuNSAxNC41eiIgLz4KPGdseXBoIHVuaWNvZGU9IiYjeGUwNzg7IiBkPSJNNjg2IDEwODFsNTAxIC01NDBxMTUgLTE1IDEwLjUgLTI2dC0yNi41IC0xMWgtMTA0MnEtMjIgMCAtMjYuNSAxMXQxMC41IDI2bDUwMSA1NDBxMTUgMTUgMzYgMTV0MzYgLTE1ek0xNTAgNDAwaDEwMDBxMjEgMCAzNS41IC0xNC41dDE0LjUgLTM1LjV2LTEwMHEwIC0yMSAtMTQuNSAtMzUuNXQtMzUuNSAtMTQuNWgtMTAwMHEtMjEgMCAtMzUuNSAxNC41dC0xNC41IDM1LjV2MTAwcTAgMjEgMTQuNSAzNS41dDM1LjUgMTQuNXoiIC8%2BCjxnbHlwaCB1bmljb2RlPSImI3hlMDc5OyIgZD0iTTg4NSA5MDBsLTM1MiAtMzUzbDM1MiAtMzUzbC0xOTcgLTE5OGwtNTUyIDU1Mmw1NTIgNTUweiIgLz4KPGdseXBoIHVuaWNvZGU9IiYjeGUwODA7IiBkPSJNMTA2NCA1NDdsLTU1MSAtNTUxbC0xOTggMTk4bDM1MyAzNTNsLTM1MyAzNTNsMTk4IDE5OHoiIC8%2BCjxnbHlwaCB1bmljb2RlPSImI3hlMDgxOyIgZD0iTTYwMCAxMTc3cTExNyAwIDIyNCAtNDUuNXQxODQuNSAtMTIzdDEyMyAtMTg0LjV0NDUuNSAtMjI0dC00NS41IC0yMjR0LTEyMyAtMTg0LjV0LTE4NC41IC0xMjN0LTIyNCAtNDUuNXQtMjI0IDQ1LjV0LTE4NC41IDEyM3QtMTIzIDE4NC41dC00NS41IDIyNHQ0NS41IDIyNHQxMjMgMTg0LjV0MTg0LjUgMTIzdDIyNCA0NS41ek02NTAgOTAwaC0xMDBxLTIxIDAgLTM1LjUgLTE0LjV0LTE0LjUgLTM1LjV2LTE1MGgtMTUwIHEtMjEgMCAtMzUuNSAtMTQuNXQtMTQuNSAtMzUuNXYtMTAwcTAgLTIxIDE0LjUgLTM1LjV0MzUuNSAtMTQuNWgxNTB2LTE1MHEwIC0yMSAxNC41IC0zNS41dDM1LjUgLTE0LjVoMTAwcTIxIDAgMzUuNSAxNC41dDE0LjUgMzUuNXYxNTBoMTUwcTIxIDAgMzUuNSAxNC41dDE0LjUgMzUuNXYxMDBxMCAyMSAtMTQuNSAzNS41dC0zNS41IDE0LjVoLTE1MHYxNTBxMCAyMSAtMTQuNSAzNS41dC0zNS41IDE0LjV6IiAvPgo8Z2x5cGggdW5pY29kZT0iJiN4ZTA4MjsiIGQ9Ik02MDAgMTE3N3ExMTcgMCAyMjQgLTQ1LjV0MTg0LjUgLTEyM3QxMjMgLTE4NC41dDQ1LjUgLTIyNHQtNDUuNSAtMjI0dC0xMjMgLTE4NC41dC0xODQuNSAtMTIzdC0yMjQgLTQ1LjV0LTIyNCA0NS41dC0xODQuNSAxMjN0LTEyMyAxODQuNXQtNDUuNSAyMjR0NDUuNSAyMjR0MTIzIDE4NC41dDE4NC41IDEyM3QyMjQgNDUuNXpNODUwIDcwMGgtNTAwcS0yMSAwIC0zNS41IC0xNC41dC0xNC41IC0zNS41di0xMDBxMCAtMjEgMTQuNSAtMzUuNSB0MzUuNSAtMTQuNWg1MDBxMjEgMCAzNS41IDE0LjV0MTQuNSAzNS41djEwMHEwIDIxIC0xNC41IDM1LjV0LTM1LjUgMTQuNXoiIC8%2BCjxnbHlwaCB1bmljb2RlPSImI3hlMDgzOyIgZD0iTTYwMCAxMTc3cTExNyAwIDIyNCAtNDUuNXQxODQuNSAtMTIzdDEyMyAtMTg0LjV0NDUuNSAtMjI0dC00NS41IC0yMjR0LTEyMyAtMTg0LjV0LTE4NC41IC0xMjN0LTIyNCAtNDUuNXQtMjI0IDQ1LjV0LTE4NC41IDEyM3QtMTIzIDE4NC41dC00NS41IDIyNHQ0NS41IDIyNHQxMjMgMTg0LjV0MTg0LjUgMTIzdDIyNCA0NS41ek03NDEuNSA5MTNxLTEyLjUgMCAtMjEuNSAtOWwtMTIwIC0xMjBsLTEyMCAxMjBxLTkgOSAtMjEuNSA5IHQtMjEuNSAtOWwtMTQxIC0xNDFxLTkgLTkgLTkgLTIxLjV0OSAtMjEuNWwxMjAgLTEyMGwtMTIwIC0xMjBxLTkgLTkgLTkgLTIxLjV0OSAtMjEuNWwxNDEgLTE0MXE5IC05IDIxLjUgLTl0MjEuNSA5bDEyMCAxMjBsMTIwIC0xMjBxOSAtOSAyMS41IC05dDIxLjUgOWwxNDEgMTQxcTkgOSA5IDIxLjV0LTkgMjEuNWwtMTIwIDEyMGwxMjAgMTIwcTkgOSA5IDIxLjV0LTkgMjEuNWwtMTQxIDE0MXEtOSA5IC0yMS41IDl6IiAvPgo8Z2x5cGggdW5pY29kZT0iJiN4ZTA4NDsiIGQ9Ik02MDAgMTE3N3ExMTcgMCAyMjQgLTQ1LjV0MTg0LjUgLTEyM3QxMjMgLTE4NC41dDQ1LjUgLTIyNHQtNDUuNSAtMjI0dC0xMjMgLTE4NC41dC0xODQuNSAtMTIzdC0yMjQgLTQ1LjV0LTIyNCA0NS41dC0xODQuNSAxMjN0LTEyMyAxODQuNXQtNDUuNSAyMjR0NDUuNSAyMjR0MTIzIDE4NC41dDE4NC41IDEyM3QyMjQgNDUuNXpNNTQ2IDYyM2wtODQgODVxLTcgNyAtMTcuNSA3dC0xOC41IC03bC0xMzkgLTEzOXEtNyAtOCAtNyAtMTh0NyAtMTggbDI0MiAtMjQxcTcgLTggMTcuNSAtOHQxNy41IDhsMzc1IDM3NXE3IDcgNyAxNy41dC03IDE4LjVsLTEzOSAxMzlxLTcgNyAtMTcuNSA3dC0xNy41IC03eiIgLz4KPGdseXBoIHVuaWNvZGU9IiYjeGUwODU7IiBkPSJNNjAwIDExNzdxMTE3IDAgMjI0IC00NS41dDE4NC41IC0xMjN0MTIzIC0xODQuNXQ0NS41IC0yMjR0LTQ1LjUgLTIyNHQtMTIzIC0xODQuNXQtMTg0LjUgLTEyM3QtMjI0IC00NS41dC0yMjQgNDUuNXQtMTg0LjUgMTIzdC0xMjMgMTg0LjV0LTQ1LjUgMjI0dDQ1LjUgMjI0dDEyMyAxODQuNXQxODQuNSAxMjN0MjI0IDQ1LjV6TTU4OCA5NDFxLTI5IDAgLTU5IC01LjV0LTYzIC0yMC41dC01OCAtMzguNXQtNDEuNSAtNjN0LTE2LjUgLTg5LjUgcTAgLTI1IDIwIC0yNWgxMzFxMzAgLTUgMzUgMTFxNiAyMCAyMC41IDI4dDQ1LjUgOHEyMCAwIDMxLjUgLTEwLjV0MTEuNSAtMjguNXEwIC0yMyAtNyAtMzR0LTI2IC0xOHEtMSAwIC0xMy41IC00dC0xOS41IC03LjV0LTIwIC0xMC41dC0yMiAtMTd0LTE4LjUgLTI0dC0xNS41IC0zNXQtOCAtNDZxLTEgLTggNS41IC0xNi41dDIwLjUgLTguNWgxNzNxNyAwIDIyIDh0MzUgMjh0MzcuNSA0OHQyOS41IDc0dDEyIDEwMHEwIDQ3IC0xNyA4MyB0LTQyLjUgNTd0LTU5LjUgMzQuNXQtNjQgMTh0LTU5IDQuNXpNNjc1IDQwMGgtMTUwcS0xMCAwIC0xNy41IC03LjV0LTcuNSAtMTcuNXYtMTUwcTAgLTEwIDcuNSAtMTcuNXQxNy41IC03LjVoMTUwcTEwIDAgMTcuNSA3LjV0Ny41IDE3LjV2MTUwcTAgMTAgLTcuNSAxNy41dC0xNy41IDcuNXoiIC8%2BCjxnbHlwaCB1bmljb2RlPSImI3hlMDg2OyIgZD0iTTYwMCAxMTc3cTExNyAwIDIyNCAtNDUuNXQxODQuNSAtMTIzdDEyMyAtMTg0LjV0NDUuNSAtMjI0dC00NS41IC0yMjR0LTEyMyAtMTg0LjV0LTE4NC41IC0xMjN0LTIyNCAtNDUuNXQtMjI0IDQ1LjV0LTE4NC41IDEyM3QtMTIzIDE4NC41dC00NS41IDIyNHQ0NS41IDIyNHQxMjMgMTg0LjV0MTg0LjUgMTIzdDIyNCA0NS41ek02NzUgMTAwMGgtMTUwcS0xMCAwIC0xNy41IC03LjV0LTcuNSAtMTcuNXYtMTUwcTAgLTEwIDcuNSAtMTcuNSB0MTcuNSAtNy41aDE1MHExMCAwIDE3LjUgNy41dDcuNSAxNy41djE1MHEwIDEwIC03LjUgMTcuNXQtMTcuNSA3LjV6TTY3NSA3MDBoLTI1MHEtMTAgMCAtMTcuNSAtNy41dC03LjUgLTE3LjV2LTUwcTAgLTEwIDcuNSAtMTcuNXQxNy41IC03LjVoNzV2LTIwMGgtNzVxLTEwIDAgLTE3LjUgLTcuNXQtNy41IC0xNy41di01MHEwIC0xMCA3LjUgLTE3LjV0MTcuNSAtNy41aDM1MHExMCAwIDE3LjUgNy41dDcuNSAxNy41djUwcTAgMTAgLTcuNSAxNy41IHQtMTcuNSA3LjVoLTc1djI3NXEwIDEwIC03LjUgMTcuNXQtMTcuNSA3LjV6IiAvPgo8Z2x5cGggdW5pY29kZT0iJiN4ZTA4NzsiIGQ9Ik01MjUgMTIwMGgxNTBxMTAgMCAxNy41IC03LjV0Ny41IC0xNy41di0xOTRxMTAzIC0yNyAxNzguNSAtMTAyLjV0MTAyLjUgLTE3OC41aDE5NHExMCAwIDE3LjUgLTcuNXQ3LjUgLTE3LjV2LTE1MHEwIC0xMCAtNy41IC0xNy41dC0xNy41IC03LjVoLTE5NHEtMjcgLTEwMyAtMTAyLjUgLTE3OC41dC0xNzguNSAtMTAyLjV2LTE5NHEwIC0xMCAtNy41IC0xNy41dC0xNy41IC03LjVoLTE1MHEtMTAgMCAtMTcuNSA3LjV0LTcuNSAxNy41djE5NCBxLTEwMyAyNyAtMTc4LjUgMTAyLjV0LTEwMi41IDE3OC41aC0xOTRxLTEwIDAgLTE3LjUgNy41dC03LjUgMTcuNXYxNTBxMCAxMCA3LjUgMTcuNXQxNy41IDcuNWgxOTRxMjcgMTAzIDEwMi41IDE3OC41dDE3OC41IDEwMi41djE5NHEwIDEwIDcuNSAxNy41dDE3LjUgNy41ek03MDAgODkzdi0xNjhxMCAtMTAgLTcuNSAtMTcuNXQtMTcuNSAtNy41aC0xNTBxLTEwIDAgLTE3LjUgNy41dC03LjUgMTcuNXYxNjhxLTY4IC0yMyAtMTE5IC03NCB0LTc0IC0xMTloMTY4cTEwIDAgMTcuNSAtNy41dDcuNSAtMTcuNXYtMTUwcTAgLTEwIC03LjUgLTE3LjV0LTE3LjUgLTcuNWgtMTY4cTIzIC02OCA3NCAtMTE5dDExOSAtNzR2MTY4cTAgMTAgNy41IDE3LjV0MTcuNSA3LjVoMTUwcTEwIDAgMTcuNSAtNy41dDcuNSAtMTcuNXYtMTY4cTY4IDIzIDExOSA3NHQ3NCAxMTloLTE2OHEtMTAgMCAtMTcuNSA3LjV0LTcuNSAxNy41djE1MHEwIDEwIDcuNSAxNy41dDE3LjUgNy41aDE2OCBxLTIzIDY4IC03NCAxMTl0LTExOSA3NHoiIC8%2BCjxnbHlwaCB1bmljb2RlPSImI3hlMDg4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3NTkgODIzbDY0IC02NHE3IC03IDcgLTE3LjV0LTcgLTE3LjVsLTEyNCAtMTI0bDEyNCAtMTI0cTcgLTcgNyAtMTcuNXQtNyAtMTcuNWwtNjQgLTY0cS03IC03IC0xNy41IC03dC0xNy41IDdsLTEyNCAxMjRsLTEyNCAtMTI0cS03IC03IC0xNy41IC03dC0xNy41IDdsLTY0IDY0IHEtNyA3IC03IDE3LjV0NyAxNy41bDEyNCAxMjRsLTEyNCAxMjRxLTcgNyAtNyAxNy41dDcgMTcuNWw2NCA2NHE3IDcgMTcuNSA3dDE3LjUgLTdsMTI0IC0xMjRsMTI0IDEyNHE3IDcgMTcuNSA3dDE3LjUgLTd6IiAvPgo8Z2x5cGggdW5pY29kZT0iJiN4ZTA4OT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zgyIDc4OGwxMDYgLTEwNnE3IC03IDcgLTE3LjV0LTcgLTE3LjVsLTMyMCAtMzIxcS04IC03IC0xOCAtN3QtMTggN2wtMjAyIDIwM3EtOCA3IC04IDE3LjV0OCAxNy41bDEwNiAxMDZxNyA4IDE3LjUgOHQxNy41IC04bDc5IC03OWwxOTcgMTk3cTcgNyAxNy41IDd0MTcuNSAtN3oiIC8%2BCjxnbHlwaCB1bmljb2RlPSImI3hlMDkw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xMCAtMTIwIDY1IC0yMjUgbDU4NyA1ODdxLTEwNSA2NSAtMjI1IDY1ek05NjUgODE5bC01ODQgLTU4NHExMDQgLTYyIDIxOSAtNjJxMTE2IDAgMjE0LjUgNTd0MTU1LjUgMTU1LjV0NTcgMjE0LjVxMCAxMTUgLTYyIDIxOXoiIC8%2BCjxnbHlwaCB1bmljb2RlPSImI3hlMDkxOyIgZD0iTTM5IDU4Mmw1MjIgNDI3cTE2IDEzIDI3LjUgOHQxMS41IC0yNnYtMjkxaDU1MHEyMSAwIDM1LjUgLTE0LjV0MTQuNSAtMzUuNXYtMjAwcTAgLTIxIC0xNC41IC0zNS41dC0zNS41IC0xNC41aC01NTB2LTI5MXEwIC0yMSAtMTEuNSAtMjZ0LTI3LjUgOGwtNTIyIDQyN3EtMTYgMTMgLTE2IDMydDE2IDMyeiIgLz4KPGdseXBoIHVuaWNvZGU9IiYjeGUwOTI7IiBkPSJNNjM5IDEwMDlsNTIyIC00MjdxMTYgLTEzIDE2IC0zMnQtMTYgLTMybC01MjIgLTQyN3EtMTYgLTEzIC0yNy41IC04dC0xMS41IDI2djI5MWgtNTUwcS0yMSAwIC0zNS41IDE0LjV0LTE0LjUgMzUuNXYyMDBxMCAyMSAxNC41IDM1LjV0MzUuNSAxNC41aDU1MHYyOTFxMCAyMSAxMS41IDI2dDI3LjUgLTh6IiAvPgo8Z2x5cGggdW5pY29kZT0iJiN4ZTA5MzsiIGQ9Ik02ODIgMTE2MWw0MjcgLTUyMnExMyAtMTYgOCAtMjcuNXQtMjYgLTExLjVoLTI5MXYtNTUwcTAgLTIxIC0xNC41IC0zNS41dC0zNS41IC0xNC41aC0yMDBxLTIxIDAgLTM1LjUgMTQuNXQtMTQuNSAzNS41djU1MGgtMjkxcS0yMSAwIC0yNiAxMS41dDggMjcuNWw0MjcgNTIycTEzIDE2IDMyIDE2dDMyIC0xNnoiIC8%2BCjxnbHlwaCB1bmljb2RlPSImI3hlMDk0OyIgZD0iTTU1MCAxMjAwaDIwMHEyMSAwIDM1LjUgLTE0LjV0MTQuNSAtMzUuNXYtNTUwaDI5MXEyMSAwIDI2IC0xMS41dC04IC0yNy41bC00MjcgLTUyMnEtMTMgLTE2IC0zMiAtMTZ0LTMyIDE2bC00MjcgNTIycS0xMyAxNiAtOCAyNy41dDI2IDExLjVoMjkxdjU1MHEwIDIxIDE0LjUgMzUuNXQzNS41IDE0LjV6IiAvPgo8Z2x5cGggdW5pY29kZT0iJiN4ZTA5NTsiIGQ9Ik02MzkgMTEwOWw1MjIgLTQyN3ExNiAtMTMgMTYgLTMydC0xNiAtMzJsLTUyMiAtNDI3cS0xNiAtMTMgLTI3LjUgLTh0LTExLjUgMjZ2MjkxcS05NCAtMiAtMTgyIC0yMHQtMTcwLjUgLTUydC0xNDcgLTkyLjV0LTEwMC41IC0xMzUuNXE1IDEwNSAyNyAxOTMuNXQ2Ny41IDE2N3QxMTMgMTM1dDE2NyA5MS41dDIyNS41IDQydjI2MnEwIDIxIDExLjUgMjZ0MjcuNSAtOHoiIC8%2BCjxnbHlwaCB1bmljb2RlPSImI3hlMDk2OyIgZD0iTTg1MCAxMjAwaDMwMHEyMSAwIDM1LjUgLTE0LjV0MTQuNSAtMzUuNXYtMzAwcTAgLTIxIC0xMC41IC0yNXQtMjQuNSAxMGwtOTQgOTRsLTI0OSAtMjQ5cS04IC03IC0xOCAtN3QtMTggN2wtMTA2IDEwNnEtNyA4IC03IDE4dDcgMThsMjQ5IDI0OWwtOTQgOTRxLTE0IDE0IC0xMCAyNC41dDI1IDEwLjV6TTM1MCAwaC0zMDBxLTIxIDAgLTM1LjUgMTQuNXQtMTQuNSAzNS41djMwMHEwIDIxIDEwLjUgMjV0MjQuNSAtMTBsOTQgLTk0bDI0OSAyNDkgcTggNyAxOCA3dDE4IC03bDEwNiAtMTA2cTcgLTggNyAtMTh0LTcgLTE4bC0yNDkgLTI0OWw5NCAtOTRxMTQgLTE0IDEwIC0yNC41dC0yNSAtMTAuNXoiIC8%2BCjxnbHlwaCB1bmljb2RlPSImI3hlMDk3OyIgZD0iTTEwMTQgMTEyMGwxMDYgLTEwNnE3IC04IDcgLTE4dC03IC0xOGwtMjQ5IC0yNDlsOTQgLTk0cTE0IC0xNCAxMCAtMjQuNXQtMjUgLTEwLjVoLTMwMHEtMjEgMCAtMzUuNSAxNC41dC0xNC41IDM1LjV2MzAwcTAgMjEgMTAuNSAyNXQyNC41IC0xMGw5NCAtOTRsMjQ5IDI0OXE4IDcgMTggN3QxOCAtN3pNMjUwIDYwMGgzMDBxMjEgMCAzNS41IC0xNC41dDE0LjUgLTM1LjV2LTMwMHEwIC0yMSAtMTAuNSAtMjV0LTI0LjUgMTBsLTk0IDk0IGwtMjQ5IC0yNDlxLTggLTcgLTE4IC03dC0xOCA3bC0xMDYgMTA2cS03IDggLTcgMTh0NyAxOGwyNDkgMjQ5bC05NCA5NHEtMTQgMTQgLTEwIDI0LjV0MjUgMTAuNXoiIC8%2BCjxnbHlwaCB1bmljb2RlPSImI3hlMTAxOyIgZD0iTTYwMCAxMTc3cTExNyAwIDIyNCAtNDUuNXQxODQuNSAtMTIzdDEyMyAtMTg0LjV0NDUuNSAtMjI0dC00NS41IC0yMjR0LTEyMyAtMTg0LjV0LTE4NC41IC0xMjN0LTIyNCAtNDUuNXQtMjI0IDQ1LjV0LTE4NC41IDEyM3QtMTIzIDE4NC41dC00NS41IDIyNHQ0NS41IDIyNHQxMjMgMTg0LjV0MTg0LjUgMTIzdDIyNCA0NS41ek03MDQgOTAwaC0yMDhxLTIwIDAgLTMyIC0xNC41dC04IC0zNC41bDU4IC0zMDJxNCAtMjAgMjEuNSAtMzQuNSB0MzcuNSAtMTQuNWg1NHEyMCAwIDM3LjUgMTQuNXQyMS41IDM0LjVsNTggMzAycTQgMjAgLTggMzQuNXQtMzIgMTQuNXpNNjc1IDQwMGgtMTUwcS0xMCAwIC0xNy41IC03LjV0LTcuNSAtMTcuNXYtMTUwcTAgLTEwIDcuNSAtMTcuNXQxNy41IC03LjVoMTUwcTEwIDAgMTcuNSA3LjV0Ny41IDE3LjV2MTUwcTAgMTAgLTcuNSAxNy41dC0xNy41IDcuNXoiIC8%2BCjxnbHlwaCB1bmljb2RlPSImI3hlMTAyOyIgZD0iTTI2MCAxMjAwcTkgMCAxOSAtMnQxNSAtNGw1IC0ycTIyIC0xMCA0NCAtMjNsMTk2IC0xMThxMjEgLTEzIDM2IC0yNHEyOSAtMjEgMzcgLTEycTExIDEzIDQ5IDM1bDE5NiAxMThxMjIgMTMgNDUgMjNxMTcgNyAzOCA3cTIzIDAgNDcgLTE2LjV0MzcgLTMzLjVsMTMgLTE2cTE0IC0yMSAxOCAtNDVsMjUgLTEyM2w4IC00NHExIC05IDguNSAtMTQuNXQxNy41IC01LjVoNjFxMTAgMCAxNy41IC03LjV0Ny41IC0xNy41di01MCBxMCAtMTAgLTcuNSAtMTcuNXQtMTcuNSAtNy41aC01MHEtMTAgMCAtMTcuNSAtNy41dC03LjUgLTE3LjV2LTE3NWgtNDAwdjMwMGgtMjAwdi0zMDBoLTQwMHYxNzVxMCAxMCAtNy41IDE3LjV0LTE3LjUgNy41aC01MHEtMTAgMCAtMTcuNSA3LjV0LTcuNSAxNy41djUwcTAgMTAgNy41IDE3LjV0MTcuNSA3LjVoNjFxMTEgMCAxOCAzdDcgOHEwIDQgOSA1MmwyNSAxMjhxNSAyNSAxOSA0NXEyIDMgNSA3dDEzLjUgMTV0MjEuNSAxOS41dDI2LjUgMTUuNSB0MjkuNSA3ek05MTUgMTA3OWwtMTY2IC0xNjJxLTcgLTcgLTUgLTEydDEyIC01aDIxOXExMCAwIDE1IDd0MiAxN2wtNTEgMTQ5cS0zIDEwIC0xMSAxMnQtMTUgLTZ6TTQ2MyA5MTdsLTE3NyAxNTdxLTggNyAtMTYgNXQtMTEgLTEybC01MSAtMTQzcS0zIC0xMCAyIC0xN3QxNSAtN2gyMzFxMTEgMCAxMi41IDV0LTUuNSAxMnpNNTAwIDBoLTM3NXEtMTAgMCAtMTcuNSA3LjV0LTcuNSAxNy41djM3NWg0MDB2LTQwMHpNMTEwMCA0MDB2LTM3NSBxMCAtMTAgLTcuNSAtMTcuNXQtMTcuNSAtNy41aC0zNzV2NDAwaDQwMHoiIC8%2BCjxnbHlwaCB1bmljb2RlPSImI3hlMTAzOyIgZD0iTTExNjUgMTE5MHE4IDMgMjEgLTYuNXQxMyAtMTcuNXEtMiAtMTc4IC0yNC41IC0zMjMuNXQtNTUuNSAtMjQ1LjV0LTg3IC0xNzQuNXQtMTAyLjUgLTExOC41dC0xMTggLTY4LjV0LTExOC41IC0zM3QtMTIwIC00LjV0LTEwNSA5LjV0LTkwIDE2LjVxLTYxIDEyIC03OCAxMXEtNCAxIC0xMi41IDB0LTM0IC0xNC41dC01Mi41IC00MC41bC0xNTMgLTE1M3EtMjYgLTI0IC0zNyAtMTQuNXQtMTEgNDMuNXEwIDY0IDQyIDEwMnE4IDggNTAuNSA0NSB0NjYuNSA1OHExOSAxNyAzNSA0N3QxMyA2MXEtOSA1NSAtMTAgMTAyLjV0NyAxMTF0MzcgMTMwdDc4IDEyOS41cTM5IDUxIDgwIDg4dDg5LjUgNjMuNXQ5NC41IDQ1dDExMy41IDM2dDEyOSAzMXQxNTcuNSAzN3QxODIgNDcuNXpNMTExNiAxMDk4cS04IDkgLTIyLjUgLTN0LTQ1LjUgLTUwcS0zOCAtNDcgLTExOSAtMTAzLjV0LTE0MiAtODkuNWwtNjIgLTMzcS01NiAtMzAgLTEwMiAtNTd0LTEwNCAtNjh0LTEwMi41IC04MC41dC04NS41IC05MSB0LTY0IC0xMDQuNXEtMjQgLTU2IC0zMSAtODZ0MiAtMzJ0MzEuNSAxNy41dDU1LjUgNTkuNXEyNSAzMCA5NCA3NS41dDEyNS41IDc3LjV0MTQ3LjUgODFxNzAgMzcgMTE4LjUgNjl0MTAyIDc5LjV0OTkgMTExdDg2LjUgMTQ4LjVxMjIgNTAgMjQgNjB0LTYgMTl6IiAvPgo8Z2x5cGggdW5pY29kZT0iJiN4ZTEwNDsiIGQ9Ik02NTMgMTIzMXEtMzkgLTY3IC01NC41IC0xMzF0LTEwLjUgLTExNC41dDI0LjUgLTk2LjV0NDcuNSAtODB0NjMuNSAtNjIuNXQ2OC41IC00Ni41dDY1IC0zMHEtNCA3IC0xNy41IDM1dC0xOC41IDM5LjV0LTE3IDM5LjV0LTE3IDQzdC0xMyA0MnQtOS41IDQ0LjV0LTIgNDJ0NCA0M3QxMy41IDM5dDIzIDM4LjVxOTYgLTQyIDE2NSAtMTA3LjV0MTA1IC0xMzh0NTIgLTE1NnQxMyAtMTU5dC0xOSAtMTQ5LjVxLTEzIC01NSAtNDQgLTEwNi41IHQtNjggLTg3dC03OC41IC02NC41dC03Mi41IC00NXQtNTMgLTIycS03MiAtMjIgLTEyNyAtMTFxLTMxIDYgLTEzIDE5cTYgMyAxNyA3cTEzIDUgMzIuNSAyMXQ0MSA0NHQzOC41IDYzLjV0MjEuNSA4MS41dC02LjUgOTQuNXQtNTAgMTA3dC0xMDQgMTE1LjVxMTAgLTEwNCAtMC41IC0xODl0LTM3IC0xNDAuNXQtNjUgLTkzdC04NCAtNTJ0LTkzLjUgLTExdC05NSAyNC41cS04MCAzNiAtMTMxLjUgMTE0dC01My41IDE3MXEtMiAyMyAwIDQ5LjUgdDQuNSA1Mi41dDEzLjUgNTZ0MjcuNSA2MHQ0NiA2NC41dDY5LjUgNjguNXEtOCAtNTMgLTUgLTEwMi41dDE3LjUgLTkwdDM0IC02OC41dDQ0LjUgLTM5dDQ5IC0ycTMxIDEzIDM4LjUgMzZ0LTQuNSA1NXQtMjkgNjQuNXQtMzYgNzV0LTI2IDc1LjVxLTE1IDg1IDIgMTYxLjV0NTMuNSAxMjguNXQ4NS41IDkyLjV0OTMuNSA2MXQ4MS41IDI1LjV6IiAvPgo8Z2x5cGggdW5pY29kZT0iJiN4ZTEwNTsiIGQ9Ik02MDAgMTA5NHE4MiAwIDE2MC41IC0yMi41dDE0MCAtNTl0MTE2LjUgLTgyLjV0OTQuNSAtOTV0NjggLTk1dDQyLjUgLTgyLjV0MTQgLTU3LjV0LTE0IC01Ny41dC00MyAtODIuNXQtNjguNSAtOTV0LTk0LjUgLTk1dC0xMTYuNSAtODIuNXQtMTQwIC01OXQtMTU5LjUgLTIyLjV0LTE1OS41IDIyLjV0LTE0MCA1OXQtMTE2LjUgODIuNXQtOTQuNSA5NXQtNjguNSA5NXQtNDMgODIuNXQtMTQgNTcuNXQxNCA1Ny41dDQyLjUgODIuNXQ2OCA5NSB0OTQuNSA5NXQxMTYuNSA4Mi41dDE0MCA1OXQxNjAuNSAyMi41ek04ODggODI5cS0xNSAxNSAtMTggMTJ0NSAtMjJxMjUgLTU3IDI1IC0xMTlxMCAtMTI0IC04OCAtMjEydC0yMTIgLTg4dC0yMTIgODh0LTg4IDIxMnEwIDU5IDIzIDExNHE4IDE5IDQuNSAyMnQtMTcuNSAtMTJxLTcwIC02OSAtMTYwIC0xODRxLTEzIC0xNiAtMTUgLTQwLjV0OSAtNDIuNXEyMiAtMzYgNDcgLTcxdDcwIC04MnQ5Mi41IC04MXQxMTMgLTU4LjV0MTMzLjUgLTI0LjUgdDEzMy41IDI0dDExMyA1OC41dDkyLjUgODEuNXQ3MCA4MS41dDQ3IDcwLjVxMTEgMTggOSA0Mi41dC0xNCA0MS41cS05MCAxMTcgLTE2MyAxODl6TTQ0OCA3MjdsLTM1IC0zNnEtMTUgLTE1IC0xOS41IC0zOC41dDQuNSAtNDEuNXEzNyAtNjggOTMgLTExNnExNiAtMTMgMzguNSAtMTF0MzYuNSAxN2wzNSAzNHExNCAxNSAxMi41IDMzLjV0LTE2LjUgMzMuNXEtNDQgNDQgLTg5IDExN3EtMTEgMTggLTI4IDIwdC0zMiAtMTJ6IiAvPgo8Z2x5cGggdW5pY29kZT0iJiN4ZTEwNjsiIGQ9Ik01OTIgMGgtMTQ4bDMxIDEyMHEtOTEgMjAgLTE3NS41IDY4LjV0LTE0My41IDEwNi41dC0xMDMuNSAxMTl0LTY2LjUgMTEwdC0yMiA3NnEwIDIxIDE0IDU3LjV0NDIuNSA4Mi41dDY4IDk1dDk0LjUgOTV0MTE2LjUgODIuNXQxNDAgNTl0MTYwLjUgMjIuNXE2MSAwIDEyNiAtMTVsMzIgMTIxaDE0OHpNOTQ0IDc3MGw0NyAxODFxMTA4IC04NSAxNzYuNSAtMTkydDY4LjUgLTE1OXEwIC0yNiAtMTkuNSAtNzF0LTU5LjUgLTEwMnQtOTMgLTExMiB0LTEyOSAtMTA0LjV0LTE1OCAtNzUuNWw0NiAxNzNxNzcgNDkgMTM2IDExN3Q5NyAxMzFxMTEgMTggOSA0Mi41dC0xNCA0MS41cS01NCA3MCAtMTA3IDEzMHpNMzEwIDgyNHEtNzAgLTY5IC0xNjAgLTE4NHEtMTMgLTE2IC0xNSAtNDAuNXQ5IC00Mi41cTE4IC0zMCAzOSAtNjB0NTcgLTcwLjV0NzQgLTczdDkwIC02MXQxMDUgLTQxLjVsNDEgMTU0cS0xMDcgMTggLTE3OC41IDEwMS41dC03MS41IDE5My41cTAgNTkgMjMgMTE0cTggMTkgNC41IDIyIHQtMTcuNSAtMTJ6TTQ0OCA3MjdsLTM1IC0zNnEtMTUgLTE1IC0xOS41IC0zOC41dDQuNSAtNDEuNXEzNyAtNjggOTMgLTExNnExNiAtMTMgMzguNSAtMTF0MzYuNSAxN2wxMiAxMWwyMiA4NmwtMyA0cS00NCA0NCAtODkgMTE3cS0xMSAxOCAtMjggMjB0LTMyIC0xMnoiIC8%2BCjxnbHlwaCB1bmljb2RlPSImI3hlMTA3OyIgZD0iTS05MCAxMDBsNjQyIDEwNjZxMjAgMzEgNDggMjguNXQ0OCAtMzUuNWw2NDIgLTEwNTZxMjEgLTMyIDcuNSAtNjcuNXQtNTAuNSAtMzUuNWgtMTI5NHEtMzcgMCAtNTAuNSAzNHQ3LjUgNjZ6TTE1NSAyMDBoMzQ1djc1cTAgMTAgNy41IDE3LjV0MTcuNSA3LjVoMTUwcTEwIDAgMTcuNSAtNy41dDcuNSAtMTcuNXYtNzVoMzQ1bC00NDUgNzIzek00OTYgNzAwaDIwOHEyMCAwIDMyIC0xNC41dDggLTM0LjVsLTU4IC0yNTIgcS00IC0yMCAtMjEuNSAtMzQuNXQtMzcuNSAtMTQuNWgtNTRxLTIwIDAgLTM3LjUgMTQuNXQtMjEuNSAzNC41bC01OCAyNTJxLTQgMjAgOCAzNC41dDMyIDE0LjV6IiAvPgo8Z2x5cGggdW5pY29kZT0iJiN4ZTEwODsiIGQ9Ik02NTAgMTIwMHE2MiAwIDEwNiAtNDR0NDQgLTEwNnYtMzM5bDM2MyAtMzI1cTE1IC0xNCAyNiAtMzguNXQxMSAtNDQuNXYtNDFxMCAtMjAgLTEyIC0yNi41dC0yOSA1LjVsLTM1OSAyNDl2LTI2M3ExMDAgLTkzIDEwMCAtMTEzdi02NHEwIC0yMSAtMTMgLTI5dC0zMiAxbC0yMDUgMTI4bC0yMDUgLTEyOHEtMTkgLTkgLTMyIC0xdC0xMyAyOXY2NHEwIDIwIDEwMCAxMTN2MjYzbC0zNTkgLTI0OXEtMTcgLTEyIC0yOSAtNS41dC0xMiAyNi41djQxIHEwIDIwIDExIDQ0LjV0MjYgMzguNWwzNjMgMzI1djMzOXEwIDYyIDQ0IDEwNnQxMDYgNDR6IiAvPgo8Z2x5cGggdW5pY29kZT0iJiN4ZTEwOTsiIGQ9Ik04NTAgMTIwMGgxMDBxMjEgMCAzNS41IC0xNC41dDE0LjUgLTM1LjV2LTUwaDUwcTIxIDAgMzUuNSAtMTQuNXQxNC41IC0zNS41di0xNTBoLTExMDB2MTUwcTAgMjEgMTQuNSAzNS41dDM1LjUgMTQuNWg1MHY1MHEwIDIxIDE0LjUgMzUuNXQzNS41IDE0LjVoMTAwcTIxIDAgMzUuNSAtMTQuNXQxNC41IC0zNS41di01MGg1MDB2NTBxMCAyMSAxNC41IDM1LjV0MzUuNSAxNC41ek0xMTAwIDgwMHYtNzUwcTAgLTIxIC0xNC41IC0zNS41IHQtMzUuNSAtMTQuNWgtMTAwMHEtMjEgMCAtMzUuNSAxNC41dC0xNC41IDM1LjV2NzUwaDExMDB6TTEwMCA2MDB2LTEwMGgxMDB2MTAwaC0xMDB6TTMwMCA2MDB2LTEwMGgxMDB2MTAwaC0xMDB6TTUwMCA2MDB2LTEwMGgxMDB2MTAwaC0xMDB6TTcwMCA2MDB2LTEwMGgxMDB2MTAwaC0xMDB6TTkwMCA2MDB2LTEwMGgxMDB2MTAwaC0xMDB6TTEwMCA0MDB2LTEwMGgxMDB2MTAwaC0xMDB6TTMwMCA0MDB2LTEwMGgxMDB2MTAwaC0xMDB6TTUwMCA0MDAgdi0xMDBoMTAwdjEwMGgtMTAwek03MDAgNDAwdi0xMDBoMTAwdjEwMGgtMTAwek05MDAgNDAwdi0xMDBoMTAwdjEwMGgtMTAwek0xMDAgMjAwdi0xMDBoMTAwdjEwMGgtMTAwek0zMDAgMjAwdi0xMDBoMTAwdjEwMGgtMTAwek01MDAgMjAwdi0xMDBoMTAwdjEwMGgtMTAwek03MDAgMjAwdi0xMDBoMTAwdjEwMGgtMTAwek05MDAgMjAwdi0xMDBoMTAwdjEwMGgtMTAweiIgLz4KPGdseXBoIHVuaWNvZGU9IiYjeGUxMTA7IiBkPSJNMTEzNSAxMTY1bDI0OSAtMjMwcTE1IC0xNCAxNSAtMzV0LTE1IC0zNWwtMjQ5IC0yMzBxLTE0IC0xNCAtMjQuNSAtMTB0LTEwLjUgMjV2MTUwaC0xNTlsLTYwMCAtNjAwaC0yOTFxLTIxIDAgLTM1LjUgMTQuNXQtMTQuNSAzNS41djEwMHEwIDIxIDE0LjUgMzUuNXQzNS41IDE0LjVoMjA5bDYwMCA2MDBoMjQxdjE1MHEwIDIxIDEwLjUgMjV0MjQuNSAtMTB6TTUyMiA4MTlsLTE0MSAtMTQxbC0xMjIgMTIyaC0yMDlxLTIxIDAgLTM1LjUgMTQuNSB0LTE0LjUgMzUuNXYxMDBxMCAyMSAxNC41IDM1LjV0MzUuNSAxNC41aDI5MXpNMTEzNSA1NjVsMjQ5IC0yMzBxMTUgLTE0IDE1IC0zNXQtMTUgLTM1bC0yNDkgLTIzMHEtMTQgLTE0IC0yNC41IC0xMHQtMTAuNSAyNXYxNTBoLTI0MWwtMTgxIDE4MWwxNDEgMTQxbDEyMiAtMTIyaDE1OXYxNTBxMCAyMSAxMC41IDI1dDI0LjUgLTEweiIgLz4KPGdseXBoIHVuaWNvZGU9IiYjeGUxMTE7IiBkPSJNMTAwIDExMDBoMTAwMHE0MSAwIDcwLjUgLTI5LjV0MjkuNSAtNzAuNXYtNjAwcTAgLTQxIC0yOS41IC03MC41dC03MC41IC0yOS41aC01OTZsLTMwNCAtMzAwdjMwMGgtMTAwcS00MSAwIC03MC41IDI5LjV0LTI5LjUgNzAuNXY2MDBxMCA0MSAyOS41IDcwLjV0NzAuNSAyOS41eiIgLz4KPGdseXBoIHVuaWNvZGU9IiYjeGUxMTI7IiBkPSJNMTUwIDEyMDBoMjAwcTIxIDAgMzUuNSAtMTQuNXQxNC41IC0zNS41di0yNTBoLTMwMHYyNTBxMCAyMSAxNC41IDM1LjV0MzUuNSAxNC41ek04NTAgMTIwMGgyMDBxMjEgMCAzNS41IC0xNC41dDE0LjUgLTM1LjV2LTI1MGgtMzAwdjI1MHEwIDIxIDE0LjUgMzUuNXQzNS41IDE0LjV6TTExMDAgODAwdi0zMDBxMCAtNDEgLTMgLTc3LjV0LTE1IC04OS41dC0zMiAtOTZ0LTU4IC04OXQtODkgLTc3dC0xMjkgLTUxdC0xNzQgLTIwdC0xNzQgMjAgdC0xMjkgNTF0LTg5IDc3dC01OCA4OXQtMzIgOTZ0LTE1IDg5LjV0LTMgNzcuNXYzMDBoMzAwdi0yNTB2LTI3di00Mi41dDEuNSAtNDF0NSAtMzh0MTAgLTM1dDE2LjUgLTMwdDI1LjUgLTI0LjV0MzUgLTE5dDQ2LjUgLTEydDYwIC00dDYwIDQuNXQ0Ni41IDEyLjV0MzUgMTkuNXQyNSAyNS41dDE3IDMwLjV0MTAgMzV0NSAzOHQyIDQwLjV0LTAuNSA0MnYyNXYyNTBoMzAweiIgLz4KPGdseXBoIHVuaWNvZGU9IiYjeGUxMTM7IiBkPSJNMTEwMCA0MTFsLTE5OCAtMTk5bC0zNTMgMzUzbC0zNTMgLTM1M2wtMTk3IDE5OWw1NTEgNTUxeiIgLz4KPGdseXBoIHVuaWNvZGU9IiYjeGUxMTQ7IiBkPSJNMTEwMSA3ODlsLTU1MCAtNTUxbC01NTEgNTUxbDE5OCAxOTlsMzUzIC0zNTNsMzUzIDM1M3oiIC8%2BCjxnbHlwaCB1bmljb2RlPSImI3hlMTE1OyIgZD0iTTQwNCAxMDAwaDc0NnEyMSAwIDM1LjUgLTE0LjV0MTQuNSAtMzUuNXYtNTUxaDE1MHEyMSAwIDI1IC0xMC41dC0xMCAtMjQuNWwtMjMwIC0yNDlxLTE0IC0xNSAtMzUgLTE1dC0zNSAxNWwtMjMwIDI0OXEtMTQgMTQgLTEwIDI0LjV0MjUgMTAuNWgxNTB2NDAxaC0zODF6TTEzNSA5ODRsMjMwIC0yNDlxMTQgLTE0IDEwIC0yNC41dC0yNSAtMTAuNWgtMTUwdi00MDBoMzg1bDIxNSAtMjAwaC03NTBxLTIxIDAgLTM1LjUgMTQuNSB0LTE0LjUgMzUuNXY1NTBoLTE1MHEtMjEgMCAtMjUgMTAuNXQxMCAyNC41bDIzMCAyNDlxMTQgMTUgMzUgMTV0MzUgLTE1eiIgLz4KPGdseXBoIHVuaWNvZGU9IiYjeGUxMTY7IiBkPSJNNTYgMTIwMGg5NHExNyAwIDMxIC0xMXQxOCAtMjdsMzggLTE2Mmg4OTZxMjQgMCAzOSAtMTguNXQxMCAtNDIuNWwtMTAwIC00NzVxLTUgLTIxIC0yNyAtNDIuNXQtNTUgLTIxLjVoLTYzM2w0OCAtMjAwaDUzNXEyMSAwIDM1LjUgLTE0LjV0MTQuNSAtMzUuNXQtMTQuNSAtMzUuNXQtMzUuNSAtMTQuNWgtNTB2LTUwcTAgLTIxIC0xNC41IC0zNS41dC0zNS41IC0xNC41dC0zNS41IDE0LjV0LTE0LjUgMzUuNXY1MGgtMzAwdi01MCBxMCAtMjEgLTE0LjUgLTM1LjV0LTM1LjUgLTE0LjV0LTM1LjUgMTQuNXQtMTQuNSAzNS41djUwaC0zMXEtMTggMCAtMzIuNSAxMHQtMjAuNSAxOWwtNSAxMGwtMjAxIDk2MWgtNTRxLTIwIDAgLTM1IDE0LjV0LTE1IDM1LjV0MTUgMzUuNXQzNSAxNC41eiIgLz4KPGdseXBoIHVuaWNvZGU9IiYjeGUxMTc7IiBkPSJNMTIwMCAxMDAwdi0xMDBoLTEyMDB2MTAwaDIwMHEwIDQxIDI5LjUgNzAuNXQ3MC41IDI5LjVoMzAwcTQxIDAgNzAuNSAtMjkuNXQyOS41IC03MC41aDUwMHpNMCA4MDBoMTIwMHYtODAwaC0xMjAwdjgwMHoiIC8%2BCjxnbHlwaCB1bmljb2RlPSImI3hlMTE4OyIgZD0iTTIwMCA4MDBsLTIwMCAtNDAwdjYwMGgyMDBxMCA0MSAyOS41IDcwLjV0NzAuNSAyOS41aDMwMHE0MiAwIDcxIC0yOS41dDI5IC03MC41aDUwMHYtMjAwaC0xMDAwek0xNTAwIDcwMGwtMzAwIC03MDBoLTEyMDBsMzAwIDcwMGgxMjAweiIgLz4KPGdseXBoIHVuaWNvZGU9IiYjeGUxMTk7IiBkPSJNNjM1IDExODRsMjMwIC0yNDlxMTQgLTE0IDEwIC0yNC41dC0yNSAtMTAuNWgtMTUwdi02MDFoMTUwcTIxIDAgMjUgLTEwLjV0LTEwIC0yNC41bC0yMzAgLTI0OXEtMTQgLTE1IC0zNSAtMTV0LTM1IDE1bC0yMzAgMjQ5cS0xNCAxNCAtMTAgMjQuNXQyNSAxMC41aDE1MHY2MDFoLTE1MHEtMjEgMCAtMjUgMTAuNXQxMCAyNC41bDIzMCAyNDlxMTQgMTUgMzUgMTV0MzUgLTE1eiIgLz4KPGdseXBoIHVuaWNvZGU9IiYjeGUxMjA7IiBkPSJNOTM2IDg2NGwyNDkgLTIyOXExNCAtMTUgMTQgLTM1LjV0LTE0IC0zNS41bC0yNDkgLTIyOXEtMTUgLTE1IC0yNS41IC0xMC41dC0xMC41IDI0LjV2MTUxaC02MDB2LTE1MXEwIC0yMCAtMTAuNSAtMjQuNXQtMjUuNSAxMC41bC0yNDkgMjI5cS0xNCAxNSAtMTQgMzUuNXQxNCAzNS41bDI0OSAyMjlxMTUgMTUgMjUuNSAxMC41dDEwLjUgLTI1LjV2LTE0OWg2MDB2MTQ5cTAgMjEgMTAuNSAyNS41dDI1LjUgLTEwLjV6IiAvPgo8Z2x5cGggdW5pY29kZT0iJiN4ZTEyMTsiIGQ9Ik0xMTY5IDQwMGwtMTcyIDczMnEtNSAyMyAtMjMgNDUuNXQtMzggMjIuNWgtNjcycS0yMCAwIC0zOCAtMjB0LTIzIC00MWwtMTcyIC03MzloMTEzOHpNMTEwMCAzMDBoLTEwMDBxLTQxIDAgLTcwLjUgLTI5LjV0LTI5LjUgLTcwLjV2LTEwMHEwIC00MSAyOS41IC03MC41dDcwLjUgLTI5LjVoMTAwMHE0MSAwIDcwLjUgMjkuNXQyOS41IDcwLjV2MTAwcTAgNDEgLTI5LjUgNzAuNXQtNzAuNSAyOS41ek04MDAgMTAwdjEwMGgxMDB2LTEwMGgtMTAwIHpNMTAwMCAxMDB2MTAwaDEwMHYtMTAwaC0xMDB6IiAvPgo8Z2x5cGggdW5pY29kZT0iJiN4ZTEyMjsiIGQ9Ik0xMTUwIDExMDBxMjEgMCAzNS41IC0xNC41dDE0LjUgLTM1LjV2LTg1MHEwIC0yMSAtMTQuNSAtMzUuNXQtMzUuNSAtMTQuNXQtMzUuNSAxNC41dC0xNC41IDM1LjV2ODUwcTAgMjEgMTQuNSAzNS41dDM1LjUgMTQuNXpNMTAwMCAyMDBsLTY3NSAyMDBoLTM4bDQ3IC0yNzZxMyAtMTYgLTUuNSAtMjB0LTI5LjUgLTRoLTdoLTg0cS0yMCAwIC0zNC41IDE0dC0xOC41IDM1cS01NSAzMzcgLTU1IDM1MXYyNTB2NnEwIDE2IDEgMjMuNXQ2LjUgMTQgdDE3LjUgNi41aDIwMGw2NzUgMjUwdi04NTB6TTAgNzUwdi0yNTBxLTQgMCAtMTEgMC41dC0yNCA2dC0zMCAxNXQtMjQgMzB0LTExIDQ4LjV2NTBxMCAyNiAxMC41IDQ2dDI1IDMwdDI5IDE2dDI1LjUgN3oiIC8%2BCjxnbHlwaCB1bmljb2RlPSImI3hlMTIzOyIgZD0iTTU1MyAxMjAwaDk0cTIwIDAgMjkgLTEwLjV0MyAtMjkuNWwtMTggLTM3cTgzIC0xOSAxNDQgLTgyLjV0NzYgLTE0MC41bDYzIC0zMjdsMTE4IC0xNzNoMTdxMTkgMCAzMyAtMTQuNXQxNCAtMzV0LTEzIC00MC41dC0zMSAtMjdxLTggLTQgLTIzIC05LjV0LTY1IC0xOS41dC0xMDMgLTI1dC0xMzIuNSAtMjB0LTE1OC41IC05cS01NyAwIC0xMTUgNXQtMTA0IDEydC04OC41IDE1LjV0LTczLjUgMTcuNXQtNTQuNSAxNnQtMzUuNSAxMmwtMTEgNCBxLTE4IDggLTMxIDI4dC0xMyA0MC41dDE0IDM1dDMzIDE0LjVoMTdsMTE4IDE3M2w2MyAzMjdxMTUgNzcgNzYgMTQwdDE0NCA4M2wtMTggMzJxLTYgMTkgMy41IDMydDI4LjUgMTN6TTQ5OCAxMTBxNTAgLTYgMTAyIC02cTUzIDAgMTAyIDZxLTEyIC00OSAtMzkuNSAtNzkuNXQtNjIuNSAtMzAuNXQtNjMgMzAuNXQtMzkgNzkuNXoiIC8%2BCjxnbHlwaCB1bmljb2RlPSImI3hlMTI0OyIgZD0iTTgwMCA5NDZsMjI0IDc4bC03OCAtMjI0bDIzNCAtNDVsLTE4MCAtMTU1bDE4MCAtMTU1bC0yMzQgLTQ1bDc4IC0yMjRsLTIyNCA3OGwtNDUgLTIzNGwtMTU1IDE4MGwtMTU1IC0xODBsLTQ1IDIzNGwtMjI0IC03OGw3OCAyMjRsLTIzNCA0NWwxODAgMTU1bC0xODAgMTU1bDIzNCA0NWwtNzggMjI0bDIyNCAtNzhsNDUgMjM0bDE1NSAtMTgwbDE1NSAxODB6IiAvPgo8Z2x5cGggdW5pY29kZT0iJiN4ZTEyNTsiIGQ9Ik02NTAgMTIwMGg1MHE0MCAwIDcwIC00MC41dDMwIC04NC41di0xNTBsLTI4IC0xMjVoMzI4cTQwIDAgNzAgLTQwLjV0MzAgLTg0LjV2LTEwMHEwIC00NSAtMjkgLTc0bC0yMzggLTM0NHEtMTYgLTI0IC0zOCAtNDAuNXQtNDUgLTE2LjVoLTI1MHEtNyAwIC00MiAyNXQtNjYgNTBsLTMxIDI1aC02MXEtNDUgMCAtNzIuNSAxOHQtMjcuNSA1N3Y0MDBxMCAzNiAyMCA2M2wxNDUgMTk2bDk2IDE5OHExMyAyOCAzNy41IDQ4dDUxLjUgMjB6IE02NTAgMTEwMGwtMTAwIC0yMTJsLTE1MCAtMjEzdi0zNzVoMTAwbDEzNiAtMTAwaDIxNGwyNTAgMzc1djEyNWgtNDUwbDUwIDIyNXYxNzVoLTUwek01MCA4MDBoMTAwcTIxIDAgMzUuNSAtMTQuNXQxNC41IC0zNS41di01MDBxMCAtMjEgLTE0LjUgLTM1LjV0LTM1LjUgLTE0LjVoLTEwMHEtMjEgMCAtMzUuNSAxNC41dC0xNC41IDM1LjV2NTAwcTAgMjEgMTQuNSAzNS41dDM1LjUgMTQuNXoiIC8%2BCjxnbHlwaCB1bmljb2RlPSImI3hlMTI2OyIgZD0iTTYwMCAxMTAwaDI1MHEyMyAwIDQ1IC0xNi41dDM4IC00MC41bDIzOCAtMzQ0cTI5IC0yOSAyOSAtNzR2LTEwMHEwIC00NCAtMzAgLTg0LjV0LTcwIC00MC41aC0zMjhxMjggLTExOCAyOCAtMTI1di0xNTBxMCAtNDQgLTMwIC04NC41dC03MCAtNDAuNWgtNTBxLTI3IDAgLTUxLjUgMjB0LTM3LjUgNDhsLTk2IDE5OGwtMTQ1IDE5NnEtMjAgMjcgLTIwIDYzdjQwMHEwIDM5IDI3LjUgNTd0NzIuNSAxOGg2MXExMjQgMTAwIDEzOSAxMDB6IE01MCAxMDAwaDEwMHEyMSAwIDM1LjUgLTE0LjV0MTQuNSAtMzUuNXYtNTAwcTAgLTIxIC0xNC41IC0zNS41dC0zNS41IC0xNC41aC0xMDBxLTIxIDAgLTM1LjUgMTQuNXQtMTQuNSAzNS41djUwMHEwIDIxIDE0LjUgMzUuNXQzNS41IDE0LjV6TTYzNiAxMDAwbC0xMzYgLTEwMGgtMTAwdi0zNzVsMTUwIC0yMTNsMTAwIC0yMTJoNTB2MTc1bC01MCAyMjVoNDUwdjEyNWwtMjUwIDM3NWgtMjE0eiIgLz4KPGdseXBoIHVuaWNvZGU9IiYjeGUxMjc7IiBkPSJNMzU2IDg3M2wzNjMgMjMwcTMxIDE2IDUzIC02bDExMCAtMTEycTEzIC0xMyAxMy41IC0zMnQtMTEuNSAtMzRsLTg0IC0xMjFoMzAycTg0IDAgMTM4IC0zOHQ1NCAtMTEwdC01NSAtMTExdC0xMzkgLTM5aC0xMDZsLTEzMSAtMzM5cS02IC0yMSAtMTkuNSAtNDF0LTI4LjUgLTIwaC0zNDJxLTcgMCAtOTAgODF0LTgzIDk0djUyNXEwIDE3IDE0IDM1LjV0MjggMjguNXpNNDAwIDc5MnYtNTAzbDEwMCAtODloMjkzbDEzMSAzMzkgcTYgMjEgMTkuNSA0MXQyOC41IDIwaDIwM3EyMSAwIDMwLjUgMjV0MC41IDUwdC0zMSAyNWgtNDU2aC03aC02aC01LjV0LTYgMC41dC01IDEuNXQtNSAydC00IDIuNXQtNCA0dC0yLjUgNC41cS0xMiAyNSA1IDQ3bDE0NiAxODNsLTg2IDgzek01MCA4MDBoMTAwcTIxIDAgMzUuNSAtMTQuNXQxNC41IC0zNS41di01MDBxMCAtMjEgLTE0LjUgLTM1LjV0LTM1LjUgLTE0LjVoLTEwMHEtMjEgMCAtMzUuNSAxNC41dC0xNC41IDM1LjV2NTAwIHEwIDIxIDE0LjUgMzUuNXQzNS41IDE0LjV6IiAvPgo8Z2x5cGggdW5pY29kZT0iJiN4ZTEyODsiIGQ9Ik00NzUgMTEwM2wzNjYgLTIzMHEyIC0xIDYgLTMuNXQxNCAtMTAuNXQxOCAtMTYuNXQxNC41IC0yMHQ2LjUgLTIyLjV2LTUyNXEwIC0xMyAtODYgLTk0dC05MyAtODFoLTM0MnEtMTUgMCAtMjguNSAyMHQtMTkuNSA0MWwtMTMxIDMzOWgtMTA2cS04NSAwIC0xMzkuNSAzOXQtNTQuNSAxMTF0NTQgMTEwdDEzOCAzOGgzMDJsLTg1IDEyMXEtMTEgMTUgLTEwLjUgMzR0MTMuNSAzMmwxMTAgMTEycTIyIDIyIDUzIDZ6TTM3MCA5NDVsMTQ2IC0xODMgcTE3IC0yMiA1IC00N3EtMiAtMiAtMy41IC00LjV0LTQgLTR0LTQgLTIuNXQtNSAtMnQtNSAtMS41dC02IC0wLjVoLTZoLTYuNWgtNmgtNDc1di0xMDBoMjIxcTE1IDAgMjkgLTIwdDIwIC00MWwxMzAgLTMzOWgyOTRsMTA2IDg5djUwM2wtMzQyIDIzNnpNMTA1MCA4MDBoMTAwcTIxIDAgMzUuNSAtMTQuNXQxNC41IC0zNS41di01MDBxMCAtMjEgLTE0LjUgLTM1LjV0LTM1LjUgLTE0LjVoLTEwMHEtMjEgMCAtMzUuNSAxNC41dC0xNC41IDM1LjUgdjUwMHEwIDIxIDE0LjUgMzUuNXQzNS41IDE0LjV6IiAvPgo8Z2x5cGggdW5pY29kZT0iJiN4ZTEyOTsiIGQ9Ik01NTAgMTI5NHE3MiAwIDExMSAtNTV0MzkgLTEzOXYtMTA2bDMzOSAtMTMxcTIxIC02IDQxIC0xOS41dDIwIC0yOC41di0zNDJxMCAtNyAtODEgLTkwdC05NCAtODNoLTUyNXEtMTcgMCAtMzUuNSAxNHQtMjguNSAyOGwtOSAxNGwtMjMwIDM2M3EtMTYgMzEgNiA1M2wxMTIgMTEwcTEzIDEzIDMyIDEzLjV0MzQgLTExLjVsMTIxIC04NHYzMDJxMCA4NCAzOCAxMzh0MTEwIDU0ek02MDAgOTcydjIwM3EwIDIxIC0yNSAzMC41dC01MCAwLjUgdC0yNSAtMzF2LTQ1NnYtN3YtNnYtNS41dC0wLjUgLTZ0LTEuNSAtNXQtMiAtNXQtMi41IC00dC00IC00dC00LjUgLTIuNXEtMjUgLTEyIC00NyA1bC0xODMgMTQ2bC04MyAtODZsMjM2IC0zMzloNTAzbDg5IDEwMHYyOTNsLTMzOSAxMzFxLTIxIDYgLTQxIDE5LjV0LTIwIDI4LjV6TTQ1MCAyMDBoNTAwcTIxIDAgMzUuNSAtMTQuNXQxNC41IC0zNS41di0xMDBxMCAtMjEgLTE0LjUgLTM1LjV0LTM1LjUgLTE0LjVoLTUwMCBxLTIxIDAgLTM1LjUgMTQuNXQtMTQuNSAzNS41djEwMHEwIDIxIDE0LjUgMzUuNXQzNS41IDE0LjV6IiAvPgo8Z2x5cGggdW5pY29kZT0iJiN4ZTEzMDsiIGQ9Ik0zNTAgMTEwMGg1MDBxMjEgMCAzNS41IDE0LjV0MTQuNSAzNS41djEwMHEwIDIxIC0xNC41IDM1LjV0LTM1LjUgMTQuNWgtNTAwcS0yMSAwIC0zNS41IC0xNC41dC0xNC41IC0zNS41di0xMDBxMCAtMjEgMTQuNSAtMzUuNXQzNS41IC0xNC41ek02MDAgMzA2di0xMDZxMCAtODQgLTM5IC0xMzl0LTExMSAtNTV0LTExMCA1NHQtMzggMTM4djMwMmwtMTIxIC04NHEtMTUgLTEyIC0zNCAtMTEuNXQtMzIgMTMuNWwtMTEyIDExMCBxLTIyIDIyIC02IDUzbDIzMCAzNjNxMSAyIDMuNSA2dDEwLjUgMTMuNXQxNi41IDE3dDIwIDEzLjV0MjIuNSA2aDUyNXExMyAwIDk0IC04M3Q4MSAtOTB2LTM0MnEwIC0xNSAtMjAgLTI4LjV0LTQxIC0xOS41ek0zMDggOTAwbC0yMzYgLTMzOWw4MyAtODZsMTgzIDE0NnEyMiAxNyA0NyA1cTIgLTEgNC41IC0yLjV0NCAtNHQyLjUgLTR0MiAtNXQxLjUgLTV0MC41IC02di01LjV2LTZ2LTd2LTQ1NnEwIC0yMiAyNSAtMzF0NTAgMC41dDI1IDMwLjUgdjIwM3EwIDE1IDIwIDI4LjV0NDEgMTkuNWwzMzkgMTMxdjI5M2wtODkgMTAwaC01MDN6IiAvPgo8Z2x5cGggdW5pY29kZT0iJiN4ZTEzMTsiIGQ9Ik02MDAgMTE3OHExMTggMCAyMjUgLTQ1LjV0MTg0LjUgLTEyM3QxMjMgLTE4NC41dDQ1LjUgLTIyNXQtNDUuNSAtMjI1dC0xMjMgLTE4NC41dC0xODQuNSAtMTIzdC0yMjUgLTQ1LjV0LTIyNSA0NS41dC0xODQuNSAxMjN0LTEyMyAxODQuNXQtNDUuNSAyMjV0NDUuNSAyMjV0MTIzIDE4NC41dDE4NC41IDEyM3QyMjUgNDUuNXpNOTE0IDYzMmwtMjc1IDIyM3EtMTYgMTMgLTI3LjUgOHQtMTEuNSAtMjZ2LTEzN2gtMjc1IHEtMTAgMCAtMTcuNSAtNy41dC03LjUgLTE3LjV2LTE1MHEwIC0xMCA3LjUgLTE3LjV0MTcuNSAtNy41aDI3NXYtMTM3cTAgLTIxIDExLjUgLTI2dDI3LjUgOGwyNzUgMjIzcTE2IDEzIDE2IDMydC0xNiAzMnoiIC8%2BCjxnbHlwaCB1bmljb2RlPSImI3hlMTMyOyIgZD0iTTYwMCAxMTc4cTExOCAwIDIyNSAtNDUuNXQxODQuNSAtMTIzdDEyMyAtMTg0LjV0NDUuNSAtMjI1dC00NS41IC0yMjV0LTEyMyAtMTg0LjV0LTE4NC41IC0xMjN0LTIyNSAtNDUuNXQtMjI1IDQ1LjV0LTE4NC41IDEyM3QtMTIzIDE4NC41dC00NS41IDIyNXQ0NS41IDIyNXQxMjMgMTg0LjV0MTg0LjUgMTIzdDIyNSA0NS41ek01NjEgODU1bC0yNzUgLTIyM3EtMTYgLTEzIC0xNiAtMzJ0MTYgLTMybDI3NSAtMjIzcTE2IC0xMyAyNy41IC04IHQxMS41IDI2djEzN2gyNzVxMTAgMCAxNy41IDcuNXQ3LjUgMTcuNXYxNTBxMCAxMCAtNy41IDE3LjV0LTE3LjUgNy41aC0yNzV2MTM3cTAgMjEgLTExLjUgMjZ0LTI3LjUgLTh6IiAvPgo8Z2x5cGggdW5pY29kZT0iJiN4ZTEzMzsiIGQ9Ik02MDAgMTE3OHExMTggMCAyMjUgLTQ1LjV0MTg0LjUgLTEyM3QxMjMgLTE4NC41dDQ1LjUgLTIyNXQtNDUuNSAtMjI1dC0xMjMgLTE4NC41dC0xODQuNSAtMTIzdC0yMjUgLTQ1LjV0LTIyNSA0NS41dC0xODQuNSAxMjN0LTEyMyAxODQuNXQtNDUuNSAyMjV0NDUuNSAyMjV0MTIzIDE4NC41dDE4NC41IDEyM3QyMjUgNDUuNXpNODU1IDYzOWwtMjIzIDI3NXEtMTMgMTYgLTMyIDE2dC0zMiAtMTZsLTIyMyAtMjc1cS0xMyAtMTYgLTggLTI3LjUgdDI2IC0xMS41aDEzN3YtMjc1cTAgLTEwIDcuNSAtMTcuNXQxNy41IC03LjVoMTUwcTEwIDAgMTcuNSA3LjV0Ny41IDE3LjV2Mjc1aDEzN3EyMSAwIDI2IDExLjV0LTggMjcuNXoiIC8%2BCjxnbHlwaCB1bmljb2RlPSImI3hlMTM0OyIgZD0iTTYwMCAxMTc4cTExOCAwIDIyNSAtNDUuNXQxODQuNSAtMTIzdDEyMyAtMTg0LjV0NDUuNSAtMjI1dC00NS41IC0yMjV0LTEyMyAtMTg0LjV0LTE4NC41IC0xMjN0LTIyNSAtNDUuNXQtMjI1IDQ1LjV0LTE4NC41IDEyM3QtMTIzIDE4NC41dC00NS41IDIyNXQ0NS41IDIyNXQxMjMgMTg0LjV0MTg0LjUgMTIzdDIyNSA0NS41ek02NzUgOTAwaC0xNTBxLTEwIDAgLTE3LjUgLTcuNXQtNy41IC0xNy41di0yNzVoLTEzN3EtMjEgMCAtMjYgLTExLjUgdDggLTI3LjVsMjIzIC0yNzVxMTMgLTE2IDMyIC0xNnQzMiAxNmwyMjMgMjc1cTEzIDE2IDggMjcuNXQtMjYgMTEuNWgtMTM3djI3NXEwIDEwIC03LjUgMTcuNXQtMTcuNSA3LjV6IiAvPgo8Z2x5cGggdW5pY29kZT0iJiN4ZTEzNTsiIGQ9Ik02MDAgMTE3NnExMTYgMCAyMjIuNSAtNDZ0MTg0IC0xMjMuNXQxMjMuNSAtMTg0dDQ2IC0yMjIuNXQtNDYgLTIyMi41dC0xMjMuNSAtMTg0dC0xODQgLTEyMy41dC0yMjIuNSAtNDZ0LTIyMi41IDQ2dC0xODQgMTIzLjV0LTEyMy41IDE4NHQtNDYgMjIyLjV0NDYgMjIyLjV0MTIzLjUgMTg0dDE4NCAxMjMuNXQyMjIuNSA0NnpNNjI3IDExMDFxLTE1IC0xMiAtMzYuNSAtMjAuNXQtMzUuNSAtMTJ0LTQzIC04dC0zOSAtNi41IHEtMTUgLTMgLTQ1LjUgMHQtNDUuNSAtMnEtMjAgLTcgLTUxLjUgLTI2LjV0LTM0LjUgLTM0LjVxLTMgLTExIDYuNSAtMjIuNXQ4LjUgLTE4LjVxLTMgLTM0IC0yNy41IC05MXQtMjkuNSAtNzlxLTkgLTM0IDUgLTkzdDggLTg3cTAgLTkgMTcgLTQ0LjV0MTYgLTU5LjVxMTIgMCAyMyAtNXQyMy41IC0xNXQxOS41IC0xNHExNiAtOCAzMyAtMTV0NDAuNSAtMTV0MzQuNSAtMTJxMjEgLTkgNTIuNSAtMzJ0NjAgLTM4dDU3LjUgLTExIHE3IC0xNSAtMyAtMzR0LTIyLjUgLTQwdC05LjUgLTM4cTEzIC0yMSAyMyAtMzQuNXQyNy41IC0yNy41dDM2LjUgLTE4cTAgLTcgLTMuNSAtMTZ0LTMuNSAtMTR0NSAtMTdxMTA0IC0yIDIyMSAxMTJxMzAgMjkgNDYuNSA0N3QzNC41IDQ5dDIxIDYzcS0xMyA4IC0zNyA4LjV0LTM2IDcuNXEtMTUgNyAtNDkuNSAxNXQtNTEuNSAxOXEtMTggMCAtNDEgLTAuNXQtNDMgLTEuNXQtNDIgLTYuNXQtMzggLTE2LjVxLTUxIC0zNSAtNjYgLTEyIHEtNCAxIC0zLjUgMjUuNXQwLjUgMjUuNXEtNiAxMyAtMjYuNSAxNy41dC0yNC41IDYuNXExIDE1IC0wLjUgMzAuNXQtNyAyOHQtMTguNSAxMS41dC0zMSAtMjFxLTIzIC0yNSAtNDIgNHEtMTkgMjggLTggNThxNiAxNiAyMiAyMnE2IC0xIDI2IC0xLjV0MzMuNSAtNHQxOS41IC0xMy41cTcgLTEyIDE4IC0yNHQyMS41IC0yMC41dDIwIC0xNXQxNS41IC0xMC41bDUgLTNxMiAxMiA3LjUgMzAuNXQ4IDM0LjV0LTAuNSAzMnEtMyAxOCAzLjUgMjkgdDE4IDIyLjV0MTUuNSAyNC41cTYgMTQgMTAuNSAzNXQ4IDMxdDE1LjUgMjIuNXQzNCAyMi41cS02IDE4IDEwIDM2cTggMCAyNCAtMS41dDI0LjUgLTEuNXQyMCA0LjV0MjAuNSAxNS41cS0xMCAyMyAtMzEgNDIuNXQtMzcuNSAyOS41dC00OSAyN3QtNDMuNSAyM3EwIDEgMiA4dDMgMTEuNXQxLjUgMTAuNXQtMSA5LjV0LTQuNSA0LjVxMzEgLTEzIDU4LjUgLTE0LjV0MzguNSAyLjVsMTIgNXE1IDI4IC05LjUgNDZ0LTM2LjUgMjR0LTUwIDE1IHQtNDEgMjBxLTE4IC00IC0zNyAwek02MTMgOTk0cTAgLTE3IDggLTQydDE3IC00NXQ5IC0yM3EtOCAxIC0zOS41IDUuNXQtNTIuNSAxMHQtMzcgMTYuNXEzIDExIDE2IDI5LjV0MTYgMjUuNXExMCAtMTAgMTkgLTEwdDE0IDZ0MTMuNSAxNC41dDE2LjUgMTIuNXoiIC8%2BCjxnbHlwaCB1bmljb2RlPSImI3hlMTM2OyIgZD0iTTc1NiAxMTU3cTE2NCA5MiAzMDYgLTlsLTI1OSAtMTM4bDE0NSAtMjMybDI1MSAxMjZxNiAtODkgLTM0IC0xNTYuNXQtMTE3IC0xMTAuNXEtNjAgLTM0IC0xMjcgLTM5LjV0LTEyNiAxNi41bC01OTYgLTU5NnEtMTUgLTE2IC0zNi41IC0xNnQtMzYuNSAxNmwtMTExIDExMHEtMTUgMTUgLTE1IDM2LjV0MTUgMzcuNWw2MDAgNTk5cS0zNCAxMDEgNS41IDIwMS41dDEzNS41IDE1NC41eiIgLz4KPGdseXBoIHVuaWNvZGU9IiYjeGUxMzc7IiBob3Jpei1hZHYteD0iMTIyMCIgZD0iTTEwMCAxMTk2aDEwMDBxNDEgMCA3MC41IC0yOS41dDI5LjUgLTcwLjV2LTEwMHEwIC00MSAtMjkuNSAtNzAuNXQtNzAuNSAtMjkuNWgtMTAwMHEtNDEgMCAtNzAuNSAyOS41dC0yOS41IDcwLjV2MTAwcTAgNDEgMjkuNSA3MC41dDcwLjUgMjkuNXpNMTEwMCAxMDk2aC0yMDB2LTEwMGgyMDB2MTAwek0xMDAgNzk2aDEwMDBxNDEgMCA3MC41IC0yOS41dDI5LjUgLTcwLjV2LTEwMHEwIC00MSAtMjkuNSAtNzAuNXQtNzAuNSAtMjkuNWgtMTAwMCBxLTQxIDAgLTcwLjUgMjkuNXQtMjkuNSA3MC41djEwMHEwIDQxIDI5LjUgNzAuNXQ3MC41IDI5LjV6TTExMDAgNjk2aC01MDB2LTEwMGg1MDB2MTAwek0xMDAgMzk2aDEwMDBxNDEgMCA3MC41IC0yOS41dDI5LjUgLTcwLjV2LTEwMHEwIC00MSAtMjkuNSAtNzAuNXQtNzAuNSAtMjkuNWgtMTAwMHEtNDEgMCAtNzAuNSAyOS41dC0yOS41IDcwLjV2MTAwcTAgNDEgMjkuNSA3MC41dDcwLjUgMjkuNXpNMTEwMCAyOTZoLTMwMHYtMTAwaDMwMHYxMDB6ICIgLz4KPGdseXBoIHVuaWNvZGU9IiYjeGUxMzg7IiBkPSJNMTUwIDEyMDBoOTAwcTIxIDAgMzUuNSAtMTQuNXQxNC41IC0zNS41dC0xNC41IC0zNS41dC0zNS41IC0xNC41aC05MDBxLTIxIDAgLTM1LjUgMTQuNXQtMTQuNSAzNS41dDE0LjUgMzUuNXQzNS41IDE0LjV6TTcwMCA1MDB2LTMwMGwtMjAwIC0yMDB2NTAwbC0zNTAgNTAwaDkwMHoiIC8%2BCjxnbHlwaCB1bmljb2RlPSImI3hlMTM5OyIgZD0iTTUwMCAxMjAwaDIwMHE0MSAwIDcwLjUgLTI5LjV0MjkuNSAtNzAuNXYtMTAwaDMwMHE0MSAwIDcwLjUgLTI5LjV0MjkuNSAtNzAuNXYtNDAwaC01MDB2MTAwaC0yMDB2LTEwMGgtNTAwdjQwMHEwIDQxIDI5LjUgNzAuNXQ3MC41IDI5LjVoMzAwdjEwMHEwIDQxIDI5LjUgNzAuNXQ3MC41IDI5LjV6TTUwMCAxMTAwdi0xMDBoMjAwdjEwMGgtMjAwek0xMjAwIDQwMHYtMjAwcTAgLTQxIC0yOS41IC03MC41dC03MC41IC0yOS41aC0xMDAwIHEtNDEgMCAtNzAuNSAyOS41dC0yOS41IDcwLjV2MjAwaDEyMDB6IiAvPgo8Z2x5cGggdW5pY29kZT0iJiN4ZTE0MDsiIGQ9Ik01MCAxMjAwaDMwMHEyMSAwIDI1IC0xMC41dC0xMCAtMjQuNWwtOTQgLTk0bDE5OSAtMTk5cTcgLTggNyAtMTh0LTcgLTE4bC0xMDYgLTEwNnEtOCAtNyAtMTggLTd0LTE4IDdsLTE5OSAxOTlsLTk0IC05NHEtMTQgLTE0IC0yNC41IC0xMHQtMTAuNSAyNXYzMDBxMCAyMSAxNC41IDM1LjV0MzUuNSAxNC41ek04NTAgMTIwMGgzMDBxMjEgMCAzNS41IC0xNC41dDE0LjUgLTM1LjV2LTMwMHEwIC0yMSAtMTAuNSAtMjV0LTI0LjUgMTBsLTk0IDk0IGwtMTk5IC0xOTlxLTggLTcgLTE4IC03dC0xOCA3bC0xMDYgMTA2cS03IDggLTcgMTh0NyAxOGwxOTkgMTk5bC05NCA5NHEtMTQgMTQgLTEwIDI0LjV0MjUgMTAuNXpNMzY0IDQ3MGwxMDYgLTEwNnE3IC04IDcgLTE4dC03IC0xOGwtMTk5IC0xOTlsOTQgLTk0cTE0IC0xNCAxMCAtMjQuNXQtMjUgLTEwLjVoLTMwMHEtMjEgMCAtMzUuNSAxNC41dC0xNC41IDM1LjV2MzAwcTAgMjEgMTAuNSAyNXQyNC41IC0xMGw5NCAtOTRsMTk5IDE5OSBxOCA3IDE4IDd0MTggLTd6TTEwNzEgMjcxbDk0IDk0cTE0IDE0IDI0LjUgMTB0MTAuNSAtMjV2LTMwMHEwIC0yMSAtMTQuNSAtMzUuNXQtMzUuNSAtMTQuNWgtMzAwcS0yMSAwIC0yNSAxMC41dDEwIDI0LjVsOTQgOTRsLTE5OSAxOTlxLTcgOCAtNyAxOHQ3IDE4bDEwNiAxMDZxOCA3IDE4IDd0MTggLTd6IiAvPgo8Z2x5cGggdW5pY29kZT0iJiN4ZTE0MTsiIGQ9Ik01OTYgMTE5MnExMjEgMCAyMzEuNSAtNDcuNXQxOTAgLTEyN3QxMjcgLTE5MHQ0Ny41IC0yMzEuNXQtNDcuNSAtMjMxLjV0LTEyNyAtMTkwLjV0LTE5MCAtMTI3dC0yMzEuNSAtNDd0LTIzMS41IDQ3dC0xOTAuNSAxMjd0LTEyNyAxOTAuNXQtNDcgMjMxLjV0NDcgMjMxLjV0MTI3IDE5MHQxOTAuNSAxMjd0MjMxLjUgNDcuNXpNNTk2IDEwMTBxLTExMiAwIC0yMDcuNSAtNTUuNXQtMTUxIC0xNTF0LTU1LjUgLTIwNy41dDU1LjUgLTIwNy41IHQxNTEgLTE1MXQyMDcuNSAtNTUuNXQyMDcuNSA1NS41dDE1MSAxNTF0NTUuNSAyMDcuNXQtNTUuNSAyMDcuNXQtMTUxIDE1MXQtMjA3LjUgNTUuNXpNNDU0LjUgOTA1cTIyLjUgMCAzOC41IC0xNnQxNiAtMzguNXQtMTYgLTM5dC0zOC41IC0xNi41dC0zOC41IDE2LjV0LTE2IDM5dDE2IDM4LjV0MzguNSAxNnpNNzU0LjUgOTA1cTIyLjUgMCAzOC41IC0xNnQxNiAtMzguNXQtMTYgLTM5dC0zOCAtMTYuNXEtMTQgMCAtMjkgMTBsLTU1IC0xNDUgcTE3IC0yMyAxNyAtNTFxMCAtMzYgLTI1LjUgLTYxLjV0LTYxLjUgLTI1LjV0LTYxLjUgMjUuNXQtMjUuNSA2MS41cTAgMzIgMjAuNSA1Ni41dDUxLjUgMjkuNWwxMjIgMTI2bDEgMXEtOSAxNCAtOSAyOHEwIDIzIDE2IDM5dDM4LjUgMTZ6TTM0NS41IDcwOXEyMi41IDAgMzguNSAtMTZ0MTYgLTM4LjV0LTE2IC0zOC41dC0zOC41IC0xNnQtMzguNSAxNnQtMTYgMzguNXQxNiAzOC41dDM4LjUgMTZ6TTg1NC41IDcwOXEyMi41IDAgMzguNSAtMTYgdDE2IC0zOC41dC0xNiAtMzguNXQtMzguNSAtMTZ0LTM4LjUgMTZ0LTE2IDM4LjV0MTYgMzguNXQzOC41IDE2eiIgLz4KPGdseXBoIHVuaWNvZGU9IiYjeGUxNDI7IiBkPSJNNTQ2IDE3M2w0NjkgNDcwcTkxIDkxIDk5IDE5MnE3IDk4IC01MiAxNzUuNXQtMTU0IDk0LjVxLTIyIDQgLTQ3IDRxLTM0IDAgLTY2LjUgLTEwdC01Ni41IC0yM3QtNTUuNSAtMzh0LTQ4IC00MS41dC00OC41IC00Ny41cS0zNzYgLTM3NSAtMzkxIC0zOTBxLTMwIC0yNyAtNDUgLTQxLjV0LTM3LjUgLTQxdC0zMiAtNDYuNXQtMTYgLTQ3LjV0LTEuNSAtNTYuNXE5IC02MiA1My41IC05NXQ5OS41IC0zM3E3NCAwIDEyNSA1MWw1NDggNTQ4IHEzNiAzNiAyMCA3NXEtNyAxNiAtMjEuNSAyNnQtMzIuNSAxMHEtMjYgMCAtNTAgLTIzcS0xMyAtMTIgLTM5IC0zOGwtMzQxIC0zMzhxLTE1IC0xNSAtMzUuNSAtMTUuNXQtMzQuNSAxMy41dC0xNCAzNC41dDE0IDM0LjVxMzI3IDMzMyAzNjEgMzY3cTM1IDM1IDY3LjUgNTEuNXQ3OC41IDE2LjVxMTQgMCAyOSAtMXE0NCAtOCA3NC41IC0zNS41dDQzLjUgLTY4LjVxMTQgLTQ3IDIgLTk2LjV0LTQ3IC04NC41cS0xMiAtMTEgLTMyIC0zMiB0LTc5LjUgLTgxdC0xMTQuNSAtMTE1dC0xMjQuNSAtMTIzLjV0LTEyMyAtMTE5LjV0LTk2LjUgLTg5dC01NyAtNDVxLTU2IC0yNyAtMTIwIC0yN3EtNzAgMCAtMTI5IDMydC05MyA4OXEtNDggNzggLTM1IDE3M3Q4MSAxNjNsNTExIDUxMXE3MSA3MiAxMTEgOTZxOTEgNTUgMTk4IDU1cTgwIDAgMTUyIC0zM3E3OCAtMzYgMTI5LjUgLTEwM3Q2Ni41IC0xNTRxMTcgLTkzIC0xMSAtMTgzLjV0LTk0IC0xNTYuNWwtNDgyIC00NzYgcS0xNSAtMTUgLTM2IC0xNnQtMzcgMTR0LTE3LjUgMzR0MTQuNSAzNXoiIC8%2BCjxnbHlwaCB1bmljb2RlPSImI3hlMTQzOyIgZD0iTTY0OSA5NDlxNDggNjggMTA5LjUgMTA0dDEyMS41IDM4LjV0MTE4LjUgLTIwdDEwMi41IC02NHQ3MSAtMTAwLjV0MjcgLTEyM3EwIC01NyAtMzMuNSAtMTE3LjV0LTk0IC0xMjQuNXQtMTI2LjUgLTEyNy41dC0xNTAgLTE1Mi41dC0xNDYgLTE3NHEtNjIgODUgLTE0NS41IDE3NHQtMTUwIDE1Mi41dC0xMjYuNSAxMjcuNXQtOTMuNSAxMjQuNXQtMzMuNSAxMTcuNXEwIDY0IDI4IDEyM3Q3MyAxMDAuNXQxMDQgNjR0MTE5IDIwIHQxMjAuNSAtMzguNXQxMDQuNSAtMTA0ek04OTYgOTcycS0zMyAwIC02NC41IC0xOXQtNTYuNSAtNDZ0LTQ3LjUgLTUzLjV0LTQzLjUgLTQ1LjV0LTM3LjUgLTE5dC0zNiAxOXQtNDAgNDUuNXQtNDMgNTMuNXQtNTQgNDZ0LTY1LjUgMTlxLTY3IDAgLTEyMi41IC01NS41dC01NS41IC0xMzIuNXEwIC0yMyAxMy41IC01MXQ0NiAtNjV0NTcuNSAtNjN0NzYgLTc1bDIyIC0yMnExNSAtMTQgNDQgLTQ0dDUwLjUgLTUxdDQ2IC00NHQ0MSAtMzV0MjMgLTEyIHQyMy41IDEydDQyLjUgMzZ0NDYgNDR0NTIuNSA1MnQ0NCA0M3E0IDQgMTIgMTNxNDMgNDEgNjMuNSA2MnQ1MiA1NXQ0NiA1NXQyNiA0NnQxMS41IDQ0cTAgNzkgLTUzIDEzMy41dC0xMjAgNTQuNXoiIC8%2BCjxnbHlwaCB1bmljb2RlPSImI3hlMTQ0OyIgZD0iTTc3Ni41IDEyMTRxOTMuNSAwIDE1OS41IC02NmwxNDEgLTE0MXE2NiAtNjYgNjYgLTE2MHEwIC00MiAtMjggLTk1LjV0LTYyIC04Ny41bC0yOSAtMjlxLTMxIDUzIC03NyA5OWwtMTggMThsOTUgOTVsLTI0NyAyNDhsLTM4OSAtMzg5bDIxMiAtMjEybC0xMDUgLTEwNmwtMTkgMThsLTE0MSAxNDFxLTY2IDY2IC02NiAxNTl0NjYgMTU5bDI4MyAyODNxNjUgNjYgMTU4LjUgNjZ6TTYwMCA3MDZsMTA1IDEwNXExMCAtOCAxOSAtMTdsMTQxIC0xNDEgcTY2IC02NiA2NiAtMTU5dC02NiAtMTU5bC0yODMgLTI4M3EtNjYgLTY2IC0xNTkgLTY2dC0xNTkgNjZsLTE0MSAxNDFxLTY2IDY2IC02NiAxNTkuNXQ2NiAxNTkuNWw1NSA1NXEyOSAtNTUgNzUgLTEwMmwxOCAtMTdsLTk1IC05NWwyNDcgLTI0OGwzODkgMzg5eiIgLz4KPGdseXBoIHVuaWNvZGU9IiYjeGUxNDU7IiBkPSJNNjAzIDEyMDBxODUgMCAxNjIgLTE1dDEyNyAtMzh0NzkgLTQ4dDI5IC00NnYtOTUzcTAgLTQxIC0yOS41IC03MC41dC03MC41IC0yOS41aC02MDBxLTQxIDAgLTcwLjUgMjkuNXQtMjkuNSA3MC41djk1M3EwIDIxIDMwIDQ2LjV0ODEgNDh0MTI5IDM3LjV0MTYzIDE1ek0zMDAgMTAwMHYtNzAwaDYwMHY3MDBoLTYwMHpNNjAwIDI1NHEtNDMgMCAtNzMuNSAtMzAuNXQtMzAuNSAtNzMuNXQzMC41IC03My41dDczLjUgLTMwLjV0NzMuNSAzMC41IHQzMC41IDczLjV0LTMwLjUgNzMuNXQtNzMuNSAzMC41eiIgLz4KPGdseXBoIHVuaWNvZGU9IiYjeGUxNDY7IiBkPSJNOTAyIDExODVsMjgzIC0yODJxMTUgLTE1IDE1IC0zNnQtMTQuNSAtMzUuNXQtMzUuNSAtMTQuNXQtMzUgMTVsLTM2IDM1bC0yNzkgLTI2N3YtMzAwbC0yMTIgMjEwbC0zMDggLTMwN2wtMjgwIC0yMDNsMjAzIDI4MGwzMDcgMzA4bC0yMTAgMjEyaDMwMGwyNjcgMjc5bC0zNSAzNnEtMTUgMTQgLTE1IDM1dDE0LjUgMzUuNXQzNS41IDE0LjV0MzUgLTE1eiIgLz4KPGdseXBoIHVuaWNvZGU9IiYjeGUxNDg7IiBkPSJNNzAwIDEyNDh2LTc4cTM4IC01IDcyLjUgLTE0LjV0NzUuNSAtMzEuNXQ3MSAtNTMuNXQ1MiAtODR0MjQgLTExOC41aC0xNTlxLTQgMzYgLTEwLjUgNTl0LTIxIDQ1dC00MCAzNS41dC02NC41IDIwLjV2LTMwN2w2NCAtMTNxMzQgLTcgNjQgLTE2LjV0NzAgLTMydDY3LjUgLTUyLjV0NDcuNSAtODB0MjAgLTExMnEwIC0xMzkgLTg5IC0yMjR0LTI0NCAtOTd2LTc3aC0xMDB2NzlxLTE1MCAxNiAtMjM3IDEwM3EtNDAgNDAgLTUyLjUgOTMuNSB0LTE1LjUgMTM5LjVoMTM5cTUgLTc3IDQ4LjUgLTEyNnQxMTcuNSAtNjV2MzM1bC0yNyA4cS00NiAxNCAtNzkgMjYuNXQtNzIgMzZ0LTYzIDUydC00MCA3Mi41dC0xNiA5OHEwIDcwIDI1IDEyNnQ2Ny41IDkydDk0LjUgNTd0MTEwIDI3djc3aDEwMHpNNjAwIDc1NHYyNzRxLTI5IC00IC01MCAtMTF0LTQyIC0yMS41dC0zMS41IC00MS41dC0xMC41IC02NXEwIC0yOSA3IC01MC41dDE2LjUgLTM0dDI4LjUgLTIyLjV0MzEuNSAtMTR0MzcuNSAtMTAgcTkgLTMgMTMgLTR6TTcwMCA1NDd2LTMxMHEyMiAyIDQyLjUgNi41dDQ1IDE1LjV0NDEuNSAyN3QyOSA0MnQxMiA1OS41dC0xMi41IDU5LjV0LTM4IDQ0LjV0LTUzIDMxdC02Ni41IDI0LjV6IiAvPgo8Z2x5cGggdW5pY29kZT0iJiN4ZTE0OTsiIGQ9Ik01NjEgMTE5N3E4NCAwIDE2MC41IC00MHQxMjMuNSAtMTA5LjV0NDcgLTE0Ny41aC0xNTNxMCA0MCAtMTkuNSA3MS41dC00OS41IDQ4LjV0LTU5LjUgMjZ0LTU1LjUgOXEtMzcgMCAtNzkgLTE0LjV0LTYyIC0zNS41cS00MSAtNDQgLTQxIC0xMDFxMCAtMjYgMTMuNSAtNjN0MjYuNSAtNjF0MzcgLTY2cTYgLTkgOSAtMTRoMjQxdi0xMDBoLTE5N3E4IC01MCAtMi41IC0xMTV0LTMxLjUgLTk1cS00NSAtNjIgLTk5IC0xMTIgcTM0IDEwIDgzIDE3LjV0NzEgNy41cTMyIDEgMTAyIC0xNnQxMDQgLTE3cTgzIDAgMTM2IDMwbDUwIC0xNDdxLTMxIC0xOSAtNTggLTMwLjV0LTU1IC0xNS41dC00MiAtNC41dC00NiAtMC41cS0yMyAwIC03NiAxN3QtMTExIDMyLjV0LTk2IDExLjVxLTM5IC0zIC04MiAtMTZ0LTY3IC0yNWwtMjMgLTExbC01NSAxNDVxNCAzIDE2IDExdDE1LjUgMTAuNXQxMyA5dDE1LjUgMTJ0MTQuNSAxNHQxNy41IDE4LjVxNDggNTUgNTQgMTI2LjUgdC0zMCAxNDIuNWgtMjIxdjEwMGgxNjZxLTIzIDQ3IC00NCAxMDRxLTcgMjAgLTEyIDQxLjV0LTYgNTUuNXQ2IDY2LjV0MjkuNSA3MC41dDU4LjUgNzFxOTcgODggMjYzIDg4eiIgLz4KPGdseXBoIHVuaWNvZGU9IiYjeGUxNTA7IiBkPSJNNDAwIDMwMGgxNTBxMjEgMCAyNSAtMTF0LTEwIC0yNWwtMjMwIC0yNTBxLTE0IC0xNSAtMzUgLTE1dC0zNSAxNWwtMjMwIDI1MHEtMTQgMTQgLTEwIDI1dDI1IDExaDE1MHY5MDBoMjAwdi05MDB6TTkzNSAxMTg0bDIzMCAtMjQ5cTE0IC0xNCAxMCAtMjQuNXQtMjUgLTEwLjVoLTE1MHYtOTAwaC0yMDB2OTAwaC0xNTBxLTIxIDAgLTI1IDEwLjV0MTAgMjQuNWwyMzAgMjQ5cTE0IDE1IDM1IDE1dDM1IC0xNXoiIC8%2BCjxnbHlwaCB1bmljb2RlPSImI3hlMTUxOyIgZD0iTTEwMDAgNzAwaC0xMDB2MTAwaC0xMDB2LTEwMGgtMTAwdjUwMGgzMDB2LTUwMHpNNDAwIDMwMGgxNTBxMjEgMCAyNSAtMTF0LTEwIC0yNWwtMjMwIC0yNTBxLTE0IC0xNSAtMzUgLTE1dC0zNSAxNWwtMjMwIDI1MHEtMTQgMTQgLTEwIDI1dDI1IDExaDE1MHY5MDBoMjAwdi05MDB6TTgwMSAxMTAwdi0yMDBoMTAwdjIwMGgtMTAwek0xMDAwIDM1MGwtMjAwIC0yNTBoMjAwdi0xMDBoLTMwMHYxNTBsMjAwIDI1MGgtMjAwdjEwMGgzMDB2LTE1MHogIiAvPgo8Z2x5cGggdW5pY29kZT0iJiN4ZTE1MjsiIGQ9Ik00MDAgMzAwaDE1MHEyMSAwIDI1IC0xMXQtMTAgLTI1bC0yMzAgLTI1MHEtMTQgLTE1IC0zNSAtMTV0LTM1IDE1bC0yMzAgMjUwcS0xNCAxNCAtMTAgMjV0MjUgMTFoMTUwdjkwMGgyMDB2LTkwMHpNMTAwMCAxMDUwbC0yMDAgLTI1MGgyMDB2LTEwMGgtMzAwdjE1MGwyMDAgMjUwaC0yMDB2MTAwaDMwMHYtMTUwek0xMDAwIDBoLTEwMHYxMDBoLTEwMHYtMTAwaC0xMDB2NTAwaDMwMHYtNTAwek04MDEgNDAwdi0yMDBoMTAwdjIwMGgtMTAweiAiIC8%2BCjxnbHlwaCB1bmljb2RlPSImI3hlMTUzOyIgZD0iTTQwMCAzMDBoMTUwcTIxIDAgMjUgLTExdC0xMCAtMjVsLTIzMCAtMjUwcS0xNCAtMTUgLTM1IC0xNXQtMzUgMTVsLTIzMCAyNTBxLTE0IDE0IC0xMCAyNXQyNSAxMWgxNTB2OTAwaDIwMHYtOTAwek0xMDAwIDcwMGgtMTAwdjQwMGgtMTAwdjEwMGgyMDB2LTUwMHpNMTEwMCAwaC0xMDB2MTAwaC0yMDB2NDAwaDMwMHYtNTAwek05MDEgNDAwdi0yMDBoMTAwdjIwMGgtMTAweiIgLz4KPGdseXBoIHVuaWNvZGU9IiYjeGUxNTQ7IiBkPSJNNDAwIDMwMGgxNTBxMjEgMCAyNSAtMTF0LTEwIC0yNWwtMjMwIC0yNTBxLTE0IC0xNSAtMzUgLTE1dC0zNSAxNWwtMjMwIDI1MHEtMTQgMTQgLTEwIDI1dDI1IDExaDE1MHY5MDBoMjAwdi05MDB6TTExMDAgNzAwaC0xMDB2MTAwaC0yMDB2NDAwaDMwMHYtNTAwek05MDEgMTEwMHYtMjAwaDEwMHYyMDBoLTEwMHpNMTAwMCAwaC0xMDB2NDAwaC0xMDB2MTAwaDIwMHYtNTAweiIgLz4KPGdseXBoIHVuaWNvZGU9IiYjeGUxNTU7IiBkPSJNNDAwIDMwMGgxNTBxMjEgMCAyNSAtMTF0LTEwIC0yNWwtMjMwIC0yNTBxLTE0IC0xNSAtMzUgLTE1dC0zNSAxNWwtMjMwIDI1MHEtMTQgMTQgLTEwIDI1dDI1IDExaDE1MHY5MDBoMjAwdi05MDB6TTkwMCAxMDAwaC0yMDB2MjAwaDIwMHYtMjAwek0xMDAwIDcwMGgtMzAwdjIwMGgzMDB2LTIwMHpNMTEwMCA0MDBoLTQwMHYyMDBoNDAwdi0yMDB6TTEyMDAgMTAwaC01MDB2MjAwaDUwMHYtMjAweiIgLz4KPGdseXBoIHVuaWNvZGU9IiYjeGUxNTY7IiBkPSJNNDAwIDMwMGgxNTBxMjEgMCAyNSAtMTF0LTEwIC0yNWwtMjMwIC0yNTBxLTE0IC0xNSAtMzUgLTE1dC0zNSAxNWwtMjMwIDI1MHEtMTQgMTQgLTEwIDI1dDI1IDExaDE1MHY5MDBoMjAwdi05MDB6TTEyMDAgMTAwMGgtNTAwdjIwMGg1MDB2LTIwMHpNMTEwMCA3MDBoLTQwMHYyMDBoNDAwdi0yMDB6TTEwMDAgNDAwaC0zMDB2MjAwaDMwMHYtMjAwek05MDAgMTAwaC0yMDB2MjAwaDIwMHYtMjAweiIgLz4KPGdseXBoIHVuaWNvZGU9IiYjeGUxNTc7IiBkPSJNMzUwIDExMDBoNDAwcTE2MiAwIDI1NiAtOTMuNXQ5NCAtMjU2LjV2LTQwMHEwIC0xNjUgLTkzLjUgLTI1Ny41dC0yNTYuNSAtOTIuNWgtNDAwcS0xNjUgMCAtMjU3LjUgOTIuNXQtOTIuNSAyNTcuNXY0MDBxMCAxNjUgOTIuNSAyNTcuNXQyNTcuNSA5Mi41ek04MDAgOTAwaC01MDBxLTQxIDAgLTcwLjUgLTI5LjV0LTI5LjUgLTcwLjV2LTUwMHEwIC00MSAyOS41IC03MC41dDcwLjUgLTI5LjVoNTAwcTQxIDAgNzAuNSAyOS41dDI5LjUgNzAuNSB2NTAwcTAgNDEgLTI5LjUgNzAuNXQtNzAuNSAyOS41eiIgLz4KPGdseXBoIHVuaWNvZGU9IiYjeGUxNTg7IiBkPSJNMzUwIDExMDBoNDAwcTE2NSAwIDI1Ny41IC05Mi41dDkyLjUgLTI1Ny41di00MDBxMCAtMTY1IC05Mi41IC0yNTcuNXQtMjU3LjUgLTkyLjVoLTQwMHEtMTYzIDAgLTI1Ni41IDkyLjV0LTkzLjUgMjU3LjV2NDAwcTAgMTYzIDk0IDI1Ni41dDI1NiA5My41ek04MDAgOTAwaC01MDBxLTQxIDAgLTcwLjUgLTI5LjV0LTI5LjUgLTcwLjV2LTUwMHEwIC00MSAyOS41IC03MC41dDcwLjUgLTI5LjVoNTAwcTQxIDAgNzAuNSAyOS41dDI5LjUgNzAuNSB2NTAwcTAgNDEgLTI5LjUgNzAuNXQtNzAuNSAyOS41ek00NDAgNzcwbDI1MyAtMTkwcTE3IC0xMiAxNyAtMzB0LTE3IC0zMGwtMjUzIC0xOTBxLTE2IC0xMiAtMjggLTYuNXQtMTIgMjYuNXY0MDBxMCAyMSAxMiAyNi41dDI4IC02LjV6IiAvPgo8Z2x5cGggdW5pY29kZT0iJiN4ZTE1OTsiIGQ9Ik0zNTAgMTEwMGg0MDBxMTYzIDAgMjU2LjUgLTk0dDkzLjUgLTI1NnYtNDAwcTAgLTE2NSAtOTIuNSAtMjU3LjV0LTI1Ny41IC05Mi41aC00MDBxLTE2NSAwIC0yNTcuNSA5Mi41dC05Mi41IDI1Ny41djQwMHEwIDE2MyA5Mi41IDI1Ni41dDI1Ny41IDkzLjV6TTgwMCA5MDBoLTUwMHEtNDEgMCAtNzAuNSAtMjkuNXQtMjkuNSAtNzAuNXYtNTAwcTAgLTQxIDI5LjUgLTcwLjV0NzAuNSAtMjkuNWg1MDBxNDEgMCA3MC41IDI5LjV0MjkuNSA3MC41IHY1MDBxMCA0MSAtMjkuNSA3MC41dC03MC41IDI5LjV6TTM1MCA3MDBoNDAwcTIxIDAgMjYuNSAtMTJ0LTYuNSAtMjhsLTE5MCAtMjUzcS0xMiAtMTcgLTMwIC0xN3QtMzAgMTdsLTE5MCAyNTNxLTEyIDE2IC02LjUgMjh0MjYuNSAxMnoiIC8%2BCjxnbHlwaCB1bmljb2RlPSImI3hlMTYwOyIgZD0iTTM1MCAxMTAwaDQwMHExNjUgMCAyNTcuNSAtOTIuNXQ5Mi41IC0yNTcuNXYtNDAwcTAgLTE2MyAtOTIuNSAtMjU2LjV0LTI1Ny41IC05My41aC00MDBxLTE2MyAwIC0yNTYuNSA5NHQtOTMuNSAyNTZ2NDAwcTAgMTY1IDkyLjUgMjU3LjV0MjU3LjUgOTIuNXpNODAwIDkwMGgtNTAwcS00MSAwIC03MC41IC0yOS41dC0yOS41IC03MC41di01MDBxMCAtNDEgMjkuNSAtNzAuNXQ3MC41IC0yOS41aDUwMHE0MSAwIDcwLjUgMjkuNXQyOS41IDcwLjUgdjUwMHEwIDQxIC0yOS41IDcwLjV0LTcwLjUgMjkuNXpNNTgwIDY5M2wxOTAgLTI1M3ExMiAtMTYgNi41IC0yOHQtMjYuNSAtMTJoLTQwMHEtMjEgMCAtMjYuNSAxMnQ2LjUgMjhsMTkwIDI1M3ExMiAxNyAzMCAxN3QzMCAtMTd6IiAvPgo8Z2x5cGggdW5pY29kZT0iJiN4ZTE2MTsiIGQ9Ik01NTAgMTEwMGg0MDBxMTY1IDAgMjU3LjUgLTkyLjV0OTIuNSAtMjU3LjV2LTQwMHEwIC0xNjUgLTkyLjUgLTI1Ny41dC0yNTcuNSAtOTIuNWgtNDAwcS0yMSAwIC0zNS41IDE0LjV0LTE0LjUgMzUuNXYxMDBxMCAyMSAxNC41IDM1LjV0MzUuNSAxNC41aDQ1MHE0MSAwIDcwLjUgMjkuNXQyOS41IDcwLjV2NTAwcTAgNDEgLTI5LjUgNzAuNXQtNzAuNSAyOS41aC00NTBxLTIxIDAgLTM1LjUgMTQuNXQtMTQuNSAzNS41djEwMCBxMCAyMSAxNC41IDM1LjV0MzUuNSAxNC41ek0zMzggODY3bDMyNCAtMjg0cTE2IC0xNCAxNiAtMzN0LTE2IC0zM2wtMzI0IC0yODRxLTE2IC0xNCAtMjcgLTl0LTExIDI2djE1MGgtMjUwcS0yMSAwIC0zNS41IDE0LjV0LTE0LjUgMzUuNXYyMDBxMCAyMSAxNC41IDM1LjV0MzUuNSAxNC41aDI1MHYxNTBxMCAyMSAxMSAyNnQyNyAtOXoiIC8%2BCjxnbHlwaCB1bmljb2RlPSImI3hlMTYyOyIgZD0iTTc5MyAxMTgybDkgLTlxOCAtMTAgNSAtMjdxLTMgLTExIC03OSAtMjI1LjV0LTc4IC0yMjEuNWwzMDAgMXEyNCAwIDMyLjUgLTE3LjV0LTUuNSAtMzUuNXEtMSAwIC0xMzMuNSAtMTU1dC0yNjcgLTMxMi41dC0xMzguNSAtMTYyLjVxLTEyIC0xNSAtMjYgLTE1aC05bC05IDhxLTkgMTEgLTQgMzJxMiA5IDQyIDEyMy41dDc5IDIyNC41bDM5IDExMGgtMzAycS0yMyAwIC0zMSAxOXEtMTAgMjEgNiA0MXE3NSA4NiAyMDkuNSAyMzcuNSB0MjI4IDI1N3Q5OC41IDExMS41cTkgMTYgMjUgMTZoOXoiIC8%2BCjxnbHlwaCB1bmljb2RlPSImI3hlMTYzOyIgZD0iTTM1MCAxMTAwaDQwMHEyMSAwIDM1LjUgLTE0LjV0MTQuNSAtMzUuNXYtMTAwcTAgLTIxIC0xNC41IC0zNS41dC0zNS41IC0xNC41aC00NTBxLTQxIDAgLTcwLjUgLTI5LjV0LTI5LjUgLTcwLjV2LTUwMHEwIC00MSAyOS41IC03MC41dDcwLjUgLTI5LjVoNDUwcTIxIDAgMzUuNSAtMTQuNXQxNC41IC0zNS41di0xMDBxMCAtMjEgLTE0LjUgLTM1LjV0LTM1LjUgLTE0LjVoLTQwMHEtMTY1IDAgLTI1Ny41IDkyLjV0LTkyLjUgMjU3LjV2NDAwIHEwIDE2NSA5Mi41IDI1Ny41dDI1Ny41IDkyLjV6TTkzOCA4NjdsMzI0IC0yODRxMTYgLTE0IDE2IC0zM3QtMTYgLTMzbC0zMjQgLTI4NHEtMTYgLTE0IC0yNyAtOXQtMTEgMjZ2MTUwaC0yNTBxLTIxIDAgLTM1LjUgMTQuNXQtMTQuNSAzNS41djIwMHEwIDIxIDE0LjUgMzUuNXQzNS41IDE0LjVoMjUwdjE1MHEwIDIxIDExIDI2dDI3IC05eiIgLz4KPGdseXBoIHVuaWNvZGU9IiYjeGUxNjQ7IiBkPSJNNzUwIDEyMDBoNDAwcTIxIDAgMzUuNSAtMTQuNXQxNC41IC0zNS41di00MDBxMCAtMjEgLTEwLjUgLTI1dC0yNC41IDEwbC0xMDkgMTA5bC0zMTIgLTMxMnEtMTUgLTE1IC0zNS41IC0xNXQtMzUuNSAxNWwtMTQxIDE0MXEtMTUgMTUgLTE1IDM1LjV0MTUgMzUuNWwzMTIgMzEybC0xMDkgMTA5cS0xNCAxNCAtMTAgMjQuNXQyNSAxMC41ek00NTYgOTAwaC0xNTZxLTQxIDAgLTcwLjUgLTI5LjV0LTI5LjUgLTcwLjV2LTUwMCBxMCAtNDEgMjkuNSAtNzAuNXQ3MC41IC0yOS41aDUwMHE0MSAwIDcwLjUgMjkuNXQyOS41IDcwLjV2MTQ4bDIwMCAyMDB2LTI5OHEwIC0xNjUgLTkzLjUgLTI1Ny41dC0yNTYuNSAtOTIuNWgtNDAwcS0xNjUgMCAtMjU3LjUgOTIuNXQtOTIuNSAyNTcuNXY0MDBxMCAxNjUgOTIuNSAyNTcuNXQyNTcuNSA5Mi41aDMwMHoiIC8%2BCjxnbHlwaCB1bmljb2RlPSImI3hlMTY1OyIgZD0iTTYwMCAxMTg2cTExOSAwIDIyNy41IC00Ni41dDE4NyAtMTI1dDEyNSAtMTg3dDQ2LjUgLTIyNy41dC00Ni41IC0yMjcuNXQtMTI1IC0xODd0LTE4NyAtMTI1dC0yMjcuNSAtNDYuNXQtMjI3LjUgNDYuNXQtMTg3IDEyNXQtMTI1IDE4N3QtNDYuNSAyMjcuNXQ0Ni41IDIyNy41dDEyNSAxODd0MTg3IDEyNXQyMjcuNSA0Ni41ek02MDAgMTAyMnEtMTE1IDAgLTIxMiAtNTYuNXQtMTUzLjUgLTE1My41dC01Ni41IC0yMTJ0NTYuNSAtMjEyIHQxNTMuNSAtMTUzLjV0MjEyIC01Ni41dDIxMiA1Ni41dDE1My41IDE1My41dDU2LjUgMjEydC01Ni41IDIxMnQtMTUzLjUgMTUzLjV0LTIxMiA1Ni41ek02MDAgNzk0cTgwIDAgMTM3IC01N3Q1NyAtMTM3dC01NyAtMTM3dC0xMzcgLTU3dC0xMzcgNTd0LTU3IDEzN3Q1NyAxMzd0MTM3IDU3eiIgLz4KPGdseXBoIHVuaWNvZGU9IiYjeGUxNjY7IiBkPSJNNDUwIDEyMDBoMjAwcTIxIDAgMzUuNSAtMTQuNXQxNC41IC0zNS41di0zNTBoMjQ1cTIwIDAgMjUgLTExdC05IC0yNmwtMzgzIC00MjZxLTE0IC0xNSAtMzMuNSAtMTV0LTMyLjUgMTVsLTM3OSA0MjZxLTEzIDE1IC04LjUgMjZ0MjUuNSAxMWgyNTB2MzUwcTAgMjEgMTQuNSAzNS41dDM1LjUgMTQuNXpNNTAgMzAwaDEwMDBxMjEgMCAzNS41IC0xNC41dDE0LjUgLTM1LjV2LTI1MGgtMTEwMHYyNTBxMCAyMSAxNC41IDM1LjV0MzUuNSAxNC41eiBNOTAwIDIwMHYtNTBoMTAwdjUwaC0xMDB6IiAvPgo8Z2x5cGggdW5pY29kZT0iJiN4ZTE2NzsiIGQ9Ik01ODMgMTE4MmwzNzggLTQzNXExNCAtMTUgOSAtMzF0LTI2IC0xNmgtMjQ0di0yNTBxMCAtMjAgLTE3IC0zNXQtMzkgLTE1aC0yMDBxLTIwIDAgLTMyIDE0LjV0LTEyIDM1LjV2MjUwaC0yNTBxLTIwIDAgLTI1LjUgMTYuNXQ4LjUgMzEuNWwzODMgNDMxcTE0IDE2IDMzLjUgMTd0MzMuNSAtMTR6TTUwIDMwMGgxMDAwcTIxIDAgMzUuNSAtMTQuNXQxNC41IC0zNS41di0yNTBoLTExMDB2MjUwcTAgMjEgMTQuNSAzNS41dDM1LjUgMTQuNXogTTkwMCAyMDB2LTUwaDEwMHY1MGgtMTAweiIgLz4KPGdseXBoIHVuaWNvZGU9IiYjeGUxNjg7IiBkPSJNMzk2IDcyM2wzNjkgMzY5cTcgNyAxNy41IDd0MTcuNSAtN2wxMzkgLTEzOXE3IC04IDcgLTE4LjV0LTcgLTE3LjVsLTUyNSAtNTI1cS03IC04IC0xNy41IC04dC0xNy41IDhsLTI5MiAyOTFxLTcgOCAtNyAxOHQ3IDE4bDEzOSAxMzlxOCA3IDE4LjUgN3QxNy41IC03ek01MCAzMDBoMTAwMHEyMSAwIDM1LjUgLTE0LjV0MTQuNSAtMzUuNXYtMjUwaC0xMTAwdjI1MHEwIDIxIDE0LjUgMzUuNXQzNS41IDE0LjV6TTkwMCAyMDB2LTUwaDEwMHY1MCBoLTEwMHoiIC8%2BCjxnbHlwaCB1bmljb2RlPSImI3hlMTY5OyIgZD0iTTEzNSAxMDIzbDE0MiAxNDJxMTQgMTQgMzUgMTR0MzUgLTE0bDc3IC03N2wtMjEyIC0yMTJsLTc3IDc2cS0xNCAxNSAtMTQgMzZ0MTQgMzV6TTY1NSA4NTVsMjEwIDIxMHExNCAxNCAyNC41IDEwdDEwLjUgLTI1bC0yIC01OTlxLTEgLTIwIC0xNS41IC0zNXQtMzUuNSAtMTVsLTU5NyAtMXEtMjEgMCAtMjUgMTAuNXQxMCAyNC41bDIwOCAyMDhsLTE1NCAxNTVsMjEyIDIxMnpNNTAgMzAwaDEwMDBxMjEgMCAzNS41IC0xNC41dDE0LjUgLTM1LjUgdi0yNTBoLTExMDB2MjUwcTAgMjEgMTQuNSAzNS41dDM1LjUgMTQuNXpNOTAwIDIwMHYtNTBoMTAwdjUwaC0xMDB6IiAvPgo8Z2x5cGggdW5pY29kZT0iJiN4ZTE3MDsiIGQ9Ik0zNTAgMTIwMGw1OTkgLTJxMjAgLTEgMzUgLTE1LjV0MTUgLTM1LjVsMSAtNTk3cTAgLTIxIC0xMC41IC0yNXQtMjQuNSAxMGwtMjA4IDIwOGwtMTU1IC0xNTRsLTIxMiAyMTJsMTU1IDE1NGwtMjEwIDIxMHEtMTQgMTQgLTEwIDI0LjV0MjUgMTAuNXpNNTI0IDUxMmwtNzYgLTc3cS0xNSAtMTQgLTM2IC0xNHQtMzUgMTRsLTE0MiAxNDJxLTE0IDE0IC0xNCAzNXQxNCAzNWw3NyA3N3pNNTAgMzAwaDEwMDBxMjEgMCAzNS41IC0xNC41IHQxNC41IC0zNS41di0yNTBoLTExMDB2MjUwcTAgMjEgMTQuNSAzNS41dDM1LjUgMTQuNXpNOTAwIDIwMHYtNTBoMTAwdjUwaC0xMDB6IiAvPgo8Z2x5cGggdW5pY29kZT0iJiN4ZTE3MTsiIGQ9Ik0xMjAwIDEwM2wtNDgzIDI3NmwtMzE0IC0zOTl2NDIzaC0zOTlsMTE5NiA3OTZ2LTEwOTZ6TTQ4MyA0MjR2LTIzMGw2ODMgOTUzeiIgLz4KPGdseXBoIHVuaWNvZGU9IiYjeGUxNzI7IiBkPSJNMTEwMCAxMDAwdi04NTBxMCAtMjEgLTE0LjUgLTM1LjV0LTM1LjUgLTE0LjVoLTE1MHY0MDBoLTcwMHYtNDAwaC0xNTBxLTIxIDAgLTM1LjUgMTQuNXQtMTQuNSAzNS41djEwMDBxMCAyMCAxNC41IDM1dDM1LjUgMTVoMjUwdi0zMDBoNTAwdjMwMGgxMDB6TTcwMCAxMDAwaC0xMDB2MjAwaDEwMHYtMjAweiIgLz4KPGdseXBoIHVuaWNvZGU9IiYjeGUxNzM7IiBkPSJNMTEwMCAxMDAwbC0yIC0xNDlsLTI5OSAtMjk5bC05NSA5NXEtOSA5IC0yMS41IDl0LTIxLjUgLTlsLTE0OSAtMTQ3aC0zMTJ2LTQwMGgtMTUwcS0yMSAwIC0zNS41IDE0LjV0LTE0LjUgMzUuNXYxMDAwcTAgMjAgMTQuNSAzNXQzNS41IDE1aDI1MHYtMzAwaDUwMHYzMDBoMTAwek03MDAgMTAwMGgtMTAwdjIwMGgxMDB2LTIwMHpNMTEzMiA2MzhsMTA2IC0xMDZxNyAtNyA3IC0xNy41dC03IC0xNy41bC00MjAgLTQyMXEtOCAtNyAtMTggLTcgdC0xOCA3bC0yMDIgMjAzcS04IDcgLTggMTcuNXQ4IDE3LjVsMTA2IDEwNnE3IDggMTcuNSA4dDE3LjUgLThsNzkgLTc5bDI5NyAyOTdxNyA3IDE3LjUgN3QxNy41IC03eiIgLz4KPGdseXBoIHVuaWNvZGU9IiYjeGUxNzQ7IiBkPSJNMTEwMCAxMDAwdi0yNjlsLTEwMyAtMTAzbC0xMzQgMTM0cS0xNSAxNSAtMzMuNSAxNi41dC0zNC41IC0xMi41bC0yNjYgLTI2NmgtMzI5di00MDBoLTE1MHEtMjEgMCAtMzUuNSAxNC41dC0xNC41IDM1LjV2MTAwMHEwIDIwIDE0LjUgMzV0MzUuNSAxNWgyNTB2LTMwMGg1MDB2MzAwaDEwMHpNNzAwIDEwMDBoLTEwMHYyMDBoMTAwdi0yMDB6TTEyMDIgNTcybDcwIC03MHExNSAtMTUgMTUgLTM1LjV0LTE1IC0zNS41bC0xMzEgLTEzMSBsMTMxIC0xMzFxMTUgLTE1IDE1IC0zNS41dC0xNSAtMzUuNWwtNzAgLTcwcS0xNSAtMTUgLTM1LjUgLTE1dC0zNS41IDE1bC0xMzEgMTMxbC0xMzEgLTEzMXEtMTUgLTE1IC0zNS41IC0xNXQtMzUuNSAxNWwtNzAgNzBxLTE1IDE1IC0xNSAzNS41dDE1IDM1LjVsMTMxIDEzMWwtMTMxIDEzMXEtMTUgMTUgLTE1IDM1LjV0MTUgMzUuNWw3MCA3MHExNSAxNSAzNS41IDE1dDM1LjUgLTE1bDEzMSAtMTMxbDEzMSAxMzFxMTUgMTUgMzUuNSAxNSB0MzUuNSAtMTV6IiAvPgo8Z2x5cGggdW5pY29kZT0iJiN4ZTE3NTsiIGQ9Ik0xMTAwIDEwMDB2LTMwMGgtMzUwcS0yMSAwIC0zNS41IC0xNC41dC0xNC41IC0zNS41di0xNTBoLTUwMHYtNDAwaC0xNTBxLTIxIDAgLTM1LjUgMTQuNXQtMTQuNSAzNS41djEwMDBxMCAyMCAxNC41IDM1dDM1LjUgMTVoMjUwdi0zMDBoNTAwdjMwMGgxMDB6TTcwMCAxMDAwaC0xMDB2MjAwaDEwMHYtMjAwek04NTAgNjAwaDEwMHEyMSAwIDM1LjUgLTE0LjV0MTQuNSAtMzUuNXYtMjUwaDE1MHEyMSAwIDI1IC0xMC41dC0xMCAtMjQuNSBsLTIzMCAtMjMwcS0xNCAtMTQgLTM1IC0xNHQtMzUgMTRsLTIzMCAyMzBxLTE0IDE0IC0xMCAyNC41dDI1IDEwLjVoMTUwdjI1MHEwIDIxIDE0LjUgMzUuNXQzNS41IDE0LjV6IiAvPgo8Z2x5cGggdW5pY29kZT0iJiN4ZTE3NjsiIGQ9Ik0xMTAwIDEwMDB2LTQwMGwtMTY1IDE2NXEtMTQgMTUgLTM1IDE1dC0zNSAtMTVsLTI2MyAtMjY1aC00MDJ2LTQwMGgtMTUwcS0yMSAwIC0zNS41IDE0LjV0LTE0LjUgMzUuNXYxMDAwcTAgMjAgMTQuNSAzNXQzNS41IDE1aDI1MHYtMzAwaDUwMHYzMDBoMTAwek03MDAgMTAwMGgtMTAwdjIwMGgxMDB2LTIwMHpNOTM1IDU2NWwyMzAgLTIyOXExNCAtMTUgMTAgLTI1LjV0LTI1IC0xMC41aC0xNTB2LTI1MHEwIC0yMCAtMTQuNSAtMzUgdC0zNS41IC0xNWgtMTAwcS0yMSAwIC0zNS41IDE1dC0xNC41IDM1djI1MGgtMTUwcS0yMSAwIC0yNSAxMC41dDEwIDI1LjVsMjMwIDIyOXExNCAxNSAzNSAxNXQzNSAtMTV6IiAvPgo8Z2x5cGggdW5pY29kZT0iJiN4ZTE3NzsiIGQ9Ik01MCAxMTAwaDExMDBxMjEgMCAzNS41IC0xNC41dDE0LjUgLTM1LjV2LTE1MGgtMTIwMHYxNTBxMCAyMSAxNC41IDM1LjV0MzUuNSAxNC41ek0xMjAwIDgwMHYtNTUwcTAgLTIxIC0xNC41IC0zNS41dC0zNS41IC0xNC41aC0xMTAwcS0yMSAwIC0zNS41IDE0LjV0LTE0LjUgMzUuNXY1NTBoMTIwMHpNMTAwIDUwMHYtMjAwaDQwMHYyMDBoLTQwMHoiIC8%2BCjxnbHlwaCB1bmljb2RlPSImI3hlMTc4OyIgZD0iTTkzNSAxMTY1bDI0OCAtMjMwcTE0IC0xNCAxNCAtMzV0LTE0IC0zNWwtMjQ4IC0yMzBxLTE0IC0xNCAtMjQuNSAtMTB0LTEwLjUgMjV2MTUwaC00MDB2MjAwaDQwMHYxNTBxMCAyMSAxMC41IDI1dDI0LjUgLTEwek0yMDAgODAwaC01MHEtMjEgMCAtMzUuNSAxNC41dC0xNC41IDM1LjV2MTAwcTAgMjEgMTQuNSAzNS41dDM1LjUgMTQuNWg1MHYtMjAwek00MDAgODAwaC0xMDB2MjAwaDEwMHYtMjAwek0xOCA0MzVsMjQ3IDIzMCBxMTQgMTQgMjQuNSAxMHQxMC41IC0yNXYtMTUwaDQwMHYtMjAwaC00MDB2LTE1MHEwIC0yMSAtMTAuNSAtMjV0LTI0LjUgMTBsLTI0NyAyMzBxLTE1IDE0IC0xNSAzNXQxNSAzNXpNOTAwIDMwMGgtMTAwdjIwMGgxMDB2LTIwMHpNMTAwMCA1MDBoNTFxMjAgMCAzNC41IC0xNC41dDE0LjUgLTM1LjV2LTEwMHEwIC0yMSAtMTQuNSAtMzUuNXQtMzQuNSAtMTQuNWgtNTF2MjAweiIgLz4KPGdseXBoIHVuaWNvZGU9IiYjeGUxNzk7IiBkPSJNODYyIDEwNzNsMjc2IDExNnEyNSAxOCA0My41IDh0MTguNSAtNDF2LTExMDZxMCAtMjEgLTE0LjUgLTM1LjV0LTM1LjUgLTE0LjVoLTIwMHEtMjEgMCAtMzUuNSAxNC41dC0xNC41IDM1LjV2Mzk3cS00IDEgLTExIDV0LTI0IDE3LjV0LTMwIDI5dC0yNCA0MnQtMTEgNTYuNXYzNTlxMCAzMSAxOC41IDY1dDQzLjUgNTJ6TTU1MCAxMjAwcTIyIDAgMzQuNSAtMTIuNXQxNC41IC0yNC41bDEgLTEzdi00NTBxMCAtMjggLTEwLjUgLTU5LjUgdC0yNSAtNTZ0LTI5IC00NXQtMjUuNSAtMzEuNWwtMTAgLTExdi00NDdxMCAtMjEgLTE0LjUgLTM1LjV0LTM1LjUgLTE0LjVoLTIwMHEtMjEgMCAtMzUuNSAxNC41dC0xNC41IDM1LjV2NDQ3cS00IDQgLTExIDExLjV0LTI0IDMwLjV0LTMwIDQ2dC0yNCA1NXQtMTEgNjB2NDUwcTAgMiAwLjUgNS41dDQgMTJ0OC41IDE1dDE0LjUgMTJ0MjIuNSA1LjVxMjAgMCAzMi41IC0xMi41dDE0LjUgLTI0LjVsMyAtMTN2LTM1MGgxMDB2MzUwdjUuNXQyLjUgMTIgdDcgMTV0MTUgMTJ0MjUuNSA1LjVxMjMgMCAzNS41IC0xMi41dDEzLjUgLTI0LjVsMSAtMTN2LTM1MGgxMDB2MzUwcTAgMiAwLjUgNS41dDMgMTJ0NyAxNXQxNSAxMnQyNC41IDUuNXoiIC8%2BCjxnbHlwaCB1bmljb2RlPSImI3hlMTgwOyIgZD0iTTEyMDAgMTEwMHYtNTZxLTQgMCAtMTEgLTAuNXQtMjQgLTN0LTMwIC03LjV0LTI0IC0xNXQtMTEgLTI0di04ODhxMCAtMjIgMjUgLTM0LjV0NTAgLTEzLjVsMjUgLTJ2LTU2aC00MDB2NTZxNzUgMCA4Ny41IDYuNXQxMi41IDQzLjV2Mzk0aC01MDB2LTM5NHEwIC0zNyAxMi41IC00My41dDg3LjUgLTYuNXYtNTZoLTQwMHY1NnE0IDAgMTEgMC41dDI0IDN0MzAgNy41dDI0IDE1dDExIDI0djg4OHEwIDIyIC0yNSAzNC41dC01MCAxMy41IGwtMjUgMnY1Nmg0MDB2LTU2cS03NSAwIC04Ny41IC02LjV0LTEyLjUgLTQzLjV2LTM5NGg1MDB2Mzk0cTAgMzcgLTEyLjUgNDMuNXQtODcuNSA2LjV2NTZoNDAweiIgLz4KPGdseXBoIHVuaWNvZGU9IiYjeGUxODE7IiBkPSJNNjc1IDEwMDBoMzc1cTIxIDAgMzUuNSAtMTQuNXQxNC41IC0zNS41di0xNTBoLTEwNWwtMjk1IC05OHY5OGwtMjAwIDIwMGgtNDAwbDEwMCAxMDBoMzc1ek0xMDAgOTAwaDMwMHE0MSAwIDcwLjUgLTI5LjV0MjkuNSAtNzAuNXYtNTAwcTAgLTQxIC0yOS41IC03MC41dC03MC41IC0yOS41aC0zMDBxLTQxIDAgLTcwLjUgMjkuNXQtMjkuNSA3MC41djUwMHEwIDQxIDI5LjUgNzAuNXQ3MC41IDI5LjV6TTEwMCA4MDB2LTIwMGgzMDB2MjAwIGgtMzAwek0xMTAwIDUzNWwtNDAwIC0xMzN2MTYzbDQwMCAxMzN2LTE2M3pNMTAwIDUwMHYtMjAwaDMwMHYyMDBoLTMwMHpNMTEwMCAzOTh2LTI0OHEwIC0yMSAtMTQuNSAtMzUuNXQtMzUuNSAtMTQuNWgtMzc1bC0xMDAgLTEwMGgtMzc1bC0xMDAgMTAwaDQwMGwyMDAgMjAwaDEwNXoiIC8%2BCjxnbHlwaCB1bmljb2RlPSImI3hlMTgyOyIgZD0iTTE3IDEwMDdsMTYyIDE2MnExNyAxNyA0MCAxNHQzNyAtMjJsMTM5IC0xOTRxMTQgLTIwIDExIC00NC41dC0yMCAtNDEuNWwtMTE5IC0xMThxMTAyIC0xNDIgMjI4IC0yNjh0MjY3IC0yMjdsMTE5IDExOHExNyAxNyA0Mi41IDE5dDQ0LjUgLTEybDE5MiAtMTM2cTE5IC0xNCAyMi41IC0zNy41dC0xMy41IC00MC41bC0xNjMgLTE2MnEtMyAtMSAtOS41IC0xdC0yOS41IDJ0LTQ3LjUgNnQtNjIuNSAxNC41dC03Ny41IDI2LjV0LTkwIDQyLjUgdC0xMDEuNSA2MHQtMTExIDgzdC0xMTkgMTA4LjVxLTc0IDc0IC0xMzMuNSAxNTAuNXQtOTQuNSAxMzguNXQtNjAgMTE5LjV0LTM0LjUgMTAwdC0xNSA3NC41dC00LjUgNDh6IiAvPgo8Z2x5cGggdW5pY29kZT0iJiN4ZTE4MzsiIGQ9Ik02MDAgMTEwMHE5MiAwIDE3NSAtMTAuNXQxNDEuNSAtMjd0MTA4LjUgLTM2LjV0ODEuNSAtNDB0NTMuNSAtMzd0MzEgLTI3bDkgLTEwdi0yMDBxMCAtMjEgLTE0LjUgLTMzdC0zNC41IC05bC0yMDIgMzRxLTIwIDMgLTM0LjUgMjB0LTE0LjUgMzh2MTQ2cS0xNDEgMjQgLTMwMCAyNHQtMzAwIC0yNHYtMTQ2cTAgLTIxIC0xNC41IC0zOHQtMzQuNSAtMjBsLTIwMiAtMzRxLTIwIC0zIC0zNC41IDl0LTE0LjUgMzN2MjAwcTMgNCA5LjUgMTAuNSB0MzEgMjZ0NTQgMzcuNXQ4MC41IDM5LjV0MTA5IDM3LjV0MTQxIDI2LjV0MTc1IDEwLjV6TTYwMCA3OTVxNTYgMCA5NyAtOS41dDYwIC0yMy41dDMwIC0yOHQxMiAtMjRsMSAtMTB2LTUwbDM2NSAtMzAzcTE0IC0xNSAyNC41IC00MHQxMC41IC00NXYtMjEycTAgLTIxIC0xNC41IC0zNS41dC0zNS41IC0xNC41aC0xMTAwcS0yMSAwIC0zNS41IDE0LjV0LTE0LjUgMzUuNXYyMTJxMCAyMCAxMC41IDQ1dDI0LjUgNDBsMzY1IDMwM3Y1MCBxMCA0IDEgMTAuNXQxMiAyM3QzMCAyOXQ2MCAyMi41dDk3IDEweiIgLz4KPGdseXBoIHVuaWNvZGU9IiYjeGUxODQ7IiBkPSJNMTEwMCA3MDBsLTIwMCAtMjAwaC02MDBsLTIwMCAyMDB2NTAwaDIwMHYtMjAwaDIwMHYyMDBoMjAwdi0yMDBoMjAwdjIwMGgyMDB2LTUwMHpNMjUwIDQwMGg3MDBxMjEgMCAzNS41IC0xNC41dDE0LjUgLTM1LjV0LTE0LjUgLTM1LjV0LTM1LjUgLTE0LjVoLTEybDEzNyAtMTAwaC05NTBsMTM3IDEwMGgtMTJxLTIxIDAgLTM1LjUgMTQuNXQtMTQuNSAzNS41dDE0LjUgMzUuNXQzNS41IDE0LjV6TTUwIDEwMGgxMTAwcTIxIDAgMzUuNSAtMTQuNSB0MTQuNSAtMzUuNXYtNTBoLTEyMDB2NTBxMCAyMSAxNC41IDM1LjV0MzUuNSAxNC41eiIgLz4KPGdseXBoIHVuaWNvZGU9IiYjeGUxODU7IiBkPSJNNzAwIDExMDBoLTEwMHEtNDEgMCAtNzAuNSAtMjkuNXQtMjkuNSAtNzAuNXYtMTAwMGgzMDB2MTAwMHEwIDQxIC0yOS41IDcwLjV0LTcwLjUgMjkuNXpNMTEwMCA4MDBoLTEwMHEtNDEgMCAtNzAuNSAtMjkuNXQtMjkuNSAtNzAuNXYtNzAwaDMwMHY3MDBxMCA0MSAtMjkuNSA3MC41dC03MC41IDI5LjV6TTQwMCAwaC0zMDB2NDAwcTAgNDEgMjkuNSA3MC41dDcwLjUgMjkuNWgxMDBxNDEgMCA3MC41IC0yOS41dDI5LjUgLTcwLjV2LTQwMHogIiAvPgo8Z2x5cGggdW5pY29kZT0iJiN4ZTE4Nj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cwMHYtMzAwbC0xMDAgLTEwMGgtMjAwdjUwMGgyMDB6IE03MDAgNzAwdi0zMDBoMTAwdjMwMGgtMTAweiIgLz4KPGdseXBoIHVuaWNvZGU9IiYjeGUxODc7IiBkPSJNMjAwIDExMDBoNzAwcTEyNCAwIDIxMiAtODh0ODggLTIxMnYtNTAwcTAgLTEyNCAtODggLTIxMnQtMjEyIC04OGgtNzAwcS0xMjQgMCAtMjEyIDg4dC04OCAyMTJ2NTAwcTAgMTI0IDg4IDIxMnQyMTIgODh6TTEwMCA5MDB2LTcwMGg5MDB2NzAwaC05MDB6TTUwMCAzMDBoLTEwMHYyMDBoLTEwMHYtMjAwaC0xMDB2NTAwaDEwMHYtMjAwaDEwMHYyMDBoMTAwdi01MDB6TTkwMCA3MDB2LTMwMGwtMTAwIC0xMDBoLTIwMHY1MDBoMjAweiBNNzAwIDcwMHYtMzAwaDEwMHYzMDBoLTEwMHoiIC8%2BCjxnbHlwaCB1bmljb2RlPSImI3hlMTg4OyIgZD0iTTIwMCAxMTAwaDcwMHExMjQgMCAyMTIgLTg4dDg4IC0yMTJ2LTUwMHEwIC0xMjQgLTg4IC0yMTJ0LTIxMiAtODhoLTcwMHEtMTI0IDAgLTIxMiA4OHQtODggMjEydjUwMHEwIDEyNCA4OCAyMTJ0MjEyIDg4ek0xMDAgOTAwdi03MDBoOTAwdjcwMGgtOTAwek01MDAgNzAwaC0yMDB2LTMwMGgyMDB2LTEwMGgtMzAwdjUwMGgzMDB2LTEwMHpNOTAwIDcwMGgtMjAwdi0zMDBoMjAwdi0xMDBoLTMwMHY1MDBoMzAwdi0xMDB6IiAvPgo8Z2x5cGggdW5pY29kZT0iJiN4ZTE4OTsiIGQ9Ik0yMDAgMTEwMGg3MDBxMTI0IDAgMjEyIC04OHQ4OCAtMjEydi01MDBxMCAtMTI0IC04OCAtMjEydC0yMTIgLTg4aC03MDBxLTEyNCAwIC0yMTIgODh0LTg4IDIxMnY1MDBxMCAxMjQgODggMjEydDIxMiA4OHpNMTAwIDkwMHYtNzAwaDkwMHY3MDBoLTkwMHpNNTAwIDQwMGwtMzAwIDE1MGwzMDAgMTUwdi0zMDB6TTkwMCA1NTBsLTMwMCAtMTUwdjMwMHoiIC8%2BCjxnbHlwaCB1bmljb2RlPSImI3hlMTkwOyIgZD0iTTIwMCAxMTAwaDcwMHExMjQgMCAyMTIgLTg4dDg4IC0yMTJ2LTUwMHEwIC0xMjQgLTg4IC0yMTJ0LTIxMiAtODhoLTcwMHEtMTI0IDAgLTIxMiA4OHQtODggMjEydjUwMHEwIDEyNCA4OCAyMTJ0MjEyIDg4ek0xMDAgOTAwdi03MDBoOTAwdjcwMGgtOTAwek05MDAgMzAwaC03MDB2NTAwaDcwMHYtNTAwek04MDAgNzAwaC0xMzBxLTM4IDAgLTY2LjUgLTQzdC0yOC41IC0xMDh0MjcgLTEwN3Q2OCAtNDJoMTMwdjMwMHpNMzAwIDcwMHYtMzAwIGgxMzBxNDEgMCA2OCA0MnQyNyAxMDd0LTI4LjUgMTA4dC02Ni41IDQzaC0xMzB6IiAvPgo8Z2x5cGggdW5pY29kZT0iJiN4ZTE5MT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MwMGgtMTAwdjQwMGgtMTAwdjEwMGgyMDB2LTUwMHogTTcwMCAzMDBoLTEwMHYxMDBoMTAwdi0xMDB6IiAvPgo8Z2x5cGggdW5pY29kZT0iJiN4ZTE5MjsiIGQ9Ik0yMDAgMTEwMGg3MDBxMTI0IDAgMjEyIC04OHQ4OCAtMjEydi01MDBxMCAtMTI0IC04OCAtMjEydC0yMTIgLTg4aC03MDBxLTEyNCAwIC0yMTIgODh0LTg4IDIxMnY1MDBxMCAxMjQgODggMjEydDIxMiA4OHpNMTAwIDkwMHYtNzAwaDkwMHY3MDBoLTkwMHpNMzAwIDcwMGgyMDB2LTQwMGgtMzAwdjUwMGgxMDB2LTEwMHpNOTAwIDMwMGgtMTAwdjQwMGgtMTAwdjEwMGgyMDB2LTUwMHpNMzAwIDYwMHYtMjAwaDEwMHYyMDBoLTEwMHogTTcwMCAzMDBoLTEwMHYxMDBoMTAwdi0xMDB6IiAvPgo8Z2x5cGggdW5pY29kZT0iJiN4ZTE5MzsiIGQ9Ik0yMDAgMTEwMGg3MDBxMTI0IDAgMjEyIC04OHQ4OCAtMjEydi01MDBxMCAtMTI0IC04OCAtMjEydC0yMTIgLTg4aC03MDBxLTEyNCAwIC0yMTIgODh0LTg4IDIxMnY1MDBxMCAxMjQgODggMjEydDIxMiA4OHpNMTAwIDkwMHYtNzAwaDkwMHY3MDBoLTkwMHpNNTAwIDUwMGwtMTk5IC0yMDBoLTEwMHY1MGwxOTkgMjAwdjE1MGgtMjAwdjEwMGgzMDB2LTMwMHpNOTAwIDMwMGgtMTAwdjQwMGgtMTAwdjEwMGgyMDB2LTUwMHpNNzAxIDMwMGgtMTAwIHYxMDBoMTAwdi0xMDB6IiAvPgo8Z2x5cGggdW5pY29kZT0iJiN4ZTE5NDsiIGQ9Ik02MDAgMTE5MXExMjAgMCAyMjkuNSAtNDd0MTg4LjUgLTEyNnQxMjYgLTE4OC41dDQ3IC0yMjkuNXQtNDcgLTIyOS41dC0xMjYgLTE4OC41dC0xODguNSAtMTI2dC0yMjkuNSAtNDd0LTIyOS41IDQ3dC0xODguNSAxMjZ0LTEyNiAxODguNXQtNDcgMjI5LjV0NDcgMjI5LjV0MTI2IDE4OC41dDE4OC41IDEyNnQyMjkuNSA0N3pNNjAwIDEwMjFxLTExNCAwIC0yMTEgLTU2LjV0LTE1My41IC0xNTMuNXQtNTYuNSAtMjExdDU2LjUgLTIxMSB0MTUzLjUgLTE1My41dDIxMSAtNTYuNXQyMTEgNTYuNXQxNTMuNSAxNTMuNXQ1Ni41IDIxMXQtNTYuNSAyMTF0LTE1My41IDE1My41dC0yMTEgNTYuNXpNODAwIDcwMGgtMzAwdi0yMDBoMzAwdi0xMDBoLTMwMGwtMTAwIDEwMHYyMDBsMTAwIDEwMGgzMDB2LTEwMHoiIC8%2BCjxnbHlwaCB1bmljb2RlPSImI3hlMTk1OyIgZD0iTTYwMCAxMTkxcTEyMCAwIDIyOS41IC00N3QxODguNSAtMTI2dDEyNiAtMTg4LjV0NDcgLTIyOS41dC00NyAtMjI5LjV0LTEyNiAtMTg4LjV0LTE4OC41IC0xMjZ0LTIyOS41IC00N3QtMjI5LjUgNDd0LTE4OC41IDEyNnQtMTI2IDE4OC41dC00NyAyMjkuNXQ0NyAyMjkuNXQxMjYgMTg4LjV0MTg4LjUgMTI2dDIyOS41IDQ3ek02MDAgMTAyMXEtMTE0IDAgLTIxMSAtNTYuNXQtMTUzLjUgLTE1My41dC01Ni41IC0yMTF0NTYuNSAtMjExIHQxNTMuNSAtMTUzLjV0MjExIC01Ni41dDIxMSA1Ni41dDE1My41IDE1My41dDU2LjUgMjExdC01Ni41IDIxMXQtMTUzLjUgMTUzLjV0LTIxMSA1Ni41ek04MDAgNzAwdi0xMDBsLTUwIC01MGwxMDAgLTEwMHYtNTBoLTEwMGwtMTAwIDEwMGgtMTUwdi0xMDBoLTEwMHY0MDBoMzAwek01MDAgNzAwdi0xMDBoMjAwdjEwMGgtMjAweiIgLz4KPGdseXBoIHVuaWNvZGU9IiYjeGUxOTc7IiBkPSJNNTAzIDEwODlxMTEwIDAgMjAwLjUgLTU5LjV0MTM0LjUgLTE1Ni41cTQ0IDE0IDkwIDE0cTEyMCAwIDIwNSAtODYuNXQ4NSAtMjA3dC04NSAtMjA3dC0yMDUgLTg2LjVoLTEyOHYyNTBxMCAyMSAtMTQuNSAzNS41dC0zNS41IDE0LjVoLTMwMHEtMjEgMCAtMzUuNSAtMTQuNXQtMTQuNSAtMzUuNXYtMjUwaC0yMjJxLTgwIDAgLTEzNiA1Ny41dC01NiAxMzYuNXEwIDY5IDQzIDEyMi41dDEwOCA2Ny41cS0yIDE5IC0yIDM3cTAgMTAwIDQ5IDE4NSB0MTM0IDEzNHQxODUgNDl6TTUyNSA1MDBoMTUwcTEwIDAgMTcuNSAtNy41dDcuNSAtMTcuNXYtMjc1aDEzN3EyMSAwIDI2IC0xMS41dC04IC0yNy41bC0yMjMgLTI0NHEtMTMgLTE2IC0zMiAtMTZ0LTMyIDE2bC0yMjMgMjQ0cS0xMyAxNiAtOCAyNy41dDI2IDExLjVoMTM3djI3NXEwIDEwIDcuNSAxNy41dDE3LjUgNy41eiIgLz4KPGdseXBoIHVuaWNvZGU9IiYjeGUxOTg7IiBkPSJNNTAyIDEwODlxMTEwIDAgMjAxIC01OS41dDEzNSAtMTU2LjVxNDMgMTUgODkgMTVxMTIxIDAgMjA2IC04Ni41dDg2IC0yMDYuNXEwIC05OSAtNjAgLTE4MXQtMTUwIC0xMTBsLTM3OCAzNjBxLTEzIDE2IC0zMS41IDE2dC0zMS41IC0xNmwtMzgxIC0zNjVoLTlxLTc5IDAgLTEzNS41IDU3LjV0LTU2LjUgMTM2LjVxMCA2OSA0MyAxMjIuNXQxMDggNjcuNXEtMiAxOSAtMiAzOHEwIDEwMCA0OSAxODQuNXQxMzMuNSAxMzR0MTg0LjUgNDkuNXogTTYzMiA0NjdsMjIzIC0yMjhxMTMgLTE2IDggLTI3LjV0LTI2IC0xMS41aC0xMzd2LTI3NXEwIC0xMCAtNy41IC0xNy41dC0xNy41IC03LjVoLTE1MHEtMTAgMCAtMTcuNSA3LjV0LTcuNSAxNy41djI3NWgtMTM3cS0yMSAwIC0yNiAxMS41dDggMjcuNXExOTkgMjA0IDIyMyAyMjhxMTkgMTkgMzEuNSAxOXQzMi41IC0xOXoiIC8%2BCjxnbHlwaCB1bmljb2RlPSImI3hlMTk5OyIgZD0iTTcwMCAxMDB2MTAwaDQwMGwtMjcwIDMwMGgxNzBsLTI3MCAzMDBoMTcwbC0zMDAgMzMzbC0zMDAgLTMzM2gxNzBsLTI3MCAtMzAwaDE3MGwtMjcwIC0zMDBoNDAwdi0xMDBoLTUwcS0yMSAwIC0zNS41IC0xNC41dC0xNC41IC0zNS41di01MGg0MDB2NTBxMCAyMSAtMTQuNSAzNS41dC0zNS41IDE0LjVoLTUweiIgLz4KPGdseXBoIHVuaWNvZGU9IiYjeGUyMDA7IiBkPSJNNjAwIDExNzlxOTQgMCAxNjcuNSAtNTYuNXQ5OS41IC0xNDUuNXE4OSAtNiAxNTAuNSAtNzEuNXQ2MS41IC0xNTUuNXEwIC02MSAtMjkuNSAtMTEyLjV0LTc5LjUgLTgyLjVxOSAtMjkgOSAtNTVxMCAtNzQgLTUyLjUgLTEyNi41dC0xMjYuNSAtNTIuNXEtNTUgMCAtMTAwIDMwdi0yNTFxMjEgMCAzNS41IC0xNC41dDE0LjUgLTM1LjV2LTUwaC0zMDB2NTBxMCAyMSAxNC41IDM1LjV0MzUuNSAxNC41djI1MXEtNDUgLTMwIC0xMDAgLTMwIHEtNzQgMCAtMTI2LjUgNTIuNXQtNTIuNSAxMjYuNXEwIDE4IDQgMzhxLTQ3IDIxIC03NS41IDY1dC0yOC41IDk3cTAgNzQgNTIuNSAxMjYuNXQxMjYuNSA1Mi41cTUgMCAyMyAtMnEwIDIgLTEgMTB0LTEgMTNxMCAxMTYgODEuNSAxOTcuNXQxOTcuNSA4MS41eiIgLz4KPGdseXBoIHVuaWNvZGU9IiYjeGUyMDE7IiBkPSJNMTAxMCAxMDEwcTExMSAtMTExIDE1MC41IC0yNjAuNXQwIC0yOTl0LTE1MC41IC0yNjAuNXEtODMgLTgzIC0xOTEuNSAtMTI2LjV0LTIxOC41IC00My41dC0yMTguNSA0My41dC0xOTEuNSAxMjYuNXEtMTExIDExMSAtMTUwLjUgMjYwLjV0MCAyOTl0MTUwLjUgMjYwLjVxODMgODMgMTkxLjUgMTI2LjV0MjE4LjUgNDMuNXQyMTguNSAtNDMuNXQxOTEuNSAtMTI2LjV6TTQ3NiAxMDY1cS00IDAgLTggLTFxLTEyMSAtMzQgLTIwOS41IC0xMjIuNSB0LTEyMi41IC0yMDkuNXEtNCAtMTIgMi41IC0yM3QxOC41IC0xNGwzNiAtOXEzIC0xIDcgLTFxMjMgMCAyOSAyMnEyNyA5NiA5OCAxNjZxNzAgNzEgMTY2IDk4cTExIDMgMTcuNSAxMy41dDMuNSAyMi41bC05IDM1cS0zIDEzIC0xNCAxOXEtNyA0IC0xNSA0ek01MTIgOTIwcS00IDAgLTkgLTJxLTgwIC0yNCAtMTM4LjUgLTgyLjV0LTgyLjUgLTEzOC41cS00IC0xMyAyIC0yNHQxOSAtMTRsMzQgLTlxNCAtMSA4IC0xcTIyIDAgMjggMjEgcTE4IDU4IDU4LjUgOTguNXQ5Ny41IDU4LjVxMTIgMyAxOCAxMy41dDMgMjEuNWwtOSAzNXEtMyAxMiAtMTQgMTlxLTcgNCAtMTUgNHpNNzE5LjUgNzE5LjVxLTQ5LjUgNDkuNSAtMTE5LjUgNDkuNXQtMTE5LjUgLTQ5LjV0LTQ5LjUgLTExOS41dDQ5LjUgLTExOS41dDExOS41IC00OS41dDExOS41IDQ5LjV0NDkuNSAxMTkuNXQtNDkuNSAxMTkuNXpNODU1IDU1MXEtMjIgMCAtMjggLTIxcS0xOCAtNTggLTU4LjUgLTk4LjV0LTk4LjUgLTU3LjUgcS0xMSAtNCAtMTcgLTE0LjV0LTMgLTIxLjVsOSAtMzVxMyAtMTIgMTQgLTE5cTcgLTQgMTUgLTRxNCAwIDkgMnE4MCAyNCAxMzguNSA4Mi41dDgyLjUgMTM4LjVxNCAxMyAtMi41IDI0dC0xOC41IDE0bC0zNCA5cS00IDEgLTggMXpNMTAwMCA1MTVxLTIzIDAgLTI5IC0yMnEtMjcgLTk2IC05OCAtMTY2cS03MCAtNzEgLTE2NiAtOThxLTExIC0zIC0xNy41IC0xMy41dC0zLjUgLTIyLjVsOSAtMzVxMyAtMTMgMTQgLTE5cTcgLTQgMTUgLTQgcTQgMCA4IDFxMTIxIDM0IDIwOS41IDEyMi41dDEyMi41IDIwOS41cTQgMTIgLTIuNSAyM3QtMTguNSAxNGwtMzYgOXEtMyAxIC03IDF6IiAvPgo8Z2x5cGggdW5pY29kZT0iJiN4ZTIwMjsiIGQ9Ik03MDAgODAwaDMwMHYtMzgwaC0xODB2MjAwaC0zNDB2LTIwMGgtMzgwdjc1NXEwIDEwIDcuNSAxNy41dDE3LjUgNy41aDU3NXYtNDAwek0xMDAwIDkwMGgtMjAwdjIwMHpNNzAwIDMwMGgxNjJsLTIxMiAtMjEybC0yMTIgMjEyaDE2MnYyMDBoMTAwdi0yMDB6TTUyMCAwaC0zOTVxLTEwIDAgLTE3LjUgNy41dC03LjUgMTcuNXYzOTV6TTEwMDAgMjIwdi0xOTVxMCAtMTAgLTcuNSAtMTcuNXQtMTcuNSAtNy41aC0xOTV6IiAvPgo8Z2x5cGggdW5pY29kZT0iJiN4ZTIwMzsiIGQ9Ik03MDAgODAwaDMwMHYtNTIwbC0zNTAgMzUwbC01NTAgLTU1MHYxMDk1cTAgMTAgNy41IDE3LjV0MTcuNSA3LjVoNTc1di00MDB6TTEwMDAgOTAwaC0yMDB2MjAwek04NjIgMjAwaC0xNjJ2LTIwMGgtMTAwdjIwMGgtMTYybDIxMiAyMTJ6TTQ4MCAwaC0zNTVxLTEwIDAgLTE3LjUgNy41dC03LjUgMTcuNXY1NWgzODB2LTgwek0xMDAwIDgwdi01NXEwIC0xMCAtNy41IC0xNy41dC0xNy41IC03LjVoLTE1NXY4MGgxODB6IiAvPgo8Z2x5cGggdW5pY29kZT0iJiN4ZTIwNDsiIGQ9Ik0xMTYyIDgwMGgtMTYydi0yMDBoMTAwbDEwMCAtMTAwaC0zMDB2MzAwaC0xNjJsMjEyIDIxMnpNMjAwIDgwMGgyMDBxMjcgMCA0MCAtMnQyOS41IC0xMC41dDIzLjUgLTMwdDcgLTU3LjVoMzAwdi0xMDBoLTYwMGwtMjAwIC0zNTB2NDUwaDEwMHEwIDM2IDcgNTcuNXQyMy41IDMwdDI5LjUgMTAuNXQ0MCAyek04MDAgNDAwaDI0MGwtMjQwIC00MDBoLTgwMGwzMDAgNTAwaDUwMHYtMTAweiIgLz4KPGdseXBoIHVuaWNvZGU9IiYjeGUyMDU7IiBkPSJNNjUwIDExMDBoMTAwcTIxIDAgMzUuNSAtMTQuNXQxNC41IC0zNS41di01MGg1MHEyMSAwIDM1LjUgLTE0LjV0MTQuNSAtMzUuNXYtMTAwcTAgLTIxIC0xNC41IC0zNS41dC0zNS41IC0xNC41aC0zMDBxLTIxIDAgLTM1LjUgMTQuNXQtMTQuNSAzNS41djEwMHEwIDIxIDE0LjUgMzUuNXQzNS41IDE0LjVoNTB2NTBxMCAyMSAxNC41IDM1LjV0MzUuNSAxNC41ek0xMDAwIDg1MHYxNTBxNDEgMCA3MC41IC0yOS41dDI5LjUgLTcwLjV2LTgwMCBxMCAtNDEgLTI5LjUgLTcwLjV0LTcwLjUgLTI5LjVoLTYwMHEtMSAwIC0yMCA0bDI0NiAyNDZsLTMyNiAzMjZ2MzI0cTAgNDEgMjkuNSA3MC41dDcwLjUgMjkuNXYtMTUwcTAgLTYyIDQ0IC0xMDZ0MTA2IC00NGgzMDBxNjIgMCAxMDYgNDR0NDQgMTA2ek00MTIgMjUwbC0yMTIgLTIxMnYxNjJoLTIwMHYxMDBoMjAwdjE2MnoiIC8%2BCjxnbHlwaCB1bmljb2RlPSImI3hlMjA2OyIgZD0iTTQ1MCAxMTAwaDEwMHEyMSAwIDM1LjUgLTE0LjV0MTQuNSAtMzUuNXYtNTBoNTBxMjEgMCAzNS41IC0xNC41dDE0LjUgLTM1LjV2LTEwMHEwIC0yMSAtMTQuNSAtMzUuNXQtMzUuNSAtMTQuNWgtMzAwcS0yMSAwIC0zNS41IDE0LjV0LTE0LjUgMzUuNXYxMDBxMCAyMSAxNC41IDM1LjV0MzUuNSAxNC41aDUwdjUwcTAgMjEgMTQuNSAzNS41dDM1LjUgMTQuNXpNODAwIDg1MHYxNTBxNDEgMCA3MC41IC0yOS41dDI5LjUgLTcwLjV2LTUwMCBoLTIwMHYtMzAwaDIwMHEwIC0zNiAtNyAtNTcuNXQtMjMuNSAtMzB0LTI5LjUgLTEwLjV0LTQwIC0yaC02MDBxLTQxIDAgLTcwLjUgMjkuNXQtMjkuNSA3MC41djgwMHEwIDQxIDI5LjUgNzAuNXQ3MC41IDI5LjV2LTE1MHEwIC02MiA0NCAtMTA2dDEwNiAtNDRoMzAwcTYyIDAgMTA2IDQ0dDQ0IDEwNnpNMTIxMiAyNTBsLTIxMiAtMjEydjE2MmgtMjAwdjEwMGgyMDB2MTYyeiIgLz4KPGdseXBoIHVuaWNvZGU9IiYjeGUyMDk7IiBkPSJNNjU4IDExOTdsNjM3IC0xMTA0cTIzIC0zOCA3IC02NS41dC02MCAtMjcuNWgtMTI3NnEtNDQgMCAtNjAgMjcuNXQ3IDY1LjVsNjM3IDExMDRxMjIgMzkgNTQgMzl0NTQgLTM5ek03MDQgODAwaC0yMDhxLTIwIDAgLTMyIC0xNC41dC04IC0zNC41bDU4IC0zMDJxNCAtMjAgMjEuNSAtMzQuNXQzNy41IC0xNC41aDU0cTIwIDAgMzcuNSAxNC41dDIxLjUgMzQuNWw1OCAzMDJxNCAyMCAtOCAzNC41dC0zMiAxNC41ek01MDAgMzAwdi0xMDBoMjAwIHYxMDBoLTIwMHoiIC8%2BCjxnbHlwaCB1bmljb2RlPSImI3hlMjEwOyIgZD0iTTQyNSAxMTAwaDI1MHExMCAwIDE3LjUgLTcuNXQ3LjUgLTE3LjV2LTE1MHEwIC0xMCAtNy41IC0xNy41dC0xNy41IC03LjVoLTI1MHEtMTAgMCAtMTcuNSA3LjV0LTcuNSAxNy41djE1MHEwIDEwIDcuNSAxNy41dDE3LjUgNy41ek00MjUgODAwaDI1MHExMCAwIDE3LjUgLTcuNXQ3LjUgLTE3LjV2LTE1MHEwIC0xMCAtNy41IC0xNy41dC0xNy41IC03LjVoLTI1MHEtMTAgMCAtMTcuNSA3LjV0LTcuNSAxNy41djE1MHEwIDEwIDcuNSAxNy41IHQxNy41IDcuNXpNODI1IDgwMGgyNTBxMTAgMCAxNy41IC03LjV0Ny41IC0xNy41di0xNTBxMCAtMTAgLTcuNSAtMTcuNXQtMTcuNSAtNy41aC0yNTBxLTEwIDAgLTE3LjUgNy41dC03LjUgMTcuNXYxNTBxMCAxMCA3LjUgMTcuNXQxNy41IDcuNXpNMjUgNTAwaDI1MHExMCAwIDE3LjUgLTcuNXQ3LjUgLTE3LjV2LTE1MHEwIC0xMCAtNy41IC0xNy41dC0xNy41IC03LjVoLTI1MHEtMTAgMCAtMTcuNSA3LjV0LTcuNSAxNy41djE1MCBxMCAxMCA3LjUgMTcuNXQxNy41IDcuNXpNNDI1IDUwMGgyNTBxMTAgMCAxNy41IC03LjV0Ny41IC0xNy41di0xNTBxMCAtMTAgLTcuNSAtMTcuNXQtMTcuNSAtNy41aC0yNTBxLTEwIDAgLTE3LjUgNy41dC03LjUgMTcuNXYxNTBxMCAxMCA3LjUgMTcuNXQxNy41IDcuNXpNODI1IDUwMGgyNTBxMTAgMCAxNy41IC03LjV0Ny41IC0xNy41di0xNTBxMCAtMTAgLTcuNSAtMTcuNXQtMTcuNSAtNy41aC0yNTBxLTEwIDAgLTE3LjUgNy41dC03LjUgMTcuNSB2MTUwcTAgMTAgNy41IDE3LjV0MTcuNSA3LjV6TTI1IDIwMGgyNTBxMTAgMCAxNy41IC03LjV0Ny41IC0xNy41di0xNTBxMCAtMTAgLTcuNSAtMTcuNXQtMTcuNSAtNy41aC0yNTBxLTEwIDAgLTE3LjUgNy41dC03LjUgMTcuNXYxNTBxMCAxMCA3LjUgMTcuNXQxNy41IDcuNXpNNDI1IDIwMGgyNTBxMTAgMCAxNy41IC03LjV0Ny41IC0xNy41di0xNTBxMCAtMTAgLTcuNSAtMTcuNXQtMTcuNSAtNy41aC0yNTBxLTEwIDAgLTE3LjUgNy41IHQtNy41IDE3LjV2MTUwcTAgMTAgNy41IDE3LjV0MTcuNSA3LjV6TTgyNSAyMDBoMjUwcTEwIDAgMTcuNSAtNy41dDcuNSAtMTcuNXYtMTUwcTAgLTEwIC03LjUgLTE3LjV0LTE3LjUgLTcuNWgtMjUwcS0xMCAwIC0xNy41IDcuNXQtNy41IDE3LjV2MTUwcTAgMTAgNy41IDE3LjV0MTcuNSA3LjV6IiAvPgo8Z2x5cGggdW5pY29kZT0iJiN4ZTIxMTsiIGQ9Ik03MDAgMTIwMGgxMDB2LTIwMGgtMTAwdi0xMDBoMzUwcTYyIDAgODYuNSAtMzkuNXQtMy41IC05NC41bC02NiAtMTMycS00MSAtODMgLTgxIC0xMzRoLTc3MnEtNDAgNTEgLTgxIDEzNGwtNjYgMTMycS0yOCA1NSAtMy41IDk0LjV0ODYuNSAzOS41aDM1MHYxMDBoLTEwMHYyMDBoMTAwdjEwMGgyMDB2LTEwMHpNMjUwIDQwMGg3MDBxMjEgMCAzNS41IC0xNC41dDE0LjUgLTM1LjV0LTE0LjUgLTM1LjV0LTM1LjUgLTE0LjVoLTEybDEzNyAtMTAwIGgtOTUwbDEzOCAxMDBoLTEzcS0yMSAwIC0zNS41IDE0LjV0LTE0LjUgMzUuNXQxNC41IDM1LjV0MzUuNSAxNC41ek01MCAxMDBoMTEwMHEyMSAwIDM1LjUgLTE0LjV0MTQuNSAtMzUuNXYtNTBoLTEyMDB2NTBxMCAyMSAxNC41IDM1LjV0MzUuNSAxNC41eiIgLz4KPGdseXBoIHVuaWNvZGU9IiYjeGUyMTI7IiBkPSJNNjAwIDEzMDBxNDAgMCA2OC41IC0yOS41dDI4LjUgLTcwLjVoLTE5NHEwIDQxIDI4LjUgNzAuNXQ2OC41IDI5LjV6TTQ0MyAxMTAwaDMxNHExOCAtMzcgMTggLTc1cTAgLTggLTMgLTI1aDMyOHE0MSAwIDQ0LjUgLTE2LjV0LTMwLjUgLTM4LjVsLTE3NSAtMTQ1aC02NzhsLTE3OCAxNDVxLTM0IDIyIC0yOSAzOC41dDQ2IDE2LjVoMzI4cS0zIDE3IC0zIDI1cTAgMzggMTggNzV6TTI1MCA3MDBoNzAwcTIxIDAgMzUuNSAtMTQuNSB0MTQuNSAtMzUuNXQtMTQuNSAtMzUuNXQtMzUuNSAtMTQuNWgtMTUwdi0yMDBsMjc1IC0yMDBoLTk1MGwyNzUgMjAwdjIwMGgtMTUwcS0yMSAwIC0zNS41IDE0LjV0LTE0LjUgMzUuNXQxNC41IDM1LjV0MzUuNSAxNC41ek01MCAxMDBoMTEwMHEyMSAwIDM1LjUgLTE0LjV0MTQuNSAtMzUuNXYtNTBoLTEyMDB2NTBxMCAyMSAxNC41IDM1LjV0MzUuNSAxNC41eiIgLz4KPGdseXBoIHVuaWNvZGU9IiYjeGUyMTM7IiBkPSJNNjAwIDExODFxNzUgMCAxMjggLTUzdDUzIC0xMjh0LTUzIC0xMjh0LTEyOCAtNTN0LTEyOCA1M3QtNTMgMTI4dDUzIDEyOHQxMjggNTN6TTYwMiA3OThoNDZxMzQgMCA1NS41IC0yOC41dDIxLjUgLTg2LjVxMCAtNzYgMzkgLTE4M2gtMzI0cTM5IDEwNyAzOSAxODNxMCA1OCAyMS41IDg2LjV0NTYuNSAyOC41aDQ1ek0yNTAgNDAwaDcwMHEyMSAwIDM1LjUgLTE0LjV0MTQuNSAtMzUuNXQtMTQuNSAtMzUuNXQtMzUuNSAtMTQuNWgtMTMgbDEzOCAtMTAwaC05NTBsMTM3IDEwMGgtMTJxLTIxIDAgLTM1LjUgMTQuNXQtMTQuNSAzNS41dDE0LjUgMzUuNXQzNS41IDE0LjV6TTUwIDEwMGgxMTAwcTIxIDAgMzUuNSAtMTQuNXQxNC41IC0zNS41di01MGgtMTIwMHY1MHEwIDIxIDE0LjUgMzUuNXQzNS41IDE0LjV6IiAvPgo8Z2x5cGggdW5pY29kZT0iJiN4ZTIxNDsiIGQ9Ik02MDAgMTMwMHE0NyAwIDkyLjUgLTUzLjV0NzEgLTEyM3QyNS41IC0xMjMuNXEwIC03OCAtNTUuNSAtMTMzLjV0LTEzMy41IC01NS41dC0xMzMuNSA1NS41dC01NS41IDEzMy41cTAgNjIgMzQgMTQzbDE0NCAtMTQzbDExMSAxMTFsLTE2MyAxNjNxMzQgMjYgNjMgMjZ6TTYwMiA3OThoNDZxMzQgMCA1NS41IC0yOC41dDIxLjUgLTg2LjVxMCAtNzYgMzkgLTE4M2gtMzI0cTM5IDEwNyAzOSAxODNxMCA1OCAyMS41IDg2LjV0NTYuNSAyOC41aDQ1IHpNMjUwIDQwMGg3MDBxMjEgMCAzNS41IC0xNC41dDE0LjUgLTM1LjV0LTE0LjUgLTM1LjV0LTM1LjUgLTE0LjVoLTEzbDEzOCAtMTAwaC05NTBsMTM3IDEwMGgtMTJxLTIxIDAgLTM1LjUgMTQuNXQtMTQuNSAzNS41dDE0LjUgMzUuNXQzNS41IDE0LjV6TTUwIDEwMGgxMTAwcTIxIDAgMzUuNSAtMTQuNXQxNC41IC0zNS41di01MGgtMTIwMHY1MHEwIDIxIDE0LjUgMzUuNXQzNS41IDE0LjV6IiAvPgo8Z2x5cGggdW5pY29kZT0iJiN4ZTIxNTsiIGQ9Ik02MDAgMTIwMGwzMDAgLTE2MXYtMTM5aC0zMDBxMCAtNTcgMTguNSAtMTA4dDUwIC05MS41dDYzIC03MnQ3MCAtNjcuNXQ1Ny41IC02MWgtNTMwcS02MCA4MyAtOTAuNSAxNzcuNXQtMzAuNSAxNzguNXQzMyAxNjQuNXQ4Ny41IDEzOS41dDEyNiA5Ni41dDE0NS41IDQxLjV2LTk4ek0yNTAgNDAwaDcwMHEyMSAwIDM1LjUgLTE0LjV0MTQuNSAtMzUuNXQtMTQuNSAtMzUuNXQtMzUuNSAtMTQuNWgtMTNsMTM4IC0xMDBoLTk1MGwxMzcgMTAwIGgtMTJxLTIxIDAgLTM1LjUgMTQuNXQtMTQuNSAzNS41dDE0LjUgMzUuNXQzNS41IDE0LjV6TTUwIDEwMGgxMTAwcTIxIDAgMzUuNSAtMTQuNXQxNC41IC0zNS41di01MGgtMTIwMHY1MHEwIDIxIDE0LjUgMzUuNXQzNS41IDE0LjV6IiAvPgo8Z2x5cGggdW5pY29kZT0iJiN4ZTIxNjsiIGQ9Ik02MDAgMTMwMHE0MSAwIDcwLjUgLTI5LjV0MjkuNSAtNzAuNXYtNzhxNDYgLTI2IDczIC03MnQyNyAtMTAwdi01MGgtNDAwdjUwcTAgNTQgMjcgMTAwdDczIDcydjc4cTAgNDEgMjkuNSA3MC41dDcwLjUgMjkuNXpNNDAwIDgwMGg0MDBxNTQgMCAxMDAgLTI3dDcyIC03M2gtMTcydi0xMDBoMjAwdi0xMDBoLTIwMHYtMTAwaDIwMHYtMTAwaC0yMDB2LTEwMGgyMDBxMCAtODMgLTU4LjUgLTE0MS41dC0xNDEuNSAtNTguNWgtNDAwIHEtODMgMCAtMTQxLjUgNTguNXQtNTguNSAxNDEuNXY0MDBxMCA4MyA1OC41IDE0MS41dDE0MS41IDU4LjV6IiAvPgo8Z2x5cGggdW5pY29kZT0iJiN4ZTIxODsiIGQ9Ik0xNTAgMTEwMGg5MDBxMjEgMCAzNS41IC0xNC41dDE0LjUgLTM1LjV2LTUwMHEwIC0yMSAtMTQuNSAtMzUuNXQtMzUuNSAtMTQuNWgtOTAwcS0yMSAwIC0zNS41IDE0LjV0LTE0LjUgMzUuNXY1MDBxMCAyMSAxNC41IDM1LjV0MzUuNSAxNC41ek0xMjUgNDAwaDk1MHExMCAwIDE3LjUgLTcuNXQ3LjUgLTE3LjV2LTUwcTAgLTEwIC03LjUgLTE3LjV0LTE3LjUgLTcuNWgtMjgzbDIyNCAtMjI0cTEzIC0xMyAxMyAtMzEuNXQtMTMgLTMyIHQtMzEuNSAtMTMuNXQtMzEuNSAxM2wtODggODhoLTUyNGwtODcgLTg4cS0xMyAtMTMgLTMyIC0xM3QtMzIgMTMuNXQtMTMgMzJ0MTMgMzEuNWwyMjQgMjI0aC0yODlxLTEwIDAgLTE3LjUgNy41dC03LjUgMTcuNXY1MHEwIDEwIDcuNSAxNy41dDE3LjUgNy41ek01NDEgMzAwbC0xMDAgLTEwMGgzMjRsLTEwMCAxMDBoLTEyNHoiIC8%2BCjxnbHlwaCB1bmljb2RlPSImI3hlMjE5OyIgZD0iTTIwMCAxMTAwaDgwMHE4MyAwIDE0MS41IC01OC41dDU4LjUgLTE0MS41di0yMDBoLTEwMHEwIDQxIC0yOS41IDcwLjV0LTcwLjUgMjkuNWgtMjUwcS00MSAwIC03MC41IC0yOS41dC0yOS41IC03MC41aC0xMDBxMCA0MSAtMjkuNSA3MC41dC03MC41IDI5LjVoLTI1MHEtNDEgMCAtNzAuNSAtMjkuNXQtMjkuNSAtNzAuNWgtMTAwdjIwMHEwIDgzIDU4LjUgMTQxLjV0MTQxLjUgNTguNXpNMTAwIDYwMGgxMDAwcTQxIDAgNzAuNSAtMjkuNSB0MjkuNSAtNzAuNXYtMzAwaC0xMjAwdjMwMHEwIDQxIDI5LjUgNzAuNXQ3MC41IDI5LjV6TTMwMCAxMDB2LTUwcTAgLTIxIC0xNC41IC0zNS41dC0zNS41IC0xNC41aC0xMDBxLTIxIDAgLTM1LjUgMTQuNXQtMTQuNSAzNS41djUwaDIwMHpNMTEwMCAxMDB2LTUwcTAgLTIxIC0xNC41IC0zNS41dC0zNS41IC0xNC41aC0xMDBxLTIxIDAgLTM1LjUgMTQuNXQtMTQuNSAzNS41djUwaDIwMHoiIC8%2BCjxnbHlwaCB1bmljb2RlPSImI3hlMjIxOyIgZD0iTTQ4MCAxMTY1bDY4MiAtNjgzcTMxIC0zMSAzMSAtNzUuNXQtMzEgLTc1LjVsLTEzMSAtMTMxaC00ODFsLTUxNyA1MThxLTMyIDMxIC0zMiA3NS41dDMyIDc1LjVsMjk1IDI5NnEzMSAzMSA3NS41IDMxdDc2LjUgLTMxek0xMDggNzk0bDM0MiAtMzQybDMwMyAzMDRsLTM0MSAzNDF6TTI1MCAxMDBoODAwcTIxIDAgMzUuNSAtMTQuNXQxNC41IC0zNS41di01MGgtOTAwdjUwcTAgMjEgMTQuNSAzNS41dDM1LjUgMTQuNXoiIC8%2BCjxnbHlwaCB1bmljb2RlPSImI3hlMjIzOyIgZD0iTTEwNTcgNjQ3bC0xODkgNTA2cS04IDE5IC0yNy41IDMzdC00MC41IDE0aC00MDBxLTIxIDAgLTQwLjUgLTE0dC0yNy41IC0zM2wtMTg5IC01MDZxLTggLTE5IDEuNSAtMzN0MzAuNSAtMTRoNjI1di0xNTBxMCAtMjEgMTQuNSAtMzUuNXQzNS41IC0xNC41dDM1LjUgMTQuNXQxNC41IDM1LjV2MTUwaDEyNXEyMSAwIDMwLjUgMTR0MS41IDMzek04OTcgMGgtNTk1djUwcTAgMjEgMTQuNSAzNS41dDM1LjUgMTQuNWg1MHY1MCBxMCAyMSAxNC41IDM1LjV0MzUuNSAxNC41aDQ4djMwMGgyMDB2LTMwMGg0N3EyMSAwIDM1LjUgLTE0LjV0MTQuNSAtMzUuNXYtNTBoNTBxMjEgMCAzNS41IC0xNC41dDE0LjUgLTM1LjV2LTUweiIgLz4KPGdseXBoIHVuaWNvZGU9IiYjeGUyMjQ7IiBkPSJNOTAwIDgwMGgzMDB2LTU3NXEwIC0xMCAtNy41IC0xNy41dC0xNy41IC03LjVoLTM3NXY1OTFsLTMwMCAzMDB2ODRxMCAxMCA3LjUgMTcuNXQxNy41IDcuNWgzNzV2LTQwMHpNMTIwMCA5MDBoLTIwMHYyMDB6TTQwMCA2MDBoMzAwdi01NzVxMCAtMTAgLTcuNSAtMTcuNXQtMTcuNSAtNy41aC02NTBxLTEwIDAgLTE3LjUgNy41dC03LjUgMTcuNXY5NTBxMCAxMCA3LjUgMTcuNXQxNy41IDcuNWgzNzV2LTQwMHpNNzAwIDcwMGgtMjAwdjIwMHogIiAvPgo8Z2x5cGggdW5pY29kZT0iJiN4ZTIyNTsiIGQ9Ik00ODQgMTA5NWgxOTVxNzUgMCAxNDYgLTMyLjV0MTI0IC04NnQ4OS41IC0xMjIuNXQ0OC41IC0xNDJxMTggLTE0IDM1IC0yMHEzMSAtMTAgNjQuNSA2LjV0NDMuNSA0OC41cTEwIDM0IC0xNSA3MXEtMTkgMjcgLTkgNDNxNSA4IDEyLjUgMTF0MTkgLTF0MjMuNSAtMTZxNDEgLTQ0IDM5IC0xMDVxLTMgLTYzIC00NiAtMTA2LjV0LTEwNCAtNDMuNWgtNjJxLTcgLTU1IC0zNSAtMTE3dC01NiAtMTAwbC0zOSAtMjM0cS0zIC0yMCAtMjAgLTM0LjUgdC0zOCAtMTQuNWgtMTAwcS0yMSAwIC0zMyAxNC41dC05IDM0LjVsMTIgNzBxLTQ5IC0xNCAtOTEgLTE0aC0xOTVxLTI0IDAgLTY1IDhsLTExIC02NHEtMyAtMjAgLTIwIC0zNC41dC0zOCAtMTQuNWgtMTAwcS0yMSAwIC0zMyAxNC41dC05IDM0LjVsMjYgMTU3cS04NCA3NCAtMTI4IDE3NWwtMTU5IDUzcS0xOSA3IC0zMyAyNnQtMTQgNDB2NTBxMCAyMSAxNC41IDM1LjV0MzUuNSAxNC41aDEyNHExMSA4NyA1NiAxNjZsLTExMSA5NSBxLTE2IDE0IC0xMi41IDIzLjV0MjQuNSA5LjVoMjAzcTExNiAxMDEgMjUwIDEwMXpNNjc1IDEwMDBoLTI1MHEtMTAgMCAtMTcuNSAtNy41dC03LjUgLTE3LjV2LTUwcTAgLTEwIDcuNSAtMTcuNXQxNy41IC03LjVoMjUwcTEwIDAgMTcuNSA3LjV0Ny41IDE3LjV2NTBxMCAxMCAtNy41IDE3LjV0LTE3LjUgNy41eiIgLz4KPGdseXBoIHVuaWNvZGU9IiYjeGUyMjY7IiBkPSJNNjQxIDkwMGw0MjMgMjQ3cTE5IDggNDIgMi41dDM3IC0yMS41bDMyIC0zOHExNCAtMTUgMTIuNSAtMzZ0LTE3LjUgLTM0bC0xMzkgLTEyMGgtMzkwek01MCAxMTAwaDEwNnE2NyAwIDEwMyAtMTd0NjYgLTcxbDEwMiAtMjEyaDgyM3EyMSAwIDM1LjUgLTE0LjV0MTQuNSAtMzUuNXYtNTBxMCAtMjEgLTE0IC00MHQtMzMgLTI2bC03MzcgLTEzMnEtMjMgLTQgLTQwIDZ0LTI2IDI1cS00MiA2NyAtMTAwIDY3aC0zMDBxLTYyIDAgLTEwNiA0NCB0LTQ0IDEwNnYyMDBxMCA2MiA0NCAxMDZ0MTA2IDQ0ek0xNzMgOTI4aC04MHEtMTkgMCAtMjggLTE0dC05IC0zNXYtNTZxMCAtNTEgNDIgLTUxaDEzNHExNiAwIDIxLjUgOHQ1LjUgMjRxMCAxMSAtMTYgNDV0LTI3IDUxcS0xOCAyOCAtNDMgMjh6TTU1MCA3MjdxLTMyIDAgLTU0LjUgLTIyLjV0LTIyLjUgLTU0LjV0MjIuNSAtNTQuNXQ1NC41IC0yMi41dDU0LjUgMjIuNXQyMi41IDU0LjV0LTIyLjUgNTQuNXQtNTQuNSAyMi41ek0xMzAgMzg5IGwxNTIgMTMwcTE4IDE5IDM0IDI0dDMxIC0zLjV0MjQuNSAtMTcuNXQyNS41IC0yOHEyOCAtMzUgNTAuNSAtNTF0NDguNSAtMTNsNjMgNWw0OCAtMTc5cTEzIC02MSAtMy41IC05Ny41dC02Ny41IC03OS41bC04MCAtNjlxLTQ3IC00MCAtMTA5IC0zNS41dC0xMDMgNTEuNWwtMTMwIDE1MXEtNDAgNDcgLTM1LjUgMTA5LjV0NTEuNSAxMDIuNXpNMzgwIDM3N2wtMTAyIC04OHEtMzEgLTI3IDIgLTY1bDM3IC00M3ExMyAtMTUgMjcuNSAtMTkuNSB0MzEuNSA2LjVsNjEgNTNxMTkgMTYgMTQgNDlxLTIgMjAgLTEyIDU2dC0xNyA0NXEtMTEgMTIgLTE5IDE0dC0yMyAtOHoiIC8%2BCjxnbHlwaCB1bmljb2RlPSImI3hlMjI3OyIgZD0iTTYyNSAxMjAwaDE1MHExMCAwIDE3LjUgLTcuNXQ3LjUgLTE3LjV2LTEwOXE3OSAtMzMgMTMxIC04Ny41dDUzIC0xMjguNXExIC00NiAtMTUgLTg0LjV0LTM5IC02MXQtNDYgLTM4dC0zOSAtMjEuNWwtMTcgLTZxNiAwIDE1IC0xLjV0MzUgLTl0NTAgLTE3LjV0NTMgLTMwdDUwIC00NXQzNS41IC02NHQxNC41IC04NHEwIC01OSAtMTEuNSAtMTA1LjV0LTI4LjUgLTc2LjV0LTQ0IC01MXQtNDkuNSAtMzEuNXQtNTQuNSAtMTZ0LTQ5LjUgLTYuNSB0LTQzLjUgLTF2LTc1cTAgLTEwIC03LjUgLTE3LjV0LTE3LjUgLTcuNWgtMTUwcS0xMCAwIC0xNy41IDcuNXQtNy41IDE3LjV2NzVoLTEwMHYtNzVxMCAtMTAgLTcuNSAtMTcuNXQtMTcuNSAtNy41aC0xNTBxLTEwIDAgLTE3LjUgNy41dC03LjUgMTcuNXY3NWgtMTc1cS0xMCAwIC0xNy41IDcuNXQtNy41IDE3LjV2MTUwcTAgMTAgNy41IDE3LjV0MTcuNSA3LjVoNzV2NjAwaC03NXEtMTAgMCAtMTcuNSA3LjV0LTcuNSAxNy41djE1MCBxMCAxMCA3LjUgMTcuNXQxNy41IDcuNWgxNzV2NzVxMCAxMCA3LjUgMTcuNXQxNy41IDcuNWgxNTBxMTAgMCAxNy41IC03LjV0Ny41IC0xNy41di03NWgxMDB2NzVxMCAxMCA3LjUgMTcuNXQxNy41IDcuNXpNNDAwIDkwMHYtMjAwaDI2M3EyOCAwIDQ4LjUgMTAuNXQzMCAyNXQxNSAyOXQ1LjUgMjUuNWwxIDEwcTAgNCAtMC41IDExdC02IDI0dC0xNSAzMHQtMzAgMjR0LTQ4LjUgMTFoLTI2M3pNNDAwIDUwMHYtMjAwaDM2M3EyOCAwIDQ4LjUgMTAuNSB0MzAgMjV0MTUgMjl0NS41IDI1LjVsMSAxMHEwIDQgLTAuNSAxMXQtNiAyNHQtMTUgMzB0LTMwIDI0dC00OC41IDExaC0zNjN6IiAvPgo8Z2x5cGggdW5pY29kZT0iJiN4ZTIzMDsiIGQ9Ik0yMTIgMTE5OGg3ODBxODYgMCAxNDcgLTYxdDYxIC0xNDd2LTQxNnEwIC01MSAtMTggLTE0Mi41dC0zNiAtMTU3LjVsLTE4IC02NnEtMjkgLTg3IC05My41IC0xNDYuNXQtMTQ2LjUgLTU5LjVoLTU3MnEtODIgMCAtMTQ3IDU5dC05MyAxNDdxLTggMjggLTIwIDczdC0zMiAxNDMuNXQtMjAgMTQ5LjV2NDE2cTAgODYgNjEgMTQ3dDE0NyA2MXpNNjAwIDEwNDVxLTcwIDAgLTEzMi41IC0xMS41dC0xMDUuNSAtMzAuNXQtNzguNSAtNDEuNSB0LTU3IC00NXQtMzYgLTQxdC0yMC41IC0zMC41bC02IC0xMmwxNTYgLTI0M2g1NjBsMTU2IDI0M3EtMiA1IC02IDEyLjV0LTIwIDI5LjV0LTM2LjUgNDJ0LTU3IDQ0LjV0LTc5IDQydC0xMDUgMjkuNXQtMTMyLjUgMTJ6TTc2MiA3MDNoLTE1N2wxOTUgMjYxeiIgLz4KPGdseXBoIHVuaWNvZGU9IiYjeGUyMzE7IiBkPSJNNDc1IDEzMDBoMTUwcTEwMyAwIDE4OSAtODZ0ODYgLTE4OXYtNTAwcTAgLTQxIC00MiAtODN0LTgzIC00MmgtNDUwcS00MSAwIC04MyA0MnQtNDIgODN2NTAwcTAgMTAzIDg2IDE4OXQxODkgODZ6TTcwMCAzMDB2LTIyNXEwIC0yMSAtMjcgLTQ4dC00OCAtMjdoLTE1MHEtMjEgMCAtNDggMjd0LTI3IDQ4djIyNWgzMDB6IiAvPgo8Z2x5cGggdW5pY29kZT0iJiN4ZTIzMjsiIGQ9Ik00NzUgMTMwMGg5NnEwIC0xNTAgODkuNSAtMjM5LjV0MjM5LjUgLTg5LjV2LTQ0NnEwIC00MSAtNDIgLTgzdC04MyAtNDJoLTQ1MHEtNDEgMCAtODMgNDJ0LTQyIDgzdjUwMHEwIDEwMyA4NiAxODl0MTg5IDg2ek03MDAgMzAwdi0yMjVxMCAtMjEgLTI3IC00OHQtNDggLTI3aC0xNTBxLTIxIDAgLTQ4IDI3dC0yNyA0OHYyMjVoMzAweiIgLz4KPGdseXBoIHVuaWNvZGU9IiYjeGUyMzM7IiBkPSJNMTI5NCA3NjdsLTYzOCAtMjgzbC0zNzggMTcwbC03OCAtNjB2LTIyNGwxMDAgLTE1MHYtMTk5bC0xNTAgMTQ4bC0xNTAgLTE0OXYyMDBsMTAwIDE1MHYyNTBxMCA0IC0wLjUgMTAuNXQwIDkuNXQxIDh0MyA4dDYuNSA2bDQ3IDQwbC0xNDcgNjVsNjQyIDI4M3pNMTAwMCAzODBsLTM1MCAtMTY2bC0zNTAgMTY2djE0N2wzNTAgLTE2NWwzNTAgMTY1di0xNDd6IiAvPgo8Z2x5cGggdW5pY29kZT0iJiN4ZTIzNDsiIGQ9Ik0yNTAgODAwcTYyIDAgMTA2IC00NHQ0NCAtMTA2dC00NCAtMTA2dC0xMDYgLTQ0dC0xMDYgNDR0LTQ0IDEwNnQ0NCAxMDZ0MTA2IDQ0ek02NTAgODAwcTYyIDAgMTA2IC00NHQ0NCAtMTA2dC00NCAtMTA2dC0xMDYgLTQ0dC0xMDYgNDR0LTQ0IDEwNnQ0NCAxMDZ0MTA2IDQ0ek0xMDUwIDgwMHE2MiAwIDEwNiAtNDR0NDQgLTEwNnQtNDQgLTEwNnQtMTA2IC00NHQtMTA2IDQ0dC00NCAxMDZ0NDQgMTA2dDEwNiA0NHoiIC8%2BCjxnbHlwaCB1bmljb2RlPSImI3hlMjM1OyIgZD0iTTU1MCAxMTAwcTYyIDAgMTA2IC00NHQ0NCAtMTA2dC00NCAtMTA2dC0xMDYgLTQ0dC0xMDYgNDR0LTQ0IDEwNnQ0NCAxMDZ0MTA2IDQ0ek01NTAgNzAwcTYyIDAgMTA2IC00NHQ0NCAtMTA2dC00NCAtMTA2dC0xMDYgLTQ0dC0xMDYgNDR0LTQ0IDEwNnQ0NCAxMDZ0MTA2IDQ0ek01NTAgMzAwcTYyIDAgMTA2IC00NHQ0NCAtMTA2dC00NCAtMTA2dC0xMDYgLTQ0dC0xMDYgNDR0LTQ0IDEwNnQ0NCAxMDZ0MTA2IDQ0eiIgLz4KPGdseXBoIHVuaWNvZGU9IiYjeGUyMzY7IiBkPSJNMTI1IDExMDBoOTUwcTEwIDAgMTcuNSAtNy41dDcuNSAtMTcuNXYtMTUwcTAgLTEwIC03LjUgLTE3LjV0LTE3LjUgLTcuNWgtOTUwcS0xMCAwIC0xNy41IDcuNXQtNy41IDE3LjV2MTUwcTAgMTAgNy41IDE3LjV0MTcuNSA3LjV6TTEyNSA3MDBoOTUwcTEwIDAgMTcuNSAtNy41dDcuNSAtMTcuNXYtMTUwcTAgLTEwIC03LjUgLTE3LjV0LTE3LjUgLTcuNWgtOTUwcS0xMCAwIC0xNy41IDcuNXQtNy41IDE3LjV2MTUwcTAgMTAgNy41IDE3LjUgdDE3LjUgNy41ek0xMjUgMzAwaDk1MHExMCAwIDE3LjUgLTcuNXQ3LjUgLTE3LjV2LTE1MHEwIC0xMCAtNy41IC0xNy41dC0xNy41IC03LjVoLTk1MHEtMTAgMCAtMTcuNSA3LjV0LTcuNSAxNy41djE1MHEwIDEwIDcuNSAxNy41dDE3LjUgNy41eiIgLz4KPGdseXBoIHVuaWNvZGU9IiYjeGUyMzc7IiBkPSJNMzUwIDEyMDBoNTAwcTE2MiAwIDI1NiAtOTMuNXQ5NCAtMjU2LjV2LTUwMHEwIC0xNjUgLTkzLjUgLTI1Ny41dC0yNTYuNSAtOTIuNWgtNTAwcS0xNjUgMCAtMjU3LjUgOTIuNXQtOTIuNSAyNTcuNXY1MDBxMCAxNjUgOTIuNSAyNTcuNXQyNTcuNSA5Mi41ek05MDAgMTAwMGgtNjAwcS00MSAwIC03MC41IC0yOS41dC0yOS41IC03MC41di02MDBxMCAtNDEgMjkuNSAtNzAuNXQ3MC41IC0yOS41aDYwMHE0MSAwIDcwLjUgMjkuNSB0MjkuNSA3MC41djYwMHEwIDQxIC0yOS41IDcwLjV0LTcwLjUgMjkuNXpNMzUwIDkwMGg1MDBxMjEgMCAzNS41IC0xNC41dDE0LjUgLTM1LjV2LTMwMHEwIC0yMSAtMTQuNSAtMzUuNXQtMzUuNSAtMTQuNWgtNTAwcS0yMSAwIC0zNS41IDE0LjV0LTE0LjUgMzUuNXYzMDBxMCAyMSAxNC41IDM1LjV0MzUuNSAxNC41ek00MDAgODAwdi0yMDBoNDAwdjIwMGgtNDAweiIgLz4KPGdseXBoIHVuaWNvZGU9IiYjeGUyMzg7IiBkPSJNMTUwIDExMDBoMTAwMHEyMSAwIDM1LjUgLTE0LjV0MTQuNSAtMzUuNXQtMTQuNSAtMzUuNXQtMzUuNSAtMTQuNWgtNTB2LTIwMGg1MHEyMSAwIDM1LjUgLTE0LjV0MTQuNSAtMzUuNXQtMTQuNSAtMzUuNXQtMzUuNSAtMTQuNWgtNTB2LTIwMGg1MHEyMSAwIDM1LjUgLTE0LjV0MTQuNSAtMzUuNXQtMTQuNSAtMzUuNXQtMzUuNSAtMTQuNWgtNTB2LTIwMGg1MHEyMSAwIDM1LjUgLTE0LjV0MTQuNSAtMzUuNXQtMTQuNSAtMzUuNSB0LTM1LjUgLTE0LjVoLTEwMDBxLTIxIDAgLTM1LjUgMTQuNXQtMTQuNSAzNS41dDE0LjUgMzUuNXQzNS41IDE0LjVoNTB2MjAwaC01MHEtMjEgMCAtMzUuNSAxNC41dC0xNC41IDM1LjV0MTQuNSAzNS41dDM1LjUgMTQuNWg1MHYyMDBoLTUwcS0yMSAwIC0zNS41IDE0LjV0LTE0LjUgMzUuNXQxNC41IDM1LjV0MzUuNSAxNC41aDUwdjIwMGgtNTBxLTIxIDAgLTM1LjUgMTQuNXQtMTQuNSAzNS41dDE0LjUgMzUuNXQzNS41IDE0LjV6IiAvPgo8Z2x5cGggdW5pY29kZT0iJiN4ZTIzOTsiIGQ9Ik02NTAgMTE4N3E4NyAtNjcgMTE4LjUgLTE1NnQwIC0xNzh0LTExOC41IC0xNTVxLTg3IDY2IC0xMTguNSAxNTV0MCAxNzh0MTE4LjUgMTU2ek0zMDAgODAwcTEyNCAwIDIxMiAtODh0ODggLTIxMnEtMTI0IDAgLTIxMiA4OHQtODggMjEyek0xMDAwIDgwMHEwIC0xMjQgLTg4IC0yMTJ0LTIxMiAtODhxMCAxMjQgODggMjEydDIxMiA4OHpNMzAwIDUwMHExMjQgMCAyMTIgLTg4dDg4IC0yMTJxLTEyNCAwIC0yMTIgODh0LTg4IDIxMnogTTEwMDAgNTAwcTAgLTEyNCAtODggLTIxMnQtMjEyIC04OHEwIDEyNCA4OCAyMTJ0MjEyIDg4ek03MDAgMTk5di0xNDRxMCAtMjEgLTE0LjUgLTM1LjV0LTM1LjUgLTE0LjV0LTM1LjUgMTQuNXQtMTQuNSAzNS41djE0MnE0MCAtNCA0MyAtNHExNyAwIDU3IDZ6IiAvPgo8Z2x5cGggdW5pY29kZT0iJiN4ZTI0MDsiIGQ9Ik03NDUgODc4bDY5IDE5cTI1IDYgNDUgLTEybDI5OCAtMjk1cTExIC0xMSAxNSAtMjYuNXQtMiAtMzAuNXEtNSAtMTQgLTE4IC0yMy41dC0yOCAtOS41aC04cTEgMCAxIC0xM3EwIC0yOSAtMiAtNTZ0LTguNSAtNjJ0LTIwIC02M3QtMzMgLTUzdC01MSAtMzl0LTcyLjUgLTE0aC0xNDZxLTE4NCAwIC0xODQgMjg4cTAgMjQgMTAgNDdxLTIwIDQgLTYyIDR0LTYzIC00cTExIC0yNCAxMSAtNDdxMCAtMjg4IC0xODQgLTI4OGgtMTQyIHEtNDggMCAtODQuNSAyMXQtNTYgNTF0LTMyIDcxLjV0LTE2IDc1dC0zLjUgNjguNXEwIDEzIDIgMTNoLTdxLTE1IDAgLTI3LjUgOS41dC0xOC41IDIzLjVxLTYgMTUgLTIgMzAuNXQxNSAyNS41bDI5OCAyOTZxMjAgMTggNDYgMTFsNzYgLTE5cTIwIC01IDMwLjUgLTIyLjV0NS41IC0zNy41dC0yMi41IC0zMXQtMzcuNSAtNWwtNTEgMTJsLTE4MiAtMTkzaDg5MWwtMTgyIDE5M2wtNDQgLTEycS0yMCAtNSAtMzcuNSA2dC0yMi41IDMxdDYgMzcuNSB0MzEgMjIuNXoiIC8%2BCjxnbHlwaCB1bmljb2RlPSImI3hlMjQxOyIgZD0iTTEy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UwMCA0NTBoLTI1cTAgMTUgLTQgMjQuNXQtOSAxNC41dC0xNyA3LjV0LTIwIDN0LTI1IDAuNWgtMTAwdi00MjVxMCAtMTEgMTIuNSAtMTcuNXQyNS41IC03LjVoMTJ2LTUwaC0yMDB2NTBxNTAgMCA1MCAyNXY0MjVoLTEwMHEtMTcgMCAtMjUgLTAuNXQtMjAgLTN0LTE3IC03LjV0LTkgLTE0LjV0LTQgLTI0LjVoLTI1djE1MGg1MDB2LTE1MHoiIC8%2BCjxnbHlwaCB1bmljb2RlPSImI3hlMjQyOyIgZD0iTTEwMDAgMzAwdjUwcS0yNSAwIC01NSAzMnEtMTQgMTQgLTI1IDMxdC0xNiAyN2wtNCAxMWwtMjg5IDc0N2gtNjlsLTMwMCAtNzU0cS0xOCAtMzUgLTM5IC01NnEtOSAtOSAtMjQuNSAtMTguNXQtMjYuNSAtMTQuNWwtMTEgLTV2LTUwaDI3M3Y1MHEtNDkgMCAtNzguNSAyMS41dC0xMS41IDY3LjVsNjkgMTc2aDI5M2w2MSAtMTY2cTEzIC0zNCAtMy41IC02Ni41dC01NS41IC0zMi41di01MGgzMTJ6TTQxMiA2OTFsMTM0IDM0MmwxMjEgLTM0MiBoLTI1NXpNMTEwMCAxNTB2LTEwMHEwIC0yMSAtMTQuNSAtMzUuNXQtMzUuNSAtMTQuNWgtMTAwMHEtMjEgMCAtMzUuNSAxNC41dC0xNC41IDM1LjV2MTAwcTAgMjEgMTQuNSAzNS41dDM1LjUgMTQuNWgxMDAwcTIxIDAgMzUuNSAtMTQuNXQxNC41IC0zNS41eiIgLz4KPGdseXBoIHVuaWNvZGU9IiYjeGUyNDM7IiBkPSJNNTAgMTIwMGgxMTAwcTIxIDAgMzUuNSAtMTQuNXQxNC41IC0zNS41di0xMTAwcTAgLTIxIC0xNC41IC0zNS41dC0zNS41IC0xNC41aC0xMTAwcS0yMSAwIC0zNS41IDE0LjV0LTE0LjUgMzUuNXYxMTAwcTAgMjEgMTQuNSAzNS41dDM1LjUgMTQuNXpNNjExIDExMThoLTcwcS0xMyAwIC0xOCAtMTJsLTI5OSAtNzUzcS0xNyAtMzIgLTM1IC01MXEtMTggLTE4IC01NiAtMzRxLTEyIC01IC0xMiAtMTh2LTUwcTAgLTggNS41IC0xNHQxNC41IC02IGgyNzNxOCAwIDE0IDZ0NiAxNHY1MHEwIDggLTYgMTR0LTE0IDZxLTU1IDAgLTcxIDIzcS0xMCAxNCAwIDM5bDYzIDE2M2gyNjZsNTcgLTE1M3ExMSAtMzEgLTYgLTU1cS0xMiAtMTcgLTM2IC0xN3EtOCAwIC0xNCAtNnQtNiAtMTR2LTUwcTAgLTggNiAtMTR0MTQgLTZoMzEzcTggMCAxNCA2dDYgMTR2NTBxMCA3IC01LjUgMTN0LTEzLjUgN3EtMTcgMCAtNDIgMjVxLTI1IDI3IC00MCA2M2gtMWwtMjg4IDc0OHEtNSAxMiAtMTkgMTJ6TTYzOSA2MTEgaC0xOTdsMTAzIDI2NHoiIC8%2BCjxnbHlwaCB1bmljb2RlPSImI3hlMjQ0OyIgZD0iTTEyMDAgMTEwMGgtMTIwMHYxMDBoMTIwMHYtMTAwek01MCAxMDAwaDQwMHEyMSAwIDM1LjUgLTE0LjV0MTQuNSAtMzUuNXYtOTAwcTAgLTIxIC0xNC41IC0zNS41dC0zNS41IC0xNC41aC00MDBxLTIxIDAgLTM1LjUgMTQuNXQtMTQuNSAzNS41djkwMHEwIDIxIDE0LjUgMzUuNXQzNS41IDE0LjV6TTY1MCAxMDAwaDQwMHEyMSAwIDM1LjUgLTE0LjV0MTQuNSAtMzUuNXYtNDAwcTAgLTIxIC0xNC41IC0zNS41dC0zNS41IC0xNC41aC00MDAgcS0yMSAwIC0zNS41IDE0LjV0LTE0LjUgMzUuNXY0MDBxMCAyMSAxNC41IDM1LjV0MzUuNSAxNC41ek03MDAgOTAwdi0zMDBoMzAwdjMwMGgtMzAweiIgLz4KPGdseXBoIHVuaWNvZGU9IiYjeGUyNDU7IiBkPSJNNTAgMTIwMGg0MDBxMjEgMCAzNS41IC0xNC41dDE0LjUgLTM1LjV2LTkwMHEwIC0yMSAtMTQuNSAtMzUuNXQtMzUuNSAtMTQuNWgtNDAwcS0yMSAwIC0zNS41IDE0LjV0LTE0LjUgMzUuNXY5MDBxMCAyMSAxNC41IDM1LjV0MzUuNSAxNC41ek02NTAgNzAwaDQwMHEyMSAwIDM1LjUgLTE0LjV0MTQuNSAtMzUuNXYtNDAwcTAgLTIxIC0xNC41IC0zNS41dC0zNS41IC0xNC41aC00MDBxLTIxIDAgLTM1LjUgMTQuNXQtMTQuNSAzNS41djQwMCBxMCAyMSAxNC41IDM1LjV0MzUuNSAxNC41ek03MDAgNjAwdi0zMDBoMzAwdjMwMGgtMzAwek0xMjAwIDBoLTEyMDB2MTAwaDEyMDB2LTEwMHoiIC8%2BCjxnbHlwaCB1bmljb2RlPSImI3hlMjQ2OyIgZD0iTTUwIDEwMDBoNDAwcTIxIDAgMzUuNSAtMTQuNXQxNC41IC0zNS41di0zNTBoMTAwdjE1MHEwIDIxIDE0LjUgMzUuNXQzNS41IDE0LjVoNDAwcTIxIDAgMzUuNSAtMTQuNXQxNC41IC0zNS41di0xNTBoMTAwdi0xMDBoLTEwMHYtMTUwcTAgLTIxIC0xNC41IC0zNS41dC0zNS41IC0xNC41aC00MDBxLTIxIDAgLTM1LjUgMTQuNXQtMTQuNSAzNS41djE1MGgtMTAwdi0zNTBxMCAtMjEgLTE0LjUgLTM1LjV0LTM1LjUgLTE0LjVoLTQwMCBxLTIxIDAgLTM1LjUgMTQuNXQtMTQuNSAzNS41djgwMHEwIDIxIDE0LjUgMzUuNXQzNS41IDE0LjV6TTcwMCA3MDB2LTMwMGgzMDB2MzAwaC0zMDB6IiAvPgo8Z2x5cGggdW5pY29kZT0iJiN4ZTI0NzsiIGQ9Ik0xMDAgMGgtMTAwdjEyMDBoMTAwdi0xMjAwek0yNTAgMTEwMGg0MDBxMjEgMCAzNS41IC0xNC41dDE0LjUgLTM1LjV2LTQwMHEwIC0yMSAtMTQuNSAtMzUuNXQtMzUuNSAtMTQuNWgtNDAwcS0yMSAwIC0zNS41IDE0LjV0LTE0LjUgMzUuNXY0MDBxMCAyMSAxNC41IDM1LjV0MzUuNSAxNC41ek0zMDAgMTAwMHYtMzAwaDMwMHYzMDBoLTMwMHpNMjUwIDUwMGg5MDBxMjEgMCAzNS41IC0xNC41dDE0LjUgLTM1LjV2LTQwMCBxMCAtMjEgLTE0LjUgLTM1LjV0LTM1LjUgLTE0LjVoLTkwMHEtMjEgMCAtMzUuNSAxNC41dC0xNC41IDM1LjV2NDAwcTAgMjEgMTQuNSAzNS41dDM1LjUgMTQuNXoiIC8%2BCjxnbHlwaCB1bmljb2RlPSImI3hlMjQ4OyIgZD0iTTYwMCAxMTAwaDE1MHEyMSAwIDM1LjUgLTE0LjV0MTQuNSAtMzUuNXYtNDAwcTAgLTIxIC0xNC41IC0zNS41dC0zNS41IC0xNC41aC0xNTB2LTEwMGg0NTBxMjEgMCAzNS41IC0xNC41dDE0LjUgLTM1LjV2LTQwMHEwIC0yMSAtMTQuNSAtMzUuNXQtMzUuNSAtMTQuNWgtOTAwcS0yMSAwIC0zNS41IDE0LjV0LTE0LjUgMzUuNXY0MDBxMCAyMSAxNC41IDM1LjV0MzUuNSAxNC41aDM1MHYxMDBoLTE1MHEtMjEgMCAtMzUuNSAxNC41IHQtMTQuNSAzNS41djQwMHEwIDIxIDE0LjUgMzUuNXQzNS41IDE0LjVoMTUwdjEwMGgxMDB2LTEwMHpNNDAwIDEwMDB2LTMwMGgzMDB2MzAwaC0zMDB6IiAvPgo8Z2x5cGggdW5pY29kZT0iJiN4ZTI0OTsiIGQ9Ik0xMjAwIDBoLTEwMHYxMjAwaDEwMHYtMTIwMHpNNTUwIDExMDBoNDAwcTIxIDAgMzUuNSAtMTQuNXQxNC41IC0zNS41di00MDBxMCAtMjEgLTE0LjUgLTM1LjV0LTM1LjUgLTE0LjVoLTQwMHEtMjEgMCAtMzUuNSAxNC41dC0xNC41IDM1LjV2NDAwcTAgMjEgMTQuNSAzNS41dDM1LjUgMTQuNXpNNjAwIDEwMDB2LTMwMGgzMDB2MzAwaC0zMDB6TTUwIDUwMGg5MDBxMjEgMCAzNS41IC0xNC41dDE0LjUgLTM1LjV2LTQwMCBxMCAtMjEgLTE0LjUgLTM1LjV0LTM1LjUgLTE0LjVoLTkwMHEtMjEgMCAtMzUuNSAxNC41dC0xNC41IDM1LjV2NDAwcTAgMjEgMTQuNSAzNS41dDM1LjUgMTQuNXoiIC8%2BCjxnbHlwaCB1bmljb2RlPSImI3hlMjUwOyIgZD0iTTg2NSA1NjVsLTQ5NCAtNDk0cS0yMyAtMjMgLTQxIC0yM3EtMTQgMCAtMjIgMTMuNXQtOCAzOC41djEwMDBxMCAyNSA4IDM4LjV0MjIgMTMuNXExOCAwIDQxIC0yM2w0OTQgLTQ5NHExNCAtMTQgMTQgLTM1dC0xNCAtMzV6IiAvPgo8Z2x5cGggdW5pY29kZT0iJiN4ZTI1MTsiIGQ9Ik0zMzUgNjM1bDQ5NCA0OTRxMjkgMjkgNTAgMjAuNXQyMSAtNDkuNXYtMTAwMHEwIC00MSAtMjEgLTQ5LjV0LTUwIDIwLjVsLTQ5NCA0OTRxLTE0IDE0IC0xNCAzNXQxNCAzNXoiIC8%2BCjxnbHlwaCB1bmljb2RlPSImI3hlMjUyOyIgZD0iTTEwMCA5MDBoMTAwMHE0MSAwIDQ5LjUgLTIxdC0yMC41IC01MGwtNDk0IC00OTRxLTE0IC0xNCAtMzUgLTE0dC0zNSAxNGwtNDk0IDQ5NHEtMjkgMjkgLTIwLjUgNTB0NDkuNSAyMXoiIC8%2BCjxnbHlwaCB1bmljb2RlPSImI3hlMjUzOyIgZD0iTTYzNSA4NjVsNDk0IC00OTRxMjkgLTI5IDIwLjUgLTUwdC00OS41IC0yMWgtMTAwMHEtNDEgMCAtNDkuNSAyMXQyMC41IDUwbDQ5NCA0OTRxMTQgMTQgMzUgMTR0MzUgLTE0eiIgLz4KPGdseXBoIHVuaWNvZGU9IiYjeGUyNTQ7IiBkPSJNNzAwIDc0MXYtMTgybC02OTIgLTMyM3YyMjFsNDEzIDE5M2wtNDEzIDE5M3YyMjF6TTEyMDAgMGgtODAwdjIwMGg4MDB2LTIwMHoiIC8%2BCjxnbHlwaCB1bmljb2RlPSImI3hlMjU1OyIgZD0iTTEyMDAgOTAwaC0yMDB2LTEwMGgyMDB2LTEwMGgtMzAwdjMwMGgyMDB2MTAwaC0yMDB2MTAwaDMwMHYtMzAwek0wIDcwMGg1MHEwIDIxIDQgMzd0OS41IDI2LjV0MTggMTcuNXQyMiAxMXQyOC41IDUuNXQzMSAydDM3IDAuNWgxMDB2LTU1MHEwIC0yMiAtMjUgLTM0LjV0LTUwIC0xMy41bC0yNSAtMnYtMTAwaDQwMHYxMDBxLTQgMCAtMTEgMC41dC0yNCAzdC0zMCA3dC0yNCAxNXQtMTEgMjQuNXY1NTBoMTAwcTI1IDAgMzcgLTAuNXQzMSAtMiB0MjguNSAtNS41dDIyIC0xMXQxOCAtMTcuNXQ5LjUgLTI2LjV0NCAtMzdoNTB2MzAwaC04MDB2LTMwMHoiIC8%2BCjxnbHlwaCB1bmljb2RlPSImI3hlMjU2OyIgZD0iTTgwMCA3MDBoLTUwcTAgMjEgLTQgMzd0LTkuNSAyNi41dC0xOCAxNy41dC0yMiAxMXQtMjguNSA1LjV0LTMxIDJ0LTM3IDAuNWgtMTAwdi01NTBxMCAtMjIgMjUgLTM0LjV0NTAgLTE0LjVsMjUgLTF2LTEwMGgtNDAwdjEwMHE0IDAgMTEgMC41dDI0IDN0MzAgN3QyNCAxNXQxMSAyNC41djU1MGgtMTAwcS0yNSAwIC0zNyAtMC41dC0zMSAtMnQtMjguNSAtNS41dC0yMiAtMTF0LTE4IC0xNy41dC05LjUgLTI2LjV0LTQgLTM3aC01MHYzMDAgaDgwMHYtMzAwek0xMTAwIDIwMGgtMjAwdi0xMDBoMjAwdi0xMDBoLTMwMHYzMDBoMjAwdjEwMGgtMjAwdjEwMGgzMDB2LTMwMHoiIC8%2BCjxnbHlwaCB1bmljb2RlPSImI3hlMjU3OyIgZD0iTTcwMSAxMDk4aDE2MHExNiAwIDIxIC0xMXQtNyAtMjNsLTQ2NCAtNDY0bDQ2NCAtNDY0cTEyIC0xMiA3IC0yM3QtMjEgLTExaC0xNjBxLTEzIDAgLTIzIDlsLTQ3MSA0NzFxLTcgOCAtNyAxOHQ3IDE4bDQ3MSA0NzFxMTAgOSAyMyA5eiIgLz4KPGdseXBoIHVuaWNvZGU9IiYjeGUyNTg7IiBkPSJNMzM5IDEwOThoMTYwcTEzIDAgMjMgLTlsNDcxIC00NzFxNyAtOCA3IC0xOHQtNyAtMThsLTQ3MSAtNDcxcS0xMCAtOSAtMjMgLTloLTE2MHEtMTYgMCAtMjEgMTF0NyAyM2w0NjQgNDY0bC00NjQgNDY0cS0xMiAxMiAtNyAyM3QyMSAxMXoiIC8%2BCjxnbHlwaCB1bmljb2RlPSImI3hlMjU5OyIgZD0iTTEwODcgODgycTExIC01IDExIC0yMXYtMTYwcTAgLTEzIC05IC0yM2wtNDcxIC00NzFxLTggLTcgLTE4IC03dC0xOCA3bC00NzEgNDcxcS05IDEwIC05IDIzdjE2MHEwIDE2IDExIDIxdDIzIC03bDQ2NCAtNDY0bDQ2NCA0NjRxMTIgMTIgMjMgN3oiIC8%2BCjxnbHlwaCB1bmljb2RlPSImI3hlMjYwOyIgZD0iTTYxOCA5OTNsNDcxIC00NzFxOSAtMTAgOSAtMjN2LTE2MHEwIC0xNiAtMTEgLTIxdC0yMyA3bC00NjQgNDY0bC00NjQgLTQ2NHEtMTIgLTEyIC0yMyAtN3QtMTEgMjF2MTYwcTAgMTMgOSAyM2w0NzEgNDcxcTggNyAxOCA3dDE4IC03eiIgLz4KPGdseXBoIHVuaWNvZGU9IiYjeGY4ZmY7IiBkPSJNMTAwMCAxMjAwcTAgLTEyNCAtODggLTIxMnQtMjEyIC04OHEwIDEyNCA4OCAyMTJ0MjEyIDg4ek00NTAgMTAwMGgxMDBxMjEgMCA0MCAtMTR0MjYgLTMzbDc5IC0xOTRxNSAxIDE2IDNxMzQgNiA1NCA5LjV0NjAgN3Q2NS41IDF0NjEgLTEwdDU2LjUgLTIzdDQyLjUgLTQydDI5IC02NHQ1IC05MnQtMTkuNSAtMTIxLjVxLTEgLTcgLTMgLTE5LjV0LTExIC01MHQtMjAuNSAtNzN0LTMyLjUgLTgxLjV0LTQ2LjUgLTgzdC02NCAtNzAgdC04Mi41IC01MHEtMTMgLTUgLTQyIC01dC02NS41IDIuNXQtNDcuNSAyLjVxLTE0IDAgLTQ5LjUgLTMuNXQtNjMgLTMuNXQtNDMuNSA3cS01NyAyNSAtMTA0LjUgNzguNXQtNzUgMTExLjV0LTQ2LjUgMTEydC0yNiA5MGwtNyAzNXEtMTUgNjMgLTE4IDExNXQ0LjUgODguNXQyNiA2NHQzOS41IDQzLjV0NTIgMjUuNXQ1OC41IDEzdDYyLjUgMnQ1OS41IC00LjV0NTUuNSAtOGwtMTQ3IDE5MnEtMTIgMTggLTUuNSAzMHQyNy41IDEyeiIgLz4KPGdseXBoIHVuaWNvZGU9IiYjeDFmNTExOyIgZD0iTTI1MCAxMjAwaDYwMHEyMSAwIDM1LjUgLTE0LjV0MTQuNSAtMzUuNXYtNDAwcTAgLTIxIC0xNC41IC0zNS41dC0zNS41IC0xNC41aC0xNTB2LTUwMGwtMjU1IC0xNzhxLTE5IC05IC0zMiAtMXQtMTMgMjl2NjUwaC0xNTBxLTIxIDAgLTM1LjUgMTQuNXQtMTQuNSAzNS41djQwMHEwIDIxIDE0LjUgMzUuNXQzNS41IDE0LjV6TTQwMCAxMTAwdi0xMDBoMzAwdjEwMGgtMzAweiIgLz4KPGdseXBoIHVuaWNvZGU9IiYjeDFmNmFhOyIgZD0iTTI1MCAxMjAwaDc1MHEzOSAwIDY5LjUgLTQwLjV0MzAuNSAtODQuNXYtOTMzbC03MDAgLTExN3Y5NTBsNjAwIDEyNWgtNzAwdi0xMDAwaC0xMDB2MTAyNXEwIDIzIDE1LjUgNDl0MzQuNSAyNnpNNTAwIDUyNXYtMTAwbDEwMCAyMHYxMDB6IiAvPgo8L2ZvbnQ%2BCjwvZGVmcz48L3N2Zz4g%29%20format%28%27svg%27%29%7D%2Eglyphicon%7Bposition%3Arelative%3Btop%3A1px%3Bdisplay%3Ainline%2Dblock%3Bfont%2Dfamily%3A%27Glyphicons%20Halflings%27%3Bfont%2Dstyle%3Anormal%3Bfont%2Dweight%3Anormal%3Bline%2Dheight%3A1%3B%2Dwebkit%2Dfont%2Dsmoothing%3Aantialiased%3B%2Dmoz%2Dosx%2Dfont%2Dsmoothing%3Agrayscale%7D%2Eglyphicon%2Dasterisk%3Abefore%7Bcontent%3A%22%5C002a%22%7D%2Eglyphicon%2Dplus%3Abefore%7Bcontent%3A%22%5C002b%22%7D%2Eglyphicon%2Deuro%3Abefore%2C%2Eglyphicon%2Deur%3Abefore%7Bcontent%3A%22%5C20ac%22%7D%2Eglyphicon%2Dminus%3Abefore%7Bcontent%3A%22%5C2212%22%7D%2Eglyphicon%2Dcloud%3Abefore%7Bcontent%3A%22%5C2601%22%7D%2Eglyphicon%2Denvelope%3Abefore%7Bcontent%3A%22%5C2709%22%7D%2Eglyphicon%2Dpencil%3Abefore%7Bcontent%3A%22%5C270f%22%7D%2Eglyphicon%2Dglass%3Abefore%7Bcontent%3A%22%5Ce001%22%7D%2Eglyphicon%2Dmusic%3Abefore%7Bcontent%3A%22%5Ce002%22%7D%2Eglyphicon%2Dsearch%3Abefore%7Bcontent%3A%22%5Ce003%22%7D%2Eglyphicon%2Dheart%3Abefore%7Bcontent%3A%22%5Ce005%22%7D%2Eglyphicon%2Dstar%3Abefore%7Bcontent%3A%22%5Ce006%22%7D%2Eglyphicon%2Dstar%2Dempty%3Abefore%7Bcontent%3A%22%5Ce007%22%7D%2Eglyphicon%2Duser%3Abefore%7Bcontent%3A%22%5Ce008%22%7D%2Eglyphicon%2Dfilm%3Abefore%7Bcontent%3A%22%5Ce009%22%7D%2Eglyphicon%2Dth%2Dlarge%3Abefore%7Bcontent%3A%22%5Ce010%22%7D%2Eglyphicon%2Dth%3Abefore%7Bcontent%3A%22%5Ce011%22%7D%2Eglyphicon%2Dth%2Dlist%3Abefore%7Bcontent%3A%22%5Ce012%22%7D%2Eglyphicon%2Dok%3Abefore%7Bcontent%3A%22%5Ce013%22%7D%2Eglyphicon%2Dremove%3Abefore%7Bcontent%3A%22%5Ce014%22%7D%2Eglyphicon%2Dzoom%2Din%3Abefore%7Bcontent%3A%22%5Ce015%22%7D%2Eglyphicon%2Dzoom%2Dout%3Abefore%7Bcontent%3A%22%5Ce016%22%7D%2Eglyphicon%2Doff%3Abefore%7Bcontent%3A%22%5Ce017%22%7D%2Eglyphicon%2Dsignal%3Abefore%7Bcontent%3A%22%5Ce018%22%7D%2Eglyphicon%2Dcog%3Abefore%7Bcontent%3A%22%5Ce019%22%7D%2Eglyphicon%2Dtrash%3Abefore%7Bcontent%3A%22%5Ce020%22%7D%2Eglyphicon%2Dhome%3Abefore%7Bcontent%3A%22%5Ce021%22%7D%2Eglyphicon%2Dfile%3Abefore%7Bcontent%3A%22%5Ce022%22%7D%2Eglyphicon%2Dtime%3Abefore%7Bcontent%3A%22%5Ce023%22%7D%2Eglyphicon%2Droad%3Abefore%7Bcontent%3A%22%5Ce024%22%7D%2Eglyphicon%2Ddownload%2Dalt%3Abefore%7Bcontent%3A%22%5Ce025%22%7D%2Eglyphicon%2Ddownload%3Abefore%7Bcontent%3A%22%5Ce026%22%7D%2Eglyphicon%2Dupload%3Abefore%7Bcontent%3A%22%5Ce027%22%7D%2Eglyphicon%2Dinbox%3Abefore%7Bcontent%3A%22%5Ce028%22%7D%2Eglyphicon%2Dplay%2Dcircle%3Abefore%7Bcontent%3A%22%5Ce029%22%7D%2Eglyphicon%2Drepeat%3Abefore%7Bcontent%3A%22%5Ce030%22%7D%2Eglyphicon%2Drefresh%3Abefore%7Bcontent%3A%22%5Ce031%22%7D%2Eglyphicon%2Dlist%2Dalt%3Abefore%7Bcontent%3A%22%5Ce032%22%7D%2Eglyphicon%2Dlock%3Abefore%7Bcontent%3A%22%5Ce033%22%7D%2Eglyphicon%2Dflag%3Abefore%7Bcontent%3A%22%5Ce034%22%7D%2Eglyphicon%2Dheadphones%3Abefore%7Bcontent%3A%22%5Ce035%22%7D%2Eglyphicon%2Dvolume%2Doff%3Abefore%7Bcontent%3A%22%5Ce036%22%7D%2Eglyphicon%2Dvolume%2Ddown%3Abefore%7Bcontent%3A%22%5Ce037%22%7D%2Eglyphicon%2Dvolume%2Dup%3Abefore%7Bcontent%3A%22%5Ce038%22%7D%2Eglyphicon%2Dqrcode%3Abefore%7Bcontent%3A%22%5Ce039%22%7D%2Eglyphicon%2Dbarcode%3Abefore%7Bcontent%3A%22%5Ce040%22%7D%2Eglyphicon%2Dtag%3Abefore%7Bcontent%3A%22%5Ce041%22%7D%2Eglyphicon%2Dtags%3Abefore%7Bcontent%3A%22%5Ce042%22%7D%2Eglyphicon%2Dbook%3Abefore%7Bcontent%3A%22%5Ce043%22%7D%2Eglyphicon%2Dbookmark%3Abefore%7Bcontent%3A%22%5Ce044%22%7D%2Eglyphicon%2Dprint%3Abefore%7Bcontent%3A%22%5Ce045%22%7D%2Eglyphicon%2Dcamera%3Abefore%7Bcontent%3A%22%5Ce046%22%7D%2Eglyphicon%2Dfont%3Abefore%7Bcontent%3A%22%5Ce047%22%7D%2Eglyphicon%2Dbold%3Abefore%7Bcontent%3A%22%5Ce048%22%7D%2Eglyphicon%2Ditalic%3Abefore%7Bcontent%3A%22%5Ce049%22%7D%2Eglyphicon%2Dtext%2Dheight%3Abefore%7Bcontent%3A%22%5Ce050%22%7D%2Eglyphicon%2Dtext%2Dwidth%3Abefore%7Bcontent%3A%22%5Ce051%22%7D%2Eglyphicon%2Dalign%2Dleft%3Abefore%7Bcontent%3A%22%5Ce052%22%7D%2Eglyphicon%2Dalign%2Dcenter%3Abefore%7Bcontent%3A%22%5Ce053%22%7D%2Eglyphicon%2Dalign%2Dright%3Abefore%7Bcontent%3A%22%5Ce054%22%7D%2Eglyphicon%2Dalign%2Djustify%3Abefore%7Bcontent%3A%22%5Ce055%22%7D%2Eglyphicon%2Dlist%3Abefore%7Bcontent%3A%22%5Ce056%22%7D%2Eglyphicon%2Dindent%2Dleft%3Abefore%7Bcontent%3A%22%5Ce057%22%7D%2Eglyphicon%2Dindent%2Dright%3Abefore%7Bcontent%3A%22%5Ce058%22%7D%2Eglyphicon%2Dfacetime%2Dvideo%3Abefore%7Bcontent%3A%22%5Ce059%22%7D%2Eglyphicon%2Dpicture%3Abefore%7Bcontent%3A%22%5Ce060%22%7D%2Eglyphicon%2Dmap%2Dmarker%3Abefore%7Bcontent%3A%22%5Ce062%22%7D%2Eglyphicon%2Dadjust%3Abefore%7Bcontent%3A%22%5Ce063%22%7D%2Eglyphicon%2Dtint%3Abefore%7Bcontent%3A%22%5Ce064%22%7D%2Eglyphicon%2Dedit%3Abefore%7Bcontent%3A%22%5Ce065%22%7D%2Eglyphicon%2Dshare%3Abefore%7Bcontent%3A%22%5Ce066%22%7D%2Eglyphicon%2Dcheck%3Abefore%7Bcontent%3A%22%5Ce067%22%7D%2Eglyphicon%2Dmove%3Abefore%7Bcontent%3A%22%5Ce068%22%7D%2Eglyphicon%2Dstep%2Dbackward%3Abefore%7Bcontent%3A%22%5Ce069%22%7D%2Eglyphicon%2Dfast%2Dbackward%3Abefore%7Bcontent%3A%22%5Ce070%22%7D%2Eglyphicon%2Dbackward%3Abefore%7Bcontent%3A%22%5Ce071%22%7D%2Eglyphicon%2Dplay%3Abefore%7Bcontent%3A%22%5Ce072%22%7D%2Eglyphicon%2Dpause%3Abefore%7Bcontent%3A%22%5Ce073%22%7D%2Eglyphicon%2Dstop%3Abefore%7Bcontent%3A%22%5Ce074%22%7D%2Eglyphicon%2Dforward%3Abefore%7Bcontent%3A%22%5Ce075%22%7D%2Eglyphicon%2Dfast%2Dforward%3Abefore%7Bcontent%3A%22%5Ce076%22%7D%2Eglyphicon%2Dstep%2Dforward%3Abefore%7Bcontent%3A%22%5Ce077%22%7D%2Eglyphicon%2Deject%3Abefore%7Bcontent%3A%22%5Ce078%22%7D%2Eglyphicon%2Dchevron%2Dleft%3Abefore%7Bcontent%3A%22%5Ce079%22%7D%2Eglyphicon%2Dchevron%2Dright%3Abefore%7Bcontent%3A%22%5Ce080%22%7D%2Eglyphicon%2Dplus%2Dsign%3Abefore%7Bcontent%3A%22%5Ce081%22%7D%2Eglyphicon%2Dminus%2Dsign%3Abefore%7Bcontent%3A%22%5Ce082%22%7D%2Eglyphicon%2Dremove%2Dsign%3Abefore%7Bcontent%3A%22%5Ce083%22%7D%2Eglyphicon%2Dok%2Dsign%3Abefore%7Bcontent%3A%22%5Ce084%22%7D%2Eglyphicon%2Dquestion%2Dsign%3Abefore%7Bcontent%3A%22%5Ce085%22%7D%2Eglyphicon%2Dinfo%2Dsign%3Abefore%7Bcontent%3A%22%5Ce086%22%7D%2Eglyphicon%2Dscreenshot%3Abefore%7Bcontent%3A%22%5Ce087%22%7D%2Eglyphicon%2Dremove%2Dcircle%3Abefore%7Bcontent%3A%22%5Ce088%22%7D%2Eglyphicon%2Dok%2Dcircle%3Abefore%7Bcontent%3A%22%5Ce089%22%7D%2Eglyphicon%2Dban%2Dcircle%3Abefore%7Bcontent%3A%22%5Ce090%22%7D%2Eglyphicon%2Darrow%2Dleft%3Abefore%7Bcontent%3A%22%5Ce091%22%7D%2Eglyphicon%2Darrow%2Dright%3Abefore%7Bcontent%3A%22%5Ce092%22%7D%2Eglyphicon%2Darrow%2Dup%3Abefore%7Bcontent%3A%22%5Ce093%22%7D%2Eglyphicon%2Darrow%2Ddown%3Abefore%7Bcontent%3A%22%5Ce094%22%7D%2Eglyphicon%2Dshare%2Dalt%3Abefore%7Bcontent%3A%22%5Ce095%22%7D%2Eglyphicon%2Dresize%2Dfull%3Abefore%7Bcontent%3A%22%5Ce096%22%7D%2Eglyphicon%2Dresize%2Dsmall%3Abefore%7Bcontent%3A%22%5Ce097%22%7D%2Eglyphicon%2Dexclamation%2Dsign%3Abefore%7Bcontent%3A%22%5Ce101%22%7D%2Eglyphicon%2Dgift%3Abefore%7Bcontent%3A%22%5Ce102%22%7D%2Eglyphicon%2Dleaf%3Abefore%7Bcontent%3A%22%5Ce103%22%7D%2Eglyphicon%2Dfire%3Abefore%7Bcontent%3A%22%5Ce104%22%7D%2Eglyphicon%2Deye%2Dopen%3Abefore%7Bcontent%3A%22%5Ce105%22%7D%2Eglyphicon%2Deye%2Dclose%3Abefore%7Bcontent%3A%22%5Ce106%22%7D%2Eglyphicon%2Dwarning%2Dsign%3Abefore%7Bcontent%3A%22%5Ce107%22%7D%2Eglyphicon%2Dplane%3Abefore%7Bcontent%3A%22%5Ce108%22%7D%2Eglyphicon%2Dcalendar%3Abefore%7Bcontent%3A%22%5Ce109%22%7D%2Eglyphicon%2Drandom%3Abefore%7Bcontent%3A%22%5Ce110%22%7D%2Eglyphicon%2Dcomment%3Abefore%7Bcontent%3A%22%5Ce111%22%7D%2Eglyphicon%2Dmagnet%3Abefore%7Bcontent%3A%22%5Ce112%22%7D%2Eglyphicon%2Dchevron%2Dup%3Abefore%7Bcontent%3A%22%5Ce113%22%7D%2Eglyphicon%2Dchevron%2Ddown%3Abefore%7Bcontent%3A%22%5Ce114%22%7D%2Eglyphicon%2Dretweet%3Abefore%7Bcontent%3A%22%5Ce115%22%7D%2Eglyphicon%2Dshopping%2Dcart%3Abefore%7Bcontent%3A%22%5Ce116%22%7D%2Eglyphicon%2Dfolder%2Dclose%3Abefore%7Bcontent%3A%22%5Ce117%22%7D%2Eglyphicon%2Dfolder%2Dopen%3Abefore%7Bcontent%3A%22%5Ce118%22%7D%2Eglyphicon%2Dresize%2Dvertical%3Abefore%7Bcontent%3A%22%5Ce119%22%7D%2Eglyphicon%2Dresize%2Dhorizontal%3Abefore%7Bcontent%3A%22%5Ce120%22%7D%2Eglyphicon%2Dhdd%3Abefore%7Bcontent%3A%22%5Ce121%22%7D%2Eglyphicon%2Dbullhorn%3Abefore%7Bcontent%3A%22%5Ce122%22%7D%2Eglyphicon%2Dbell%3Abefore%7Bcontent%3A%22%5Ce123%22%7D%2Eglyphicon%2Dcertificate%3Abefore%7Bcontent%3A%22%5Ce124%22%7D%2Eglyphicon%2Dthumbs%2Dup%3Abefore%7Bcontent%3A%22%5Ce125%22%7D%2Eglyphicon%2Dthumbs%2Ddown%3Abefore%7Bcontent%3A%22%5Ce126%22%7D%2Eglyphicon%2Dhand%2Dright%3Abefore%7Bcontent%3A%22%5Ce127%22%7D%2Eglyphicon%2Dhand%2Dleft%3Abefore%7Bcontent%3A%22%5Ce128%22%7D%2Eglyphicon%2Dhand%2Dup%3Abefore%7Bcontent%3A%22%5Ce129%22%7D%2Eglyphicon%2Dhand%2Ddown%3Abefore%7Bcontent%3A%22%5Ce130%22%7D%2Eglyphicon%2Dcircle%2Darrow%2Dright%3Abefore%7Bcontent%3A%22%5Ce131%22%7D%2Eglyphicon%2Dcircle%2Darrow%2Dleft%3Abefore%7Bcontent%3A%22%5Ce132%22%7D%2Eglyphicon%2Dcircle%2Darrow%2Dup%3Abefore%7Bcontent%3A%22%5Ce133%22%7D%2Eglyphicon%2Dcircle%2Darrow%2Ddown%3Abefore%7Bcontent%3A%22%5Ce134%22%7D%2Eglyphicon%2Dglobe%3Abefore%7Bcontent%3A%22%5Ce135%22%7D%2Eglyphicon%2Dwrench%3Abefore%7Bcontent%3A%22%5Ce136%22%7D%2Eglyphicon%2Dtasks%3Abefore%7Bcontent%3A%22%5Ce137%22%7D%2Eglyphicon%2Dfilter%3Abefore%7Bcontent%3A%22%5Ce138%22%7D%2Eglyphicon%2Dbriefcase%3Abefore%7Bcontent%3A%22%5Ce139%22%7D%2Eglyphicon%2Dfullscreen%3Abefore%7Bcontent%3A%22%5Ce140%22%7D%2Eglyphicon%2Ddashboard%3Abefore%7Bcontent%3A%22%5Ce141%22%7D%2Eglyphicon%2Dpaperclip%3Abefore%7Bcontent%3A%22%5Ce142%22%7D%2Eglyphicon%2Dheart%2Dempty%3Abefore%7Bcontent%3A%22%5Ce143%22%7D%2Eglyphicon%2Dlink%3Abefore%7Bcontent%3A%22%5Ce144%22%7D%2Eglyphicon%2Dphone%3Abefore%7Bcontent%3A%22%5Ce145%22%7D%2Eglyphicon%2Dpushpin%3Abefore%7Bcontent%3A%22%5Ce146%22%7D%2Eglyphicon%2Dusd%3Abefore%7Bcontent%3A%22%5Ce148%22%7D%2Eglyphicon%2Dgbp%3Abefore%7Bcontent%3A%22%5Ce149%22%7D%2Eglyphicon%2Dsort%3Abefore%7Bcontent%3A%22%5Ce150%22%7D%2Eglyphicon%2Dsort%2Dby%2Dalphabet%3Abefore%7Bcontent%3A%22%5Ce151%22%7D%2Eglyphicon%2Dsort%2Dby%2Dalphabet%2Dalt%3Abefore%7Bcontent%3A%22%5Ce152%22%7D%2Eglyphicon%2Dsort%2Dby%2Dorder%3Abefore%7Bcontent%3A%22%5Ce153%22%7D%2Eglyphicon%2Dsort%2Dby%2Dorder%2Dalt%3Abefore%7Bcontent%3A%22%5Ce154%22%7D%2Eglyphicon%2Dsort%2Dby%2Dattributes%3Abefore%7Bcontent%3A%22%5Ce155%22%7D%2Eglyphicon%2Dsort%2Dby%2Dattributes%2Dalt%3Abefore%7Bcontent%3A%22%5Ce156%22%7D%2Eglyphicon%2Dunchecked%3Abefore%7Bcontent%3A%22%5Ce157%22%7D%2Eglyphicon%2Dexpand%3Abefore%7Bcontent%3A%22%5Ce158%22%7D%2Eglyphicon%2Dcollapse%2Ddown%3Abefore%7Bcontent%3A%22%5Ce159%22%7D%2Eglyphicon%2Dcollapse%2Dup%3Abefore%7Bcontent%3A%22%5Ce160%22%7D%2Eglyphicon%2Dlog%2Din%3Abefore%7Bcontent%3A%22%5Ce161%22%7D%2Eglyphicon%2Dflash%3Abefore%7Bcontent%3A%22%5Ce162%22%7D%2Eglyphicon%2Dlog%2Dout%3Abefore%7Bcontent%3A%22%5Ce163%22%7D%2Eglyphicon%2Dnew%2Dwindow%3Abefore%7Bcontent%3A%22%5Ce164%22%7D%2Eglyphicon%2Drecord%3Abefore%7Bcontent%3A%22%5Ce165%22%7D%2Eglyphicon%2Dsave%3Abefore%7Bcontent%3A%22%5Ce166%22%7D%2Eglyphicon%2Dopen%3Abefore%7Bcontent%3A%22%5Ce167%22%7D%2Eglyphicon%2Dsaved%3Abefore%7Bcontent%3A%22%5Ce168%22%7D%2Eglyphicon%2Dimport%3Abefore%7Bcontent%3A%22%5Ce169%22%7D%2Eglyphicon%2Dexport%3Abefore%7Bcontent%3A%22%5Ce170%22%7D%2Eglyphicon%2Dsend%3Abefore%7Bcontent%3A%22%5Ce171%22%7D%2Eglyphicon%2Dfloppy%2Ddisk%3Abefore%7Bcontent%3A%22%5Ce172%22%7D%2Eglyphicon%2Dfloppy%2Dsaved%3Abefore%7Bcontent%3A%22%5Ce173%22%7D%2Eglyphicon%2Dfloppy%2Dremove%3Abefore%7Bcontent%3A%22%5Ce174%22%7D%2Eglyphicon%2Dfloppy%2Dsave%3Abefore%7Bcontent%3A%22%5Ce175%22%7D%2Eglyphicon%2Dfloppy%2Dopen%3Abefore%7Bcontent%3A%22%5Ce176%22%7D%2Eglyphicon%2Dcredit%2Dcard%3Abefore%7Bcontent%3A%22%5Ce177%22%7D%2Eglyphicon%2Dtransfer%3Abefore%7Bcontent%3A%22%5Ce178%22%7D%2Eglyphicon%2Dcutlery%3Abefore%7Bcontent%3A%22%5Ce179%22%7D%2Eglyphicon%2Dheader%3Abefore%7Bcontent%3A%22%5Ce180%22%7D%2Eglyphicon%2Dcompressed%3Abefore%7Bcontent%3A%22%5Ce181%22%7D%2Eglyphicon%2Dearphone%3Abefore%7Bcontent%3A%22%5Ce182%22%7D%2Eglyphicon%2Dphone%2Dalt%3Abefore%7Bcontent%3A%22%5Ce183%22%7D%2Eglyphicon%2Dtower%3Abefore%7Bcontent%3A%22%5Ce184%22%7D%2Eglyphicon%2Dstats%3Abefore%7Bcontent%3A%22%5Ce185%22%7D%2Eglyphicon%2Dsd%2Dvideo%3Abefore%7Bcontent%3A%22%5Ce186%22%7D%2Eglyphicon%2Dhd%2Dvideo%3Abefore%7Bcontent%3A%22%5Ce187%22%7D%2Eglyphicon%2Dsubtitles%3Abefore%7Bcontent%3A%22%5Ce188%22%7D%2Eglyphicon%2Dsound%2Dstereo%3Abefore%7Bcontent%3A%22%5Ce189%22%7D%2Eglyphicon%2Dsound%2Ddolby%3Abefore%7Bcontent%3A%22%5Ce190%22%7D%2Eglyphicon%2Dsound%2D5%2D1%3Abefore%7Bcontent%3A%22%5Ce191%22%7D%2Eglyphicon%2Dsound%2D6%2D1%3Abefore%7Bcontent%3A%22%5Ce192%22%7D%2Eglyphicon%2Dsound%2D7%2D1%3Abefore%7Bcontent%3A%22%5Ce193%22%7D%2Eglyphicon%2Dcopyright%2Dmark%3Abefore%7Bcontent%3A%22%5Ce194%22%7D%2Eglyphicon%2Dregistration%2Dmark%3Abefore%7Bcontent%3A%22%5Ce195%22%7D%2Eglyphicon%2Dcloud%2Ddownload%3Abefore%7Bcontent%3A%22%5Ce197%22%7D%2Eglyphicon%2Dcloud%2Dupload%3Abefore%7Bcontent%3A%22%5Ce198%22%7D%2Eglyphicon%2Dtree%2Dconifer%3Abefore%7Bcontent%3A%22%5Ce199%22%7D%2Eglyphicon%2Dtree%2Ddeciduous%3Abefore%7Bcontent%3A%22%5Ce200%22%7D%2Eglyphicon%2Dcd%3Abefore%7Bcontent%3A%22%5Ce201%22%7D%2Eglyphicon%2Dsave%2Dfile%3Abefore%7Bcontent%3A%22%5Ce202%22%7D%2Eglyphicon%2Dopen%2Dfile%3Abefore%7Bcontent%3A%22%5Ce203%22%7D%2Eglyphicon%2Dlevel%2Dup%3Abefore%7Bcontent%3A%22%5Ce204%22%7D%2Eglyphicon%2Dcopy%3Abefore%7Bcontent%3A%22%5Ce205%22%7D%2Eglyphicon%2Dpaste%3Abefore%7Bcontent%3A%22%5Ce206%22%7D%2Eglyphicon%2Dalert%3Abefore%7Bcontent%3A%22%5Ce209%22%7D%2Eglyphicon%2Dequalizer%3Abefore%7Bcontent%3A%22%5Ce210%22%7D%2Eglyphicon%2Dking%3Abefore%7Bcontent%3A%22%5Ce211%22%7D%2Eglyphicon%2Dqueen%3Abefore%7Bcontent%3A%22%5Ce212%22%7D%2Eglyphicon%2Dpawn%3Abefore%7Bcontent%3A%22%5Ce213%22%7D%2Eglyphicon%2Dbishop%3Abefore%7Bcontent%3A%22%5Ce214%22%7D%2Eglyphicon%2Dknight%3Abefore%7Bcontent%3A%22%5Ce215%22%7D%2Eglyphicon%2Dbaby%2Dformula%3Abefore%7Bcontent%3A%22%5Ce216%22%7D%2Eglyphicon%2Dtent%3Abefore%7Bcontent%3A%22%5C26fa%22%7D%2Eglyphicon%2Dblackboard%3Abefore%7Bcontent%3A%22%5Ce218%22%7D%2Eglyphicon%2Dbed%3Abefore%7Bcontent%3A%22%5Ce219%22%7D%2Eglyphicon%2Dapple%3Abefore%7Bcontent%3A%22%5Cf8ff%22%7D%2Eglyphicon%2Derase%3Abefore%7Bcontent%3A%22%5Ce221%22%7D%2Eglyphicon%2Dhourglass%3Abefore%7Bcontent%3A%22%5C231b%22%7D%2Eglyphicon%2Dlamp%3Abefore%7Bcontent%3A%22%5Ce223%22%7D%2Eglyphicon%2Dduplicate%3Abefore%7Bcontent%3A%22%5Ce224%22%7D%2Eglyphicon%2Dpiggy%2Dbank%3Abefore%7Bcontent%3A%22%5Ce225%22%7D%2Eglyphicon%2Dscissors%3Abefore%7Bcontent%3A%22%5Ce226%22%7D%2Eglyphicon%2Dbitcoin%3Abefore%7Bcontent%3A%22%5Ce227%22%7D%2Eglyphicon%2Dbtc%3Abefore%7Bcontent%3A%22%5Ce227%22%7D%2Eglyphicon%2Dxbt%3Abefore%7Bcontent%3A%22%5Ce227%22%7D%2Eglyphicon%2Dyen%3Abefore%7Bcontent%3A%22%5C00a5%22%7D%2Eglyphicon%2Djpy%3Abefore%7Bcontent%3A%22%5C00a5%22%7D%2Eglyphicon%2Druble%3Abefore%7Bcontent%3A%22%5C20bd%22%7D%2Eglyphicon%2Drub%3Abefore%7Bcontent%3A%22%5C20bd%22%7D%2Eglyphicon%2Dscale%3Abefore%7Bcontent%3A%22%5Ce230%22%7D%2Eglyphicon%2Dice%2Dlolly%3Abefore%7Bcontent%3A%22%5Ce231%22%7D%2Eglyphicon%2Dice%2Dlolly%2Dtasted%3Abefore%7Bcontent%3A%22%5Ce232%22%7D%2Eglyphicon%2Deducation%3Abefore%7Bcontent%3A%22%5Ce233%22%7D%2Eglyphicon%2Doption%2Dhorizontal%3Abefore%7Bcontent%3A%22%5Ce234%22%7D%2Eglyphicon%2Doption%2Dvertical%3Abefore%7Bcontent%3A%22%5Ce235%22%7D%2Eglyphicon%2Dmenu%2Dhamburger%3Abefore%7Bcontent%3A%22%5Ce236%22%7D%2Eglyphicon%2Dmodal%2Dwindow%3Abefore%7Bcontent%3A%22%5Ce237%22%7D%2Eglyphicon%2Doil%3Abefore%7Bcontent%3A%22%5Ce238%22%7D%2Eglyphicon%2Dgrain%3Abefore%7Bcontent%3A%22%5Ce239%22%7D%2Eglyphicon%2Dsunglasses%3Abefore%7Bcontent%3A%22%5Ce240%22%7D%2Eglyphicon%2Dtext%2Dsize%3Abefore%7Bcontent%3A%22%5Ce241%22%7D%2Eglyphicon%2Dtext%2Dcolor%3Abefore%7Bcontent%3A%22%5Ce242%22%7D%2Eglyphicon%2Dtext%2Dbackground%3Abefore%7Bcontent%3A%22%5Ce243%22%7D%2Eglyphicon%2Dobject%2Dalign%2Dtop%3Abefore%7Bcontent%3A%22%5Ce244%22%7D%2Eglyphicon%2Dobject%2Dalign%2Dbottom%3Abefore%7Bcontent%3A%22%5Ce245%22%7D%2Eglyphicon%2Dobject%2Dalign%2Dhorizontal%3Abefore%7Bcontent%3A%22%5Ce246%22%7D%2Eglyphicon%2Dobject%2Dalign%2Dleft%3Abefore%7Bcontent%3A%22%5Ce247%22%7D%2Eglyphicon%2Dobject%2Dalign%2Dvertical%3Abefore%7Bcontent%3A%22%5Ce248%22%7D%2Eglyphicon%2Dobject%2Dalign%2Dright%3Abefore%7Bcontent%3A%22%5Ce249%22%7D%2Eglyphicon%2Dtriangle%2Dright%3Abefore%7Bcontent%3A%22%5Ce250%22%7D%2Eglyphicon%2Dtriangle%2Dleft%3Abefore%7Bcontent%3A%22%5Ce251%22%7D%2Eglyphicon%2Dtriangle%2Dbottom%3Abefore%7Bcontent%3A%22%5Ce252%22%7D%2Eglyphicon%2Dtriangle%2Dtop%3Abefore%7Bcontent%3A%22%5Ce253%22%7D%2Eglyphicon%2Dconsole%3Abefore%7Bcontent%3A%22%5Ce254%22%7D%2Eglyphicon%2Dsuperscript%3Abefore%7Bcontent%3A%22%5Ce255%22%7D%2Eglyphicon%2Dsubscript%3Abefore%7Bcontent%3A%22%5Ce256%22%7D%2Eglyphicon%2Dmenu%2Dleft%3Abefore%7Bcontent%3A%22%5Ce257%22%7D%2Eglyphicon%2Dmenu%2Dright%3Abefore%7Bcontent%3A%22%5Ce258%22%7D%2Eglyphicon%2Dmenu%2Ddown%3Abefore%7Bcontent%3A%22%5Ce259%22%7D%2Eglyphicon%2Dmenu%2Dup%3Abefore%7Bcontent%3A%22%5Ce260%22%7D%2A%7B%2Dwebkit%2Dbox%2Dsizing%3Aborder%2Dbox%3B%2Dmoz%2Dbox%2Dsizing%3Aborder%2Dbox%3Bbox%2Dsizing%3Aborder%2Dbox%7D%2A%3Abefore%2C%2A%3Aafter%7B%2Dwebkit%2Dbox%2Dsizing%3Aborder%2Dbox%3B%2Dmoz%2Dbox%2Dsizing%3Aborder%2Dbox%3Bbox%2Dsizing%3Aborder%2Dbox%7Dhtml%7Bfont%2Dsize%3A10px%3B%2Dwebkit%2Dtap%2Dhighlight%2Dcolor%3Argba%280%2C0%2C0%2C0%29%7Dbody%7Bfont%2Dfamily%3A%22Open%20Sans%22%2C%22Helvetica%20Neue%22%2CHelvetica%2CArial%2Csans%2Dserif%3Bfont%2Dsize%3A13px%3Bline%2Dheight%3A1%2E42857143%3Bcolor%3A%23777777%3Bbackground%2Dcolor%3A%23fcfcfc%7Dinput%2Cbutton%2Cselect%2Ctextarea%7Bfont%2Dfamily%3Ainherit%3Bfont%2Dsize%3Ainherit%3Bline%2Dheight%3Ainherit%7Da%7Bcolor%3A%23d9230f%3Btext%2Ddecoration%3Anone%7Da%3Ahover%2Ca%3Afocus%7Bcolor%3A%2391170a%3Btext%2Ddecoration%3Aunderline%7Da%3Afocus%7Boutline%3Athin%20dotted%3Boutline%3A5px%20auto%20%2Dwebkit%2Dfocus%2Dring%2Dcolor%3Boutline%2Doffset%3A%2D2px%7Dfigure%7Bmargin%3A0%7Dimg%7Bvertical%2Dalign%3Amiddle%7D%2Eimg%2Dresponsive%2C%2Ethumbnail%3Eimg%2C%2Ethumbnail%20a%3Eimg%2C%2Ecarousel%2Dinner%3E%2Eitem%3Eimg%2C%2Ecarousel%2Dinner%3E%2Eitem%3Ea%3Eimg%7Bdisplay%3Ablock%3Bmax%2Dwidth%3A100%25%3Bheight%3Aauto%7D%2Eimg%2Drounded%7Bborder%2Dradius%3A6px%7D%2Eimg%2Dthumbnail%7Bpadding%3A4px%3Bline%2Dheight%3A1%2E42857143%3Bbackground%2Dcolor%3A%23fcfcfc%3Bborder%3A1px%20solid%20%23dddddd%3Bborder%2Dradius%3A4px%3B%2Dwebkit%2Dtransition%3Aall%20%2E2s%20ease%2Din%2Dout%3B%2Do%2Dtransition%3Aall%20%2E2s%20ease%2Din%2Dout%3Btransition%3Aall%20%2E2s%20ease%2Din%2Dout%3Bdisplay%3Ainline%2Dblock%3Bmax%2Dwidth%3A100%25%3Bheight%3Aauto%7D%2Eimg%2Dcircle%7Bborder%2Dradius%3A50%25%7Dhr%7Bmargin%2Dtop%3A18px%3Bmargin%2Dbottom%3A18px%3Bborder%3A0%3Bborder%2Dtop%3A1px%20solid%20%23dddddd%7D%2Esr%2Donly%7Bposition%3Aabsolute%3Bwidth%3A1px%3Bheight%3A1px%3Bmargin%3A%2D1px%3Bpadding%3A0%3Boverflow%3Ahidden%3Bclip%3Arect%280%2C%200%2C%200%2C%200%29%3Bborder%3A0%7D%2Esr%2Donly%2Dfocusable%3Aactive%2C%2Esr%2Donly%2Dfocusable%3Afocus%7Bposition%3Astatic%3Bwidth%3Aauto%3Bheight%3Aauto%3Bmargin%3A0%3Boverflow%3Avisible%3Bclip%3Aauto%7D%5Brole%3D%22button%22%5D%7Bcursor%3Apointer%7Dh1%2Ch2%2Ch3%2Ch4%2Ch5%2Ch6%2C%2Eh1%2C%2Eh2%2C%2Eh3%2C%2Eh4%2C%2Eh5%2C%2Eh6%7Bfont%2Dfamily%3A%22Open%20Sans%22%2C%22Helvetica%20Neue%22%2CHelvetica%2CArial%2Csans%2Dserif%3Bfont%2Dweight%3A300%3Bline%2Dheight%3A1%2E1%3Bcolor%3A%23444444%7Dh1%20small%2Ch2%20small%2Ch3%20small%2Ch4%20small%2Ch5%20small%2Ch6%20small%2C%2Eh1%20small%2C%2Eh2%20small%2C%2Eh3%20small%2C%2Eh4%20small%2C%2Eh5%20small%2C%2Eh6%20small%2Ch1%20%2Esmall%2Ch2%20%2Esmall%2Ch3%20%2Esmall%2Ch4%20%2Esmall%2Ch5%20%2Esmall%2Ch6%20%2Esmall%2C%2Eh1%20%2Esmall%2C%2Eh2%20%2Esmall%2C%2Eh3%20%2Esmall%2C%2Eh4%20%2Esmall%2C%2Eh5%20%2Esmall%2C%2Eh6%20%2Esmall%7Bfont%2Dweight%3Anormal%3Bline%2Dheight%3A1%3Bcolor%3A%23808080%7Dh1%2C%2Eh1%2Ch2%2C%2Eh2%2Ch3%2C%2Eh3%7Bmargin%2Dtop%3A18px%3Bmargin%2Dbottom%3A9px%7Dh1%20small%2C%2Eh1%20small%2Ch2%20small%2C%2Eh2%20small%2Ch3%20small%2C%2Eh3%20small%2Ch1%20%2Esmall%2C%2Eh1%20%2Esmall%2Ch2%20%2Esmall%2C%2Eh2%20%2Esmall%2Ch3%20%2Esmall%2C%2Eh3%20%2Esmall%7Bfont%2Dsize%3A65%25%7Dh4%2C%2Eh4%2Ch5%2C%2Eh5%2Ch6%2C%2Eh6%7Bmargin%2Dtop%3A9px%3Bmargin%2Dbottom%3A9px%7Dh4%20small%2C%2Eh4%20small%2Ch5%20small%2C%2Eh5%20small%2Ch6%20small%2C%2Eh6%20small%2Ch4%20%2Esmall%2C%2Eh4%20%2Esmall%2Ch5%20%2Esmall%2C%2Eh5%20%2Esmall%2Ch6%20%2Esmall%2C%2Eh6%20%2Esmall%7Bfont%2Dsize%3A75%25%7Dh1%2C%2Eh1%7Bfont%2Dsize%3A33px%7Dh2%2C%2Eh2%7Bfont%2Dsize%3A27px%7Dh3%2C%2Eh3%7Bfont%2Dsize%3A23px%7Dh4%2C%2Eh4%7Bfont%2Dsize%3A17px%7Dh5%2C%2Eh5%7Bfont%2Dsize%3A13px%7Dh6%2C%2Eh6%7Bfont%2Dsize%3A12px%7Dp%7Bmargin%3A0%200%209px%7D%2Elead%7Bmargin%2Dbottom%3A18px%3Bfont%2Dsize%3A14px%3Bfont%2Dweight%3A300%3Bline%2Dheight%3A1%2E4%7D%40media%20%28min%2Dwidth%3A768px%29%7B%2Elead%7Bfont%2Dsize%3A19%2E5px%7D%7Dsmall%2C%2Esmall%7Bfont%2Dsize%3A92%25%7Dmark%2C%2Emark%7Bbackground%2Dcolor%3A%23fcf8e3%3Bpadding%3A%2E2em%7D%2Etext%2Dleft%7Btext%2Dalign%3Aleft%7D%2Etext%2Dright%7Btext%2Dalign%3Aright%7D%2Etext%2Dcenter%7Btext%2Dalign%3Acenter%7D%2Etext%2Djustify%7Btext%2Dalign%3Ajustify%7D%2Etext%2Dnowrap%7Bwhite%2Dspace%3Anowrap%7D%2Etext%2Dlowercase%7Btext%2Dtransform%3Alowercase%7D%2Etext%2Duppercase%7Btext%2Dtransform%3Auppercase%7D%2Etext%2Dcapitalize%7Btext%2Dtransform%3Acapitalize%7D%2Etext%2Dmuted%7Bcolor%3A%23808080%7D%2Etext%2Dprimary%7Bcolor%3A%23d9230f%7Da%2Etext%2Dprimary%3Ahover%2Ca%2Etext%2Dprimary%3Afocus%7Bcolor%3A%23a91b0c%7D%2Etext%2Dsuccess%7Bcolor%3A%23468847%7Da%2Etext%2Dsuccess%3Ahover%2Ca%2Etext%2Dsuccess%3Afocus%7Bcolor%3A%23356635%7D%2Etext%2Dinfo%7Bcolor%3A%233a87ad%7Da%2Etext%2Dinfo%3Ahover%2Ca%2Etext%2Dinfo%3Afocus%7Bcolor%3A%232d6987%7D%2Etext%2Dwarning%7Bcolor%3A%23c09853%7Da%2Etext%2Dwarning%3Ahover%2Ca%2Etext%2Dwarning%3Afocus%7Bcolor%3A%23a47e3c%7D%2Etext%2Ddanger%7Bcolor%3A%23b94a48%7Da%2Etext%2Ddanger%3Ahover%2Ca%2Etext%2Ddanger%3Afocus%7Bcolor%3A%23953b39%7D%2Ebg%2Dprimary%7Bcolor%3A%23fff%3Bbackground%2Dcolor%3A%23d9230f%7Da%2Ebg%2Dprimary%3Ahover%2Ca%2Ebg%2Dprimary%3Afocus%7Bbackground%2Dcolor%3A%23a91b0c%7D%2Ebg%2Dsuccess%7Bbackground%2Dcolor%3A%23dff0d8%7Da%2Ebg%2Dsuccess%3Ahover%2Ca%2Ebg%2Dsuccess%3Afocus%7Bbackground%2Dcolor%3A%23c1e2b3%7D%2Ebg%2Dinfo%7Bbackground%2Dcolor%3A%23d9edf7%7Da%2Ebg%2Dinfo%3Ahover%2Ca%2Ebg%2Dinfo%3Afocus%7Bbackground%2Dcolor%3A%23afd9ee%7D%2Ebg%2Dwarning%7Bbackground%2Dcolor%3A%23fcf8e3%7Da%2Ebg%2Dwarning%3Ahover%2Ca%2Ebg%2Dwarning%3Afocus%7Bbackground%2Dcolor%3A%23f7ecb5%7D%2Ebg%2Ddanger%7Bbackground%2Dcolor%3A%23f2dede%7Da%2Ebg%2Ddanger%3Ahover%2Ca%2Ebg%2Ddanger%3Afocus%7Bbackground%2Dcolor%3A%23e4b9b9%7D%2Epage%2Dheader%7Bpadding%2Dbottom%3A8px%3Bmargin%3A36px%200%2018px%3Bborder%2Dbottom%3A1px%20solid%20%23dddddd%7Dul%2Col%7Bmargin%2Dtop%3A0%3Bmargin%2Dbottom%3A9px%7Dul%20ul%2Col%20ul%2Cul%20ol%2Col%20ol%7Bmargin%2Dbottom%3A0%7D%2Elist%2Dunstyled%7Bpadding%2Dleft%3A0%3Blist%2Dstyle%3Anone%7D%2Elist%2Dinline%7Bpadding%2Dleft%3A0%3Blist%2Dstyle%3Anone%3Bmargin%2Dleft%3A%2D5px%7D%2Elist%2Dinline%3Eli%7Bdisplay%3Ainline%2Dblock%3Bpadding%2Dleft%3A5px%3Bpadding%2Dright%3A5px%7Ddl%7Bmargin%2Dtop%3A0%3Bmargin%2Dbottom%3A18px%7Ddt%2Cdd%7Bline%2Dheight%3A1%2E42857143%7Ddt%7Bfont%2Dweight%3Abold%7Ddd%7Bmargin%2Dleft%3A0%7D%40media%20%28min%2Dwidth%3A768px%29%7B%2Edl%2Dhorizontal%20dt%7Bfloat%3Aleft%3Bwidth%3A160px%3Bclear%3Aleft%3Btext%2Dalign%3Aright%3Boverflow%3Ahidden%3Btext%2Doverflow%3Aellipsis%3Bwhite%2Dspace%3Anowrap%7D%2Edl%2Dhorizontal%20dd%7Bmargin%2Dleft%3A180px%7D%7Dabbr%5Btitle%5D%2Cabbr%5Bdata%2Doriginal%2Dtitle%5D%7Bcursor%3Ahelp%3Bborder%2Dbottom%3A1px%20dotted%20%23808080%7D%2Einitialism%7Bfont%2Dsize%3A90%25%3Btext%2Dtransform%3Auppercase%7Dblockquote%7Bpadding%3A9px%2018px%3Bmargin%3A0%200%2018px%3Bfont%2Dsize%3A16%2E25px%3Bborder%2Dleft%3A5px%20solid%20%23dddddd%7Dblockquote%20p%3Alast%2Dchild%2Cblockquote%20ul%3Alast%2Dchild%2Cblockquote%20ol%3Alast%2Dchild%7Bmargin%2Dbottom%3A0%7Dblockquote%20footer%2Cblockquote%20small%2Cblockquote%20%2Esmall%7Bdisplay%3Ablock%3Bfont%2Dsize%3A80%25%3Bline%2Dheight%3A1%2E42857143%3Bcolor%3A%23808080%7Dblockquote%20footer%3Abefore%2Cblockquote%20small%3Abefore%2Cblockquote%20%2Esmall%3Abefore%7Bcontent%3A%27%5C2014%20%5C00A0%27%7D%2Eblockquote%2Dreverse%2Cblockquote%2Epull%2Dright%7Bpadding%2Dright%3A15px%3Bpadding%2Dleft%3A0%3Bborder%2Dright%3A5px%20solid%20%23dddddd%3Bborder%2Dleft%3A0%3Btext%2Dalign%3Aright%7D%2Eblockquote%2Dreverse%20footer%3Abefore%2Cblockquote%2Epull%2Dright%20footer%3Abefore%2C%2Eblockquote%2Dreverse%20small%3Abefore%2Cblockquote%2Epull%2Dright%20small%3Abefore%2C%2Eblockquote%2Dreverse%20%2Esmall%3Abefore%2Cblockquote%2Epull%2Dright%20%2Esmall%3Abefore%7Bcontent%3A%27%27%7D%2Eblockquote%2Dreverse%20footer%3Aafter%2Cblockquote%2Epull%2Dright%20footer%3Aafter%2C%2Eblockquote%2Dreverse%20small%3Aafter%2Cblockquote%2Epull%2Dright%20small%3Aafter%2C%2Eblockquote%2Dreverse%20%2Esmall%3Aafter%2Cblockquote%2Epull%2Dright%20%2Esmall%3Aafter%7Bcontent%3A%27%5C00A0%20%5C2014%27%7Daddress%7Bmargin%2Dbottom%3A18px%3Bfont%2Dstyle%3Anormal%3Bline%2Dheight%3A1%2E42857143%7Dcode%2Ckbd%2Cpre%2Csamp%7Bfont%2Dfamily%3Amonospace%7Dcode%7Bpadding%3A2px%204px%3Bfont%2Dsize%3A90%25%3Bcolor%3A%23c7254e%3Bbackground%2Dcolor%3A%23f9f2f4%3Bborder%2Dradius%3A4px%7Dkbd%7Bpadding%3A2px%204px%3Bfont%2Dsize%3A90%25%3Bcolor%3A%23ffffff%3Bbackground%2Dcolor%3A%23333333%3Bborder%2Dradius%3A3px%3B%2Dwebkit%2Dbox%2Dshadow%3Ainset%200%20%2D1px%200%20rgba%280%2C0%2C0%2C0%2E25%29%3Bbox%2Dshadow%3Ainset%200%20%2D1px%200%20rgba%280%2C0%2C0%2C0%2E25%29%7Dkbd%20kbd%7Bpadding%3A0%3Bfont%2Dsize%3A100%25%3Bfont%2Dweight%3Abold%3B%2Dwebkit%2Dbox%2Dshadow%3Anone%3Bbox%2Dshadow%3Anone%7Dpre%7Bdisplay%3Ablock%3Bpadding%3A8%2E5px%3Bmargin%3A0%200%209px%3Bfont%2Dsize%3A12px%3Bline%2Dheight%3A1%2E42857143%3Bword%2Dbreak%3Abreak%2Dall%3Bword%2Dwrap%3Abreak%2Dword%3Bcolor%3A%23444444%3Bbackground%2Dcolor%3A%23f5f5f5%3Bborder%3A1px%20solid%20%23cccccc%3Bborder%2Dradius%3A4px%7Dpre%20code%7Bpadding%3A0%3Bfont%2Dsize%3Ainherit%3Bcolor%3Ainherit%3Bwhite%2Dspace%3Apre%2Dwrap%3Bbackground%2Dcolor%3Atransparent%3Bborder%2Dradius%3A0%7D%2Epre%2Dscrollable%7Bmax%2Dheight%3A340px%3Boverflow%2Dy%3Ascroll%7D%2Econtainer%7Bmargin%2Dright%3Aauto%3Bmargin%2Dleft%3Aauto%3Bpadding%2Dleft%3A15px%3Bpadding%2Dright%3A15px%7D%40media%20%28min%2Dwidth%3A768px%29%7B%2Econtainer%7Bwidth%3A750px%7D%7D%40media%20%28min%2Dwidth%3A992px%29%7B%2Econtainer%7Bwidth%3A970px%7D%7D%40media%20%28min%2Dwidth%3A1200px%29%7B%2Econtainer%7Bwidth%3A1170px%7D%7D%2Econtainer%2Dfluid%7Bmargin%2Dright%3Aauto%3Bmargin%2Dleft%3Aauto%3Bpadding%2Dleft%3A15px%3Bpadding%2Dright%3A15px%7D%2Erow%7Bmargin%2Dleft%3A%2D15px%3Bmargin%2Dright%3A%2D15px%7D%2Ecol%2Dxs%2D1%2C%2Ecol%2Dsm%2D1%2C%2Ecol%2Dmd%2D1%2C%2Ecol%2Dlg%2D1%2C%2Ecol%2Dxs%2D2%2C%2Ecol%2Dsm%2D2%2C%2Ecol%2Dmd%2D2%2C%2Ecol%2Dlg%2D2%2C%2Ecol%2Dxs%2D3%2C%2Ecol%2Dsm%2D3%2C%2Ecol%2Dmd%2D3%2C%2Ecol%2Dlg%2D3%2C%2Ecol%2Dxs%2D4%2C%2Ecol%2Dsm%2D4%2C%2Ecol%2Dmd%2D4%2C%2Ecol%2Dlg%2D4%2C%2Ecol%2Dxs%2D5%2C%2Ecol%2Dsm%2D5%2C%2Ecol%2Dmd%2D5%2C%2Ecol%2Dlg%2D5%2C%2Ecol%2Dxs%2D6%2C%2Ecol%2Dsm%2D6%2C%2Ecol%2Dmd%2D6%2C%2Ecol%2Dlg%2D6%2C%2Ecol%2Dxs%2D7%2C%2Ecol%2Dsm%2D7%2C%2Ecol%2Dmd%2D7%2C%2Ecol%2Dlg%2D7%2C%2Ecol%2Dxs%2D8%2C%2Ecol%2Dsm%2D8%2C%2Ecol%2Dmd%2D8%2C%2Ecol%2Dlg%2D8%2C%2Ecol%2Dxs%2D9%2C%2Ecol%2Dsm%2D9%2C%2Ecol%2Dmd%2D9%2C%2Ecol%2Dlg%2D9%2C%2Ecol%2Dxs%2D10%2C%2Ecol%2Dsm%2D10%2C%2Ecol%2Dmd%2D10%2C%2Ecol%2Dlg%2D10%2C%2Ecol%2Dxs%2D11%2C%2Ecol%2Dsm%2D11%2C%2Ecol%2Dmd%2D11%2C%2Ecol%2Dlg%2D11%2C%2Ecol%2Dxs%2D12%2C%2Ecol%2Dsm%2D12%2C%2Ecol%2Dmd%2D12%2C%2Ecol%2Dlg%2D12%7Bposition%3Arelative%3Bmin%2Dheight%3A1px%3Bpadding%2Dleft%3A15px%3Bpadding%2Dright%3A15px%7D%2Ecol%2Dxs%2D1%2C%2Ecol%2Dxs%2D2%2C%2Ecol%2Dxs%2D3%2C%2Ecol%2Dxs%2D4%2C%2Ecol%2Dxs%2D5%2C%2Ecol%2Dxs%2D6%2C%2Ecol%2Dxs%2D7%2C%2Ecol%2Dxs%2D8%2C%2Ecol%2Dxs%2D9%2C%2Ecol%2Dxs%2D10%2C%2Ecol%2Dxs%2D11%2C%2Ecol%2Dxs%2D12%7Bfloat%3Aleft%7D%2Ecol%2Dxs%2D12%7Bwidth%3A100%25%7D%2Ecol%2Dxs%2D11%7Bwidth%3A91%2E66666667%25%7D%2Ecol%2Dxs%2D10%7Bwidth%3A83%2E33333333%25%7D%2Ecol%2Dxs%2D9%7Bwidth%3A75%25%7D%2Ecol%2Dxs%2D8%7Bwidth%3A66%2E66666667%25%7D%2Ecol%2Dxs%2D7%7Bwidth%3A58%2E33333333%25%7D%2Ecol%2Dxs%2D6%7Bwidth%3A50%25%7D%2Ecol%2Dxs%2D5%7Bwidth%3A41%2E66666667%25%7D%2Ecol%2Dxs%2D4%7Bwidth%3A33%2E33333333%25%7D%2Ecol%2Dxs%2D3%7Bwidth%3A25%25%7D%2Ecol%2Dxs%2D2%7Bwidth%3A16%2E66666667%25%7D%2Ecol%2Dxs%2D1%7Bwidth%3A8%2E33333333%25%7D%2Ecol%2Dxs%2Dpull%2D12%7Bright%3A100%25%7D%2Ecol%2Dxs%2Dpull%2D11%7Bright%3A91%2E66666667%25%7D%2Ecol%2Dxs%2Dpull%2D10%7Bright%3A83%2E33333333%25%7D%2Ecol%2Dxs%2Dpull%2D9%7Bright%3A75%25%7D%2Ecol%2Dxs%2Dpull%2D8%7Bright%3A66%2E66666667%25%7D%2Ecol%2Dxs%2Dpull%2D7%7Bright%3A58%2E33333333%25%7D%2Ecol%2Dxs%2Dpull%2D6%7Bright%3A50%25%7D%2Ecol%2Dxs%2Dpull%2D5%7Bright%3A41%2E66666667%25%7D%2Ecol%2Dxs%2Dpull%2D4%7Bright%3A33%2E33333333%25%7D%2Ecol%2Dxs%2Dpull%2D3%7Bright%3A25%25%7D%2Ecol%2Dxs%2Dpull%2D2%7Bright%3A16%2E66666667%25%7D%2Ecol%2Dxs%2Dpull%2D1%7Bright%3A8%2E33333333%25%7D%2Ecol%2Dxs%2Dpull%2D0%7Bright%3Aauto%7D%2Ecol%2Dxs%2Dpush%2D12%7Bleft%3A100%25%7D%2Ecol%2Dxs%2Dpush%2D11%7Bleft%3A91%2E66666667%25%7D%2Ecol%2Dxs%2Dpush%2D10%7Bleft%3A83%2E33333333%25%7D%2Ecol%2Dxs%2Dpush%2D9%7Bleft%3A75%25%7D%2Ecol%2Dxs%2Dpush%2D8%7Bleft%3A66%2E66666667%25%7D%2Ecol%2Dxs%2Dpush%2D7%7Bleft%3A58%2E33333333%25%7D%2Ecol%2Dxs%2Dpush%2D6%7Bleft%3A50%25%7D%2Ecol%2Dxs%2Dpush%2D5%7Bleft%3A41%2E66666667%25%7D%2Ecol%2Dxs%2Dpush%2D4%7Bleft%3A33%2E33333333%25%7D%2Ecol%2Dxs%2Dpush%2D3%7Bleft%3A25%25%7D%2Ecol%2Dxs%2Dpush%2D2%7Bleft%3A16%2E66666667%25%7D%2Ecol%2Dxs%2Dpush%2D1%7Bleft%3A8%2E33333333%25%7D%2Ecol%2Dxs%2Dpush%2D0%7Bleft%3Aauto%7D%2Ecol%2Dxs%2Doffset%2D12%7Bmargin%2Dleft%3A100%25%7D%2Ecol%2Dxs%2Doffset%2D11%7Bmargin%2Dleft%3A91%2E66666667%25%7D%2Ecol%2Dxs%2Doffset%2D10%7Bmargin%2Dleft%3A83%2E33333333%25%7D%2Ecol%2Dxs%2Doffset%2D9%7Bmargin%2Dleft%3A75%25%7D%2Ecol%2Dxs%2Doffset%2D8%7Bmargin%2Dleft%3A66%2E66666667%25%7D%2Ecol%2Dxs%2Doffset%2D7%7Bmargin%2Dleft%3A58%2E33333333%25%7D%2Ecol%2Dxs%2Doffset%2D6%7Bmargin%2Dleft%3A50%25%7D%2Ecol%2Dxs%2Doffset%2D5%7Bmargin%2Dleft%3A41%2E66666667%25%7D%2Ecol%2Dxs%2Doffset%2D4%7Bmargin%2Dleft%3A33%2E33333333%25%7D%2Ecol%2Dxs%2Doffset%2D3%7Bmargin%2Dleft%3A25%25%7D%2Ecol%2Dxs%2Doffset%2D2%7Bmargin%2Dleft%3A16%2E66666667%25%7D%2Ecol%2Dxs%2Doffset%2D1%7Bmargin%2Dleft%3A8%2E33333333%25%7D%2Ecol%2Dxs%2Doffset%2D0%7Bmargin%2Dleft%3A0%25%7D%40media%20%28min%2Dwidth%3A768px%29%7B%2Ecol%2Dsm%2D1%2C%2Ecol%2Dsm%2D2%2C%2Ecol%2Dsm%2D3%2C%2Ecol%2Dsm%2D4%2C%2Ecol%2Dsm%2D5%2C%2Ecol%2Dsm%2D6%2C%2Ecol%2Dsm%2D7%2C%2Ecol%2Dsm%2D8%2C%2Ecol%2Dsm%2D9%2C%2Ecol%2Dsm%2D10%2C%2Ecol%2Dsm%2D11%2C%2Ecol%2Dsm%2D12%7Bfloat%3Aleft%7D%2Ecol%2Dsm%2D12%7Bwidth%3A100%25%7D%2Ecol%2Dsm%2D11%7Bwidth%3A91%2E66666667%25%7D%2Ecol%2Dsm%2D10%7Bwidth%3A83%2E33333333%25%7D%2Ecol%2Dsm%2D9%7Bwidth%3A75%25%7D%2Ecol%2Dsm%2D8%7Bwidth%3A66%2E66666667%25%7D%2Ecol%2Dsm%2D7%7Bwidth%3A58%2E33333333%25%7D%2Ecol%2Dsm%2D6%7Bwidth%3A50%25%7D%2Ecol%2Dsm%2D5%7Bwidth%3A41%2E66666667%25%7D%2Ecol%2Dsm%2D4%7Bwidth%3A33%2E33333333%25%7D%2Ecol%2Dsm%2D3%7Bwidth%3A25%25%7D%2Ecol%2Dsm%2D2%7Bwidth%3A16%2E66666667%25%7D%2Ecol%2Dsm%2D1%7Bwidth%3A8%2E33333333%25%7D%2Ecol%2Dsm%2Dpull%2D12%7Bright%3A100%25%7D%2Ecol%2Dsm%2Dpull%2D11%7Bright%3A91%2E66666667%25%7D%2Ecol%2Dsm%2Dpull%2D10%7Bright%3A83%2E33333333%25%7D%2Ecol%2Dsm%2Dpull%2D9%7Bright%3A75%25%7D%2Ecol%2Dsm%2Dpull%2D8%7Bright%3A66%2E66666667%25%7D%2Ecol%2Dsm%2Dpull%2D7%7Bright%3A58%2E33333333%25%7D%2Ecol%2Dsm%2Dpull%2D6%7Bright%3A50%25%7D%2Ecol%2Dsm%2Dpull%2D5%7Bright%3A41%2E66666667%25%7D%2Ecol%2Dsm%2Dpull%2D4%7Bright%3A33%2E33333333%25%7D%2Ecol%2Dsm%2Dpull%2D3%7Bright%3A25%25%7D%2Ecol%2Dsm%2Dpull%2D2%7Bright%3A16%2E66666667%25%7D%2Ecol%2Dsm%2Dpull%2D1%7Bright%3A8%2E33333333%25%7D%2Ecol%2Dsm%2Dpull%2D0%7Bright%3Aauto%7D%2Ecol%2Dsm%2Dpush%2D12%7Bleft%3A100%25%7D%2Ecol%2Dsm%2Dpush%2D11%7Bleft%3A91%2E66666667%25%7D%2Ecol%2Dsm%2Dpush%2D10%7Bleft%3A83%2E33333333%25%7D%2Ecol%2Dsm%2Dpush%2D9%7Bleft%3A75%25%7D%2Ecol%2Dsm%2Dpush%2D8%7Bleft%3A66%2E66666667%25%7D%2Ecol%2Dsm%2Dpush%2D7%7Bleft%3A58%2E33333333%25%7D%2Ecol%2Dsm%2Dpush%2D6%7Bleft%3A50%25%7D%2Ecol%2Dsm%2Dpush%2D5%7Bleft%3A41%2E66666667%25%7D%2Ecol%2Dsm%2Dpush%2D4%7Bleft%3A33%2E33333333%25%7D%2Ecol%2Dsm%2Dpush%2D3%7Bleft%3A25%25%7D%2Ecol%2Dsm%2Dpush%2D2%7Bleft%3A16%2E66666667%25%7D%2Ecol%2Dsm%2Dpush%2D1%7Bleft%3A8%2E33333333%25%7D%2Ecol%2Dsm%2Dpush%2D0%7Bleft%3Aauto%7D%2Ecol%2Dsm%2Doffset%2D12%7Bmargin%2Dleft%3A100%25%7D%2Ecol%2Dsm%2Doffset%2D11%7Bmargin%2Dleft%3A91%2E66666667%25%7D%2Ecol%2Dsm%2Doffset%2D10%7Bmargin%2Dleft%3A83%2E33333333%25%7D%2Ecol%2Dsm%2Doffset%2D9%7Bmargin%2Dleft%3A75%25%7D%2Ecol%2Dsm%2Doffset%2D8%7Bmargin%2Dleft%3A66%2E66666667%25%7D%2Ecol%2Dsm%2Doffset%2D7%7Bmargin%2Dleft%3A58%2E33333333%25%7D%2Ecol%2Dsm%2Doffset%2D6%7Bmargin%2Dleft%3A50%25%7D%2Ecol%2Dsm%2Doffset%2D5%7Bmargin%2Dleft%3A41%2E66666667%25%7D%2Ecol%2Dsm%2Doffset%2D4%7Bmargin%2Dleft%3A33%2E33333333%25%7D%2Ecol%2Dsm%2Doffset%2D3%7Bmargin%2Dleft%3A25%25%7D%2Ecol%2Dsm%2Doffset%2D2%7Bmargin%2Dleft%3A16%2E66666667%25%7D%2Ecol%2Dsm%2Doffset%2D1%7Bmargin%2Dleft%3A8%2E33333333%25%7D%2Ecol%2Dsm%2Doffset%2D0%7Bmargin%2Dleft%3A0%25%7D%7D%40media%20%28min%2Dwidth%3A992px%29%7B%2Ecol%2Dmd%2D1%2C%2Ecol%2Dmd%2D2%2C%2Ecol%2Dmd%2D3%2C%2Ecol%2Dmd%2D4%2C%2Ecol%2Dmd%2D5%2C%2Ecol%2Dmd%2D6%2C%2Ecol%2Dmd%2D7%2C%2Ecol%2Dmd%2D8%2C%2Ecol%2Dmd%2D9%2C%2Ecol%2Dmd%2D10%2C%2Ecol%2Dmd%2D11%2C%2Ecol%2Dmd%2D12%7Bfloat%3Aleft%7D%2Ecol%2Dmd%2D12%7Bwidth%3A100%25%7D%2Ecol%2Dmd%2D11%7Bwidth%3A91%2E66666667%25%7D%2Ecol%2Dmd%2D10%7Bwidth%3A83%2E33333333%25%7D%2Ecol%2Dmd%2D9%7Bwidth%3A75%25%7D%2Ecol%2Dmd%2D8%7Bwidth%3A66%2E66666667%25%7D%2Ecol%2Dmd%2D7%7Bwidth%3A58%2E33333333%25%7D%2Ecol%2Dmd%2D6%7Bwidth%3A50%25%7D%2Ecol%2Dmd%2D5%7Bwidth%3A41%2E66666667%25%7D%2Ecol%2Dmd%2D4%7Bwidth%3A33%2E33333333%25%7D%2Ecol%2Dmd%2D3%7Bwidth%3A25%25%7D%2Ecol%2Dmd%2D2%7Bwidth%3A16%2E66666667%25%7D%2Ecol%2Dmd%2D1%7Bwidth%3A8%2E33333333%25%7D%2Ecol%2Dmd%2Dpull%2D12%7Bright%3A100%25%7D%2Ecol%2Dmd%2Dpull%2D11%7Bright%3A91%2E66666667%25%7D%2Ecol%2Dmd%2Dpull%2D10%7Bright%3A83%2E33333333%25%7D%2Ecol%2Dmd%2Dpull%2D9%7Bright%3A75%25%7D%2Ecol%2Dmd%2Dpull%2D8%7Bright%3A66%2E66666667%25%7D%2Ecol%2Dmd%2Dpull%2D7%7Bright%3A58%2E33333333%25%7D%2Ecol%2Dmd%2Dpull%2D6%7Bright%3A50%25%7D%2Ecol%2Dmd%2Dpull%2D5%7Bright%3A41%2E66666667%25%7D%2Ecol%2Dmd%2Dpull%2D4%7Bright%3A33%2E33333333%25%7D%2Ecol%2Dmd%2Dpull%2D3%7Bright%3A25%25%7D%2Ecol%2Dmd%2Dpull%2D2%7Bright%3A16%2E66666667%25%7D%2Ecol%2Dmd%2Dpull%2D1%7Bright%3A8%2E33333333%25%7D%2Ecol%2Dmd%2Dpull%2D0%7Bright%3Aauto%7D%2Ecol%2Dmd%2Dpush%2D12%7Bleft%3A100%25%7D%2Ecol%2Dmd%2Dpush%2D11%7Bleft%3A91%2E66666667%25%7D%2Ecol%2Dmd%2Dpush%2D10%7Bleft%3A83%2E33333333%25%7D%2Ecol%2Dmd%2Dpush%2D9%7Bleft%3A75%25%7D%2Ecol%2Dmd%2Dpush%2D8%7Bleft%3A66%2E66666667%25%7D%2Ecol%2Dmd%2Dpush%2D7%7Bleft%3A58%2E33333333%25%7D%2Ecol%2Dmd%2Dpush%2D6%7Bleft%3A50%25%7D%2Ecol%2Dmd%2Dpush%2D5%7Bleft%3A41%2E66666667%25%7D%2Ecol%2Dmd%2Dpush%2D4%7Bleft%3A33%2E33333333%25%7D%2Ecol%2Dmd%2Dpush%2D3%7Bleft%3A25%25%7D%2Ecol%2Dmd%2Dpush%2D2%7Bleft%3A16%2E66666667%25%7D%2Ecol%2Dmd%2Dpush%2D1%7Bleft%3A8%2E33333333%25%7D%2Ecol%2Dmd%2Dpush%2D0%7Bleft%3Aauto%7D%2Ecol%2Dmd%2Doffset%2D12%7Bmargin%2Dleft%3A100%25%7D%2Ecol%2Dmd%2Doffset%2D11%7Bmargin%2Dleft%3A91%2E66666667%25%7D%2Ecol%2Dmd%2Doffset%2D10%7Bmargin%2Dleft%3A83%2E33333333%25%7D%2Ecol%2Dmd%2Doffset%2D9%7Bmargin%2Dleft%3A75%25%7D%2Ecol%2Dmd%2Doffset%2D8%7Bmargin%2Dleft%3A66%2E66666667%25%7D%2Ecol%2Dmd%2Doffset%2D7%7Bmargin%2Dleft%3A58%2E33333333%25%7D%2Ecol%2Dmd%2Doffset%2D6%7Bmargin%2Dleft%3A50%25%7D%2Ecol%2Dmd%2Doffset%2D5%7Bmargin%2Dleft%3A41%2E66666667%25%7D%2Ecol%2Dmd%2Doffset%2D4%7Bmargin%2Dleft%3A33%2E33333333%25%7D%2Ecol%2Dmd%2Doffset%2D3%7Bmargin%2Dleft%3A25%25%7D%2Ecol%2Dmd%2Doffset%2D2%7Bmargin%2Dleft%3A16%2E66666667%25%7D%2Ecol%2Dmd%2Doffset%2D1%7Bmargin%2Dleft%3A8%2E33333333%25%7D%2Ecol%2Dmd%2Doffset%2D0%7Bmargin%2Dleft%3A0%25%7D%7D%40media%20%28min%2Dwidth%3A1200px%29%7B%2Ecol%2Dlg%2D1%2C%2Ecol%2Dlg%2D2%2C%2Ecol%2Dlg%2D3%2C%2Ecol%2Dlg%2D4%2C%2Ecol%2Dlg%2D5%2C%2Ecol%2Dlg%2D6%2C%2Ecol%2Dlg%2D7%2C%2Ecol%2Dlg%2D8%2C%2Ecol%2Dlg%2D9%2C%2Ecol%2Dlg%2D10%2C%2Ecol%2Dlg%2D11%2C%2Ecol%2Dlg%2D12%7Bfloat%3Aleft%7D%2Ecol%2Dlg%2D12%7Bwidth%3A100%25%7D%2Ecol%2Dlg%2D11%7Bwidth%3A91%2E66666667%25%7D%2Ecol%2Dlg%2D10%7Bwidth%3A83%2E33333333%25%7D%2Ecol%2Dlg%2D9%7Bwidth%3A75%25%7D%2Ecol%2Dlg%2D8%7Bwidth%3A66%2E66666667%25%7D%2Ecol%2Dlg%2D7%7Bwidth%3A58%2E33333333%25%7D%2Ecol%2Dlg%2D6%7Bwidth%3A50%25%7D%2Ecol%2Dlg%2D5%7Bwidth%3A41%2E66666667%25%7D%2Ecol%2Dlg%2D4%7Bwidth%3A33%2E33333333%25%7D%2Ecol%2Dlg%2D3%7Bwidth%3A25%25%7D%2Ecol%2Dlg%2D2%7Bwidth%3A16%2E66666667%25%7D%2Ecol%2Dlg%2D1%7Bwidth%3A8%2E33333333%25%7D%2Ecol%2Dlg%2Dpull%2D12%7Bright%3A100%25%7D%2Ecol%2Dlg%2Dpull%2D11%7Bright%3A91%2E66666667%25%7D%2Ecol%2Dlg%2Dpull%2D10%7Bright%3A83%2E33333333%25%7D%2Ecol%2Dlg%2Dpull%2D9%7Bright%3A75%25%7D%2Ecol%2Dlg%2Dpull%2D8%7Bright%3A66%2E66666667%25%7D%2Ecol%2Dlg%2Dpull%2D7%7Bright%3A58%2E33333333%25%7D%2Ecol%2Dlg%2Dpull%2D6%7Bright%3A50%25%7D%2Ecol%2Dlg%2Dpull%2D5%7Bright%3A41%2E66666667%25%7D%2Ecol%2Dlg%2Dpull%2D4%7Bright%3A33%2E33333333%25%7D%2Ecol%2Dlg%2Dpull%2D3%7Bright%3A25%25%7D%2Ecol%2Dlg%2Dpull%2D2%7Bright%3A16%2E66666667%25%7D%2Ecol%2Dlg%2Dpull%2D1%7Bright%3A8%2E33333333%25%7D%2Ecol%2Dlg%2Dpull%2D0%7Bright%3Aauto%7D%2Ecol%2Dlg%2Dpush%2D12%7Bleft%3A100%25%7D%2Ecol%2Dlg%2Dpush%2D11%7Bleft%3A91%2E66666667%25%7D%2Ecol%2Dlg%2Dpush%2D10%7Bleft%3A83%2E33333333%25%7D%2Ecol%2Dlg%2Dpush%2D9%7Bleft%3A75%25%7D%2Ecol%2Dlg%2Dpush%2D8%7Bleft%3A66%2E66666667%25%7D%2Ecol%2Dlg%2Dpush%2D7%7Bleft%3A58%2E33333333%25%7D%2Ecol%2Dlg%2Dpush%2D6%7Bleft%3A50%25%7D%2Ecol%2Dlg%2Dpush%2D5%7Bleft%3A41%2E66666667%25%7D%2Ecol%2Dlg%2Dpush%2D4%7Bleft%3A33%2E33333333%25%7D%2Ecol%2Dlg%2Dpush%2D3%7Bleft%3A25%25%7D%2Ecol%2Dlg%2Dpush%2D2%7Bleft%3A16%2E66666667%25%7D%2Ecol%2Dlg%2Dpush%2D1%7Bleft%3A8%2E33333333%25%7D%2Ecol%2Dlg%2Dpush%2D0%7Bleft%3Aauto%7D%2Ecol%2Dlg%2Doffset%2D12%7Bmargin%2Dleft%3A100%25%7D%2Ecol%2Dlg%2Doffset%2D11%7Bmargin%2Dleft%3A91%2E66666667%25%7D%2Ecol%2Dlg%2Doffset%2D10%7Bmargin%2Dleft%3A83%2E33333333%25%7D%2Ecol%2Dlg%2Doffset%2D9%7Bmargin%2Dleft%3A75%25%7D%2Ecol%2Dlg%2Doffset%2D8%7Bmargin%2Dleft%3A66%2E66666667%25%7D%2Ecol%2Dlg%2Doffset%2D7%7Bmargin%2Dleft%3A58%2E33333333%25%7D%2Ecol%2Dlg%2Doffset%2D6%7Bmargin%2Dleft%3A50%25%7D%2Ecol%2Dlg%2Doffset%2D5%7Bmargin%2Dleft%3A41%2E66666667%25%7D%2Ecol%2Dlg%2Doffset%2D4%7Bmargin%2Dleft%3A33%2E33333333%25%7D%2Ecol%2Dlg%2Doffset%2D3%7Bmargin%2Dleft%3A25%25%7D%2Ecol%2Dlg%2Doffset%2D2%7Bmargin%2Dleft%3A16%2E66666667%25%7D%2Ecol%2Dlg%2Doffset%2D1%7Bmargin%2Dleft%3A8%2E33333333%25%7D%2Ecol%2Dlg%2Doffset%2D0%7Bmargin%2Dleft%3A0%25%7D%7Dtable%7Bbackground%2Dcolor%3Atransparent%7Dcaption%7Bpadding%2Dtop%3A8px%3Bpadding%2Dbottom%3A8px%3Bcolor%3A%23808080%3Btext%2Dalign%3Aleft%7Dth%7B%7D%2Etable%7Bwidth%3A100%25%3Bmax%2Dwidth%3A100%25%3Bmargin%2Dbottom%3A18px%7D%2Etable%3Ethead%3Etr%3Eth%2C%2Etable%3Etbody%3Etr%3Eth%2C%2Etable%3Etfoot%3Etr%3Eth%2C%2Etable%3Ethead%3Etr%3Etd%2C%2Etable%3Etbody%3Etr%3Etd%2C%2Etable%3Etfoot%3Etr%3Etd%7Bpadding%3A8px%3Bline%2Dheight%3A1%2E42857143%3Bvertical%2Dalign%3Atop%3Bborder%2Dtop%3A1px%20solid%20%23dddddd%7D%2Etable%3Ethead%3Etr%3Eth%7Bvertical%2Dalign%3Abottom%3Bborder%2Dbottom%3A2px%20solid%20%23dddddd%7D%2Etable%3Ecaption%2Bthead%3Etr%3Afirst%2Dchild%3Eth%2C%2Etable%3Ecolgroup%2Bthead%3Etr%3Afirst%2Dchild%3Eth%2C%2Etable%3Ethead%3Afirst%2Dchild%3Etr%3Afirst%2Dchild%3Eth%2C%2Etable%3Ecaption%2Bthead%3Etr%3Afirst%2Dchild%3Etd%2C%2Etable%3Ecolgroup%2Bthead%3Etr%3Afirst%2Dchild%3Etd%2C%2Etable%3Ethead%3Afirst%2Dchild%3Etr%3Afirst%2Dchild%3Etd%7Bborder%2Dtop%3A0%7D%2Etable%3Etbody%2Btbody%7Bborder%2Dtop%3A2px%20solid%20%23dddddd%7D%2Etable%20%2Etable%7Bbackground%2Dcolor%3A%23fcfcfc%7D%2Etable%2Dcondensed%3Ethead%3Etr%3Eth%2C%2Etable%2Dcondensed%3Etbody%3Etr%3Eth%2C%2Etable%2Dcondensed%3Etfoot%3Etr%3Eth%2C%2Etable%2Dcondensed%3Ethead%3Etr%3Etd%2C%2Etable%2Dcondensed%3Etbody%3Etr%3Etd%2C%2Etable%2Dcondensed%3Etfoot%3Etr%3Etd%7Bpadding%3A5px%7D%2Etable%2Dbordered%7Bborder%3A1px%20solid%20%23dddddd%7D%2Etable%2Dbordered%3Ethead%3Etr%3Eth%2C%2Etable%2Dbordered%3Etbody%3Etr%3Eth%2C%2Etable%2Dbordered%3Etfoot%3Etr%3Eth%2C%2Etable%2Dbordered%3Ethead%3Etr%3Etd%2C%2Etable%2Dbordered%3Etbody%3Etr%3Etd%2C%2Etable%2Dbordered%3Etfoot%3Etr%3Etd%7Bborder%3A1px%20solid%20%23dddddd%7D%2Etable%2Dbordered%3Ethead%3Etr%3Eth%2C%2Etable%2Dbordered%3Ethead%3Etr%3Etd%7Bborder%2Dbottom%2Dwidth%3A2px%7D%2Etable%2Dstriped%3Etbody%3Etr%3Anth%2Dof%2Dtype%28odd%29%7Bbackground%2Dcolor%3A%23f9f9f9%7D%2Etable%2Dhover%3Etbody%3Etr%3Ahover%7Bbackground%2Dcolor%3A%23f5f5f5%7Dtable%20col%5Bclass%2A%3D%22col%2D%22%5D%7Bposition%3Astatic%3Bfloat%3Anone%3Bdisplay%3Atable%2Dcolumn%7Dtable%20td%5Bclass%2A%3D%22col%2D%22%5D%2Ctable%20th%5Bclass%2A%3D%22col%2D%22%5D%7Bposition%3Astatic%3Bfloat%3Anone%3Bdisplay%3Atable%2Dcell%7D%2Etable%3Ethead%3Etr%3Etd%2Eactive%2C%2Etable%3Etbody%3Etr%3Etd%2Eactive%2C%2Etable%3Etfoot%3Etr%3Etd%2Eactive%2C%2Etable%3Ethead%3Etr%3Eth%2Eactive%2C%2Etable%3Etbody%3Etr%3Eth%2Eactive%2C%2Etable%3Etfoot%3Etr%3Eth%2Eactive%2C%2Etable%3Ethead%3Etr%2Eactive%3Etd%2C%2Etable%3Etbody%3Etr%2Eactive%3Etd%2C%2Etable%3Etfoot%3Etr%2Eactive%3Etd%2C%2Etable%3Ethead%3Etr%2Eactive%3Eth%2C%2Etable%3Etbody%3Etr%2Eactive%3Eth%2C%2Etable%3Etfoot%3Etr%2Eactive%3Eth%7Bbackground%2Dcolor%3A%23f5f5f5%7D%2Etable%2Dhover%3Etbody%3Etr%3Etd%2Eactive%3Ahover%2C%2Etable%2Dhover%3Etbody%3Etr%3Eth%2Eactive%3Ahover%2C%2Etable%2Dhover%3Etbody%3Etr%2Eactive%3Ahover%3Etd%2C%2Etable%2Dhover%3Etbody%3Etr%3Ahover%3E%2Eactive%2C%2Etable%2Dhover%3Etbody%3Etr%2Eactive%3Ahover%3Eth%7Bbackground%2Dcolor%3A%23e8e8e8%7D%2Etable%3Ethead%3Etr%3Etd%2Esuccess%2C%2Etable%3Etbody%3Etr%3Etd%2Esuccess%2C%2Etable%3Etfoot%3Etr%3Etd%2Esuccess%2C%2Etable%3Ethead%3Etr%3Eth%2Esuccess%2C%2Etable%3Etbody%3Etr%3Eth%2Esuccess%2C%2Etable%3Etfoot%3Etr%3Eth%2Esuccess%2C%2Etable%3Ethead%3Etr%2Esuccess%3Etd%2C%2Etable%3Etbody%3Etr%2Esuccess%3Etd%2C%2Etable%3Etfoot%3Etr%2Esuccess%3Etd%2C%2Etable%3Ethead%3Etr%2Esuccess%3Eth%2C%2Etable%3Etbody%3Etr%2Esuccess%3Eth%2C%2Etable%3Etfoot%3Etr%2Esuccess%3Eth%7Bbackground%2Dcolor%3A%23dff0d8%7D%2Etable%2Dhover%3Etbody%3Etr%3Etd%2Esuccess%3Ahover%2C%2Etable%2Dhover%3Etbody%3Etr%3Eth%2Esuccess%3Ahover%2C%2Etable%2Dhover%3Etbody%3Etr%2Esuccess%3Ahover%3Etd%2C%2Etable%2Dhover%3Etbody%3Etr%3Ahover%3E%2Esuccess%2C%2Etable%2Dhover%3Etbody%3Etr%2Esuccess%3Ahover%3Eth%7Bbackground%2Dcolor%3A%23d0e9c6%7D%2Etable%3Ethead%3Etr%3Etd%2Einfo%2C%2Etable%3Etbody%3Etr%3Etd%2Einfo%2C%2Etable%3Etfoot%3Etr%3Etd%2Einfo%2C%2Etable%3Ethead%3Etr%3Eth%2Einfo%2C%2Etable%3Etbody%3Etr%3Eth%2Einfo%2C%2Etable%3Etfoot%3Etr%3Eth%2Einfo%2C%2Etable%3Ethead%3Etr%2Einfo%3Etd%2C%2Etable%3Etbody%3Etr%2Einfo%3Etd%2C%2Etable%3Etfoot%3Etr%2Einfo%3Etd%2C%2Etable%3Ethead%3Etr%2Einfo%3Eth%2C%2Etable%3Etbody%3Etr%2Einfo%3Eth%2C%2Etable%3Etfoot%3Etr%2Einfo%3Eth%7Bbackground%2Dcolor%3A%23d9edf7%7D%2Etable%2Dhover%3Etbody%3Etr%3Etd%2Einfo%3Ahover%2C%2Etable%2Dhover%3Etbody%3Etr%3Eth%2Einfo%3Ahover%2C%2Etable%2Dhover%3Etbody%3Etr%2Einfo%3Ahover%3Etd%2C%2Etable%2Dhover%3Etbody%3Etr%3Ahover%3E%2Einfo%2C%2Etable%2Dhover%3Etbody%3Etr%2Einfo%3Ahover%3Eth%7Bbackground%2Dcolor%3A%23c4e3f3%7D%2Etable%3Ethead%3Etr%3Etd%2Ewarning%2C%2Etable%3Etbody%3Etr%3Etd%2Ewarning%2C%2Etable%3Etfoot%3Etr%3Etd%2Ewarning%2C%2Etable%3Ethead%3Etr%3Eth%2Ewarning%2C%2Etable%3Etbody%3Etr%3Eth%2Ewarning%2C%2Etable%3Etfoot%3Etr%3Eth%2Ewarning%2C%2Etable%3Ethead%3Etr%2Ewarning%3Etd%2C%2Etable%3Etbody%3Etr%2Ewarning%3Etd%2C%2Etable%3Etfoot%3Etr%2Ewarning%3Etd%2C%2Etable%3Ethead%3Etr%2Ewarning%3Eth%2C%2Etable%3Etbody%3Etr%2Ewarning%3Eth%2C%2Etable%3Etfoot%3Etr%2Ewarning%3Eth%7Bbackground%2Dcolor%3A%23fcf8e3%7D%2Etable%2Dhover%3Etbody%3Etr%3Etd%2Ewarning%3Ahover%2C%2Etable%2Dhover%3Etbody%3Etr%3Eth%2Ewarning%3Ahover%2C%2Etable%2Dhover%3Etbody%3Etr%2Ewarning%3Ahover%3Etd%2C%2Etable%2Dhover%3Etbody%3Etr%3Ahover%3E%2Ewarning%2C%2Etable%2Dhover%3Etbody%3Etr%2Ewarning%3Ahover%3Eth%7Bbackground%2Dcolor%3A%23faf2cc%7D%2Etable%3Ethead%3Etr%3Etd%2Edanger%2C%2Etable%3Etbody%3Etr%3Etd%2Edanger%2C%2Etable%3Etfoot%3Etr%3Etd%2Edanger%2C%2Etable%3Ethead%3Etr%3Eth%2Edanger%2C%2Etable%3Etbody%3Etr%3Eth%2Edanger%2C%2Etable%3Etfoot%3Etr%3Eth%2Edanger%2C%2Etable%3Ethead%3Etr%2Edanger%3Etd%2C%2Etable%3Etbody%3Etr%2Edanger%3Etd%2C%2Etable%3Etfoot%3Etr%2Edanger%3Etd%2C%2Etable%3Ethead%3Etr%2Edanger%3Eth%2C%2Etable%3Etbody%3Etr%2Edanger%3Eth%2C%2Etable%3Etfoot%3Etr%2Edanger%3Eth%7Bbackground%2Dcolor%3A%23f2dede%7D%2Etable%2Dhover%3Etbody%3Etr%3Etd%2Edanger%3Ahover%2C%2Etable%2Dhover%3Etbody%3Etr%3Eth%2Edanger%3Ahover%2C%2Etable%2Dhover%3Etbody%3Etr%2Edanger%3Ahover%3Etd%2C%2Etable%2Dhover%3Etbody%3Etr%3Ahover%3E%2Edanger%2C%2Etable%2Dhover%3Etbody%3Etr%2Edanger%3Ahover%3Eth%7Bbackground%2Dcolor%3A%23ebcccc%7D%2Etable%2Dresponsive%7Boverflow%2Dx%3Aauto%3Bmin%2Dheight%3A0%2E01%25%7D%40media%20screen%20and%20%28max%2Dwidth%3A767px%29%7B%2Etable%2Dresponsive%7Bwidth%3A100%25%3Bmargin%2Dbottom%3A13%2E5px%3Boverflow%2Dy%3Ahidden%3B%2Dms%2Doverflow%2Dstyle%3A%2Dms%2Dautohiding%2Dscrollbar%3Bborder%3A1px%20solid%20%23dddddd%7D%2Etable%2Dresponsive%3E%2Etable%7Bmargin%2Dbottom%3A0%7D%2Etable%2Dresponsive%3E%2Etable%3Ethead%3Etr%3Eth%2C%2Etable%2Dresponsive%3E%2Etable%3Etbody%3Etr%3Eth%2C%2Etable%2Dresponsive%3E%2Etable%3Etfoot%3Etr%3Eth%2C%2Etable%2Dresponsive%3E%2Etable%3Ethead%3Etr%3Etd%2C%2Etable%2Dresponsive%3E%2Etable%3Etbody%3Etr%3Etd%2C%2Etable%2Dresponsive%3E%2Etable%3Etfoot%3Etr%3Etd%7Bwhite%2Dspace%3Anowrap%7D%2Etable%2Dresponsive%3E%2Etable%2Dbordered%7Bborder%3A0%7D%2Etable%2Dresponsive%3E%2Etable%2Dbordered%3Ethead%3Etr%3Eth%3Afirst%2Dchild%2C%2Etable%2Dresponsive%3E%2Etable%2Dbordered%3Etbody%3Etr%3Eth%3Afirst%2Dchild%2C%2Etable%2Dresponsive%3E%2Etable%2Dbordered%3Etfoot%3Etr%3Eth%3Afirst%2Dchild%2C%2Etable%2Dresponsive%3E%2Etable%2Dbordered%3Ethead%3Etr%3Etd%3Afirst%2Dchild%2C%2Etable%2Dresponsive%3E%2Etable%2Dbordered%3Etbody%3Etr%3Etd%3Afirst%2Dchild%2C%2Etable%2Dresponsive%3E%2Etable%2Dbordered%3Etfoot%3Etr%3Etd%3Afirst%2Dchild%7Bborder%2Dleft%3A0%7D%2Etable%2Dresponsive%3E%2Etable%2Dbordered%3Ethead%3Etr%3Eth%3Alast%2Dchild%2C%2Etable%2Dresponsive%3E%2Etable%2Dbordered%3Etbody%3Etr%3Eth%3Alast%2Dchild%2C%2Etable%2Dresponsive%3E%2Etable%2Dbordered%3Etfoot%3Etr%3Eth%3Alast%2Dchild%2C%2Etable%2Dresponsive%3E%2Etable%2Dbordered%3Ethead%3Etr%3Etd%3Alast%2Dchild%2C%2Etable%2Dresponsive%3E%2Etable%2Dbordered%3Etbody%3Etr%3Etd%3Alast%2Dchild%2C%2Etable%2Dresponsive%3E%2Etable%2Dbordered%3Etfoot%3Etr%3Etd%3Alast%2Dchild%7Bborder%2Dright%3A0%7D%2Etable%2Dresponsive%3E%2Etable%2Dbordered%3Etbody%3Etr%3Alast%2Dchild%3Eth%2C%2Etable%2Dresponsive%3E%2Etable%2Dbordered%3Etfoot%3Etr%3Alast%2Dchild%3Eth%2C%2Etable%2Dresponsive%3E%2Etable%2Dbordered%3Etbody%3Etr%3Alast%2Dchild%3Etd%2C%2Etable%2Dresponsive%3E%2Etable%2Dbordered%3Etfoot%3Etr%3Alast%2Dchild%3Etd%7Bborder%2Dbottom%3A0%7D%7Dfieldset%7Bpadding%3A0%3Bmargin%3A0%3Bborder%3A0%3Bmin%2Dwidth%3A0%7Dlegend%7Bdisplay%3Ablock%3Bwidth%3A100%25%3Bpadding%3A0%3Bmargin%2Dbottom%3A18px%3Bfont%2Dsize%3A19%2E5px%3Bline%2Dheight%3Ainherit%3Bcolor%3A%23777777%3Bborder%3A0%3Bborder%2Dbottom%3A1px%20solid%20%23e5e5e5%7Dlabel%7Bdisplay%3Ainline%2Dblock%3Bmax%2Dwidth%3A100%25%3Bmargin%2Dbottom%3A5px%3Bfont%2Dweight%3Abold%7Dinput%5Btype%3D%22search%22%5D%7B%2Dwebkit%2Dbox%2Dsizing%3Aborder%2Dbox%3B%2Dmoz%2Dbox%2Dsizing%3Aborder%2Dbox%3Bbox%2Dsizing%3Aborder%2Dbox%7Dinput%5Btype%3D%22radio%22%5D%2Cinput%5Btype%3D%22checkbox%22%5D%7Bmargin%3A4px%200%200%3Bmargin%2Dtop%3A1px%20%5C9%3Bline%2Dheight%3Anormal%7Dinput%5Btype%3D%22file%22%5D%7Bdisplay%3Ablock%7Dinput%5Btype%3D%22range%22%5D%7Bdisplay%3Ablock%3Bwidth%3A100%25%7Dselect%5Bmultiple%5D%2Cselect%5Bsize%5D%7Bheight%3Aauto%7Dinput%5Btype%3D%22file%22%5D%3Afocus%2Cinput%5Btype%3D%22radio%22%5D%3Afocus%2Cinput%5Btype%3D%22checkbox%22%5D%3Afocus%7Boutline%3Athin%20dotted%3Boutline%3A5px%20auto%20%2Dwebkit%2Dfocus%2Dring%2Dcolor%3Boutline%2Doffset%3A%2D2px%7Doutput%7Bdisplay%3Ablock%3Bpadding%2Dtop%3A9px%3Bfont%2Dsize%3A13px%3Bline%2Dheight%3A1%2E42857143%3Bcolor%3A%23777777%7D%2Eform%2Dcontrol%7Bdisplay%3Ablock%3Bwidth%3A100%25%3Bheight%3A36px%3Bpadding%3A8px%2012px%3Bfont%2Dsize%3A13px%3Bline%2Dheight%3A1%2E42857143%3Bcolor%3A%23777777%3Bbackground%2Dcolor%3A%23ffffff%3Bbackground%2Dimage%3Anone%3Bborder%3A1px%20solid%20%23dddddd%3Bborder%2Dradius%3A4px%3B%2Dwebkit%2Dbox%2Dshadow%3Ainset%200%201px%201px%20rgba%280%2C0%2C0%2C0%2E075%29%3Bbox%2Dshadow%3Ainset%200%201px%201px%20rgba%280%2C0%2C0%2C0%2E075%29%3B%2Dwebkit%2Dtransition%3Aborder%2Dcolor%20ease%2Din%2Dout%20%2E15s%2C%2Dwebkit%2Dbox%2Dshadow%20ease%2Din%2Dout%20%2E15s%3B%2Do%2Dtransition%3Aborder%2Dcolor%20ease%2Din%2Dout%20%2E15s%2Cbox%2Dshadow%20ease%2Din%2Dout%20%2E15s%3Btransition%3Aborder%2Dcolor%20ease%2Din%2Dout%20%2E15s%2Cbox%2Dshadow%20ease%2Din%2Dout%20%2E15s%7D%2Eform%2Dcontrol%3Afocus%7Bborder%2Dcolor%3A%2366afe9%3Boutline%3A0%3B%2Dwebkit%2Dbox%2Dshadow%3Ainset%200%201px%201px%20rgba%280%2C0%2C0%2C0%2E075%29%2C0%200%208px%20rgba%28102%2C175%2C233%2C0%2E6%29%3Bbox%2Dshadow%3Ainset%200%201px%201px%20rgba%280%2C0%2C0%2C0%2E075%29%2C0%200%208px%20rgba%28102%2C175%2C233%2C0%2E6%29%7D%2Eform%2Dcontrol%3A%3A%2Dmoz%2Dplaceholder%7Bcolor%3A%23dddddd%3Bopacity%3A1%7D%2Eform%2Dcontrol%3A%2Dms%2Dinput%2Dplaceholder%7Bcolor%3A%23dddddd%7D%2Eform%2Dcontrol%3A%3A%2Dwebkit%2Dinput%2Dplaceholder%7Bcolor%3A%23dddddd%7D%2Eform%2Dcontrol%3A%3A%2Dms%2Dexpand%7Bborder%3A0%3Bbackground%2Dcolor%3Atransparent%7D%2Eform%2Dcontrol%5Bdisabled%5D%2C%2Eform%2Dcontrol%5Breadonly%5D%2Cfieldset%5Bdisabled%5D%20%2Eform%2Dcontrol%7Bbackground%2Dcolor%3A%23dddddd%3Bopacity%3A1%7D%2Eform%2Dcontrol%5Bdisabled%5D%2Cfieldset%5Bdisabled%5D%20%2Eform%2Dcontrol%7Bcursor%3Anot%2Dallowed%7Dtextarea%2Eform%2Dcontrol%7Bheight%3Aauto%7Dinput%5Btype%3D%22search%22%5D%7B%2Dwebkit%2Dappearance%3Anone%7D%40media%20screen%20and%20%28%2Dwebkit%2Dmin%2Ddevice%2Dpixel%2Dratio%3A0%29%7Binput%5Btype%3D%22date%22%5D%2Eform%2Dcontrol%2Cinput%5Btype%3D%22time%22%5D%2Eform%2Dcontrol%2Cinput%5Btype%3D%22datetime%2Dlocal%22%5D%2Eform%2Dcontrol%2Cinput%5Btype%3D%22month%22%5D%2Eform%2Dcontrol%7Bline%2Dheight%3A36px%7Dinput%5Btype%3D%22date%22%5D%2Einput%2Dsm%2Cinput%5Btype%3D%22time%22%5D%2Einput%2Dsm%2Cinput%5Btype%3D%22datetime%2Dlocal%22%5D%2Einput%2Dsm%2Cinput%5Btype%3D%22month%22%5D%2Einput%2Dsm%2C%2Einput%2Dgroup%2Dsm%20input%5Btype%3D%22date%22%5D%2C%2Einput%2Dgroup%2Dsm%20input%5Btype%3D%22time%22%5D%2C%2Einput%2Dgroup%2Dsm%20input%5Btype%3D%22datetime%2Dlocal%22%5D%2C%2Einput%2Dgroup%2Dsm%20input%5Btype%3D%22month%22%5D%7Bline%2Dheight%3A30px%7Dinput%5Btype%3D%22date%22%5D%2Einput%2Dlg%2Cinput%5Btype%3D%22time%22%5D%2Einput%2Dlg%2Cinput%5Btype%3D%22datetime%2Dlocal%22%5D%2Einput%2Dlg%2Cinput%5Btype%3D%22month%22%5D%2Einput%2Dlg%2C%2Einput%2Dgroup%2Dlg%20input%5Btype%3D%22date%22%5D%2C%2Einput%2Dgroup%2Dlg%20input%5Btype%3D%22time%22%5D%2C%2Einput%2Dgroup%2Dlg%20input%5Btype%3D%22datetime%2Dlocal%22%5D%2C%2Einput%2Dgroup%2Dlg%20input%5Btype%3D%22month%22%5D%7Bline%2Dheight%3A53px%7D%7D%2Eform%2Dgroup%7Bmargin%2Dbottom%3A15px%7D%2Eradio%2C%2Echeckbox%7Bposition%3Arelative%3Bdisplay%3Ablock%3Bmargin%2Dtop%3A10px%3Bmargin%2Dbottom%3A10px%7D%2Eradio%20label%2C%2Echeckbox%20label%7Bmin%2Dheight%3A18px%3Bpadding%2Dleft%3A20px%3Bmargin%2Dbottom%3A0%3Bfont%2Dweight%3Anormal%3Bcursor%3Apointer%7D%2Eradio%20input%5Btype%3D%22radio%22%5D%2C%2Eradio%2Dinline%20input%5Btype%3D%22radio%22%5D%2C%2Echeckbox%20input%5Btype%3D%22checkbox%22%5D%2C%2Echeckbox%2Dinline%20input%5Btype%3D%22checkbox%22%5D%7Bposition%3Aabsolute%3Bmargin%2Dleft%3A%2D20px%3Bmargin%2Dtop%3A4px%20%5C9%7D%2Eradio%2B%2Eradio%2C%2Echeckbox%2B%2Echeckbox%7Bmargin%2Dtop%3A%2D5px%7D%2Eradio%2Dinline%2C%2Echeckbox%2Dinline%7Bposition%3Arelative%3Bdisplay%3Ainline%2Dblock%3Bpadding%2Dleft%3A20px%3Bmargin%2Dbottom%3A0%3Bvertical%2Dalign%3Amiddle%3Bfont%2Dweight%3Anormal%3Bcursor%3Apointer%7D%2Eradio%2Dinline%2B%2Eradio%2Dinline%2C%2Echeckbox%2Dinline%2B%2Echeckbox%2Dinline%7Bmargin%2Dtop%3A0%3Bmargin%2Dleft%3A10px%7Dinput%5Btype%3D%22radio%22%5D%5Bdisabled%5D%2Cinput%5Btype%3D%22checkbox%22%5D%5Bdisabled%5D%2Cinput%5Btype%3D%22radio%22%5D%2Edisabled%2Cinput%5Btype%3D%22checkbox%22%5D%2Edisabled%2Cfieldset%5Bdisabled%5D%20input%5Btype%3D%22radio%22%5D%2Cfieldset%5Bdisabled%5D%20input%5Btype%3D%22checkbox%22%5D%7Bcursor%3Anot%2Dallowed%7D%2Eradio%2Dinline%2Edisabled%2C%2Echeckbox%2Dinline%2Edisabled%2Cfieldset%5Bdisabled%5D%20%2Eradio%2Dinline%2Cfieldset%5Bdisabled%5D%20%2Echeckbox%2Dinline%7Bcursor%3Anot%2Dallowed%7D%2Eradio%2Edisabled%20label%2C%2Echeckbox%2Edisabled%20label%2Cfieldset%5Bdisabled%5D%20%2Eradio%20label%2Cfieldset%5Bdisabled%5D%20%2Echeckbox%20label%7Bcursor%3Anot%2Dallowed%7D%2Eform%2Dcontrol%2Dstatic%7Bpadding%2Dtop%3A9px%3Bpadding%2Dbottom%3A9px%3Bmargin%2Dbottom%3A0%3Bmin%2Dheight%3A31px%7D%2Eform%2Dcontrol%2Dstatic%2Einput%2Dlg%2C%2Eform%2Dcontrol%2Dstatic%2Einput%2Dsm%7Bpadding%2Dleft%3A0%3Bpadding%2Dright%3A0%7D%2Einput%2Dsm%7Bheight%3A30px%3Bpadding%3A5px%2010px%3Bfont%2Dsize%3A12px%3Bline%2Dheight%3A1%2E5%3Bborder%2Dradius%3A3px%7Dselect%2Einput%2Dsm%7Bheight%3A30px%3Bline%2Dheight%3A30px%7Dtextarea%2Einput%2Dsm%2Cselect%5Bmultiple%5D%2Einput%2Dsm%7Bheight%3Aauto%7D%2Eform%2Dgroup%2Dsm%20%2Eform%2Dcontrol%7Bheight%3A30px%3Bpadding%3A5px%2010px%3Bfont%2Dsize%3A12px%3Bline%2Dheight%3A1%2E5%3Bborder%2Dradius%3A3px%7D%2Eform%2Dgroup%2Dsm%20select%2Eform%2Dcontrol%7Bheight%3A30px%3Bline%2Dheight%3A30px%7D%2Eform%2Dgroup%2Dsm%20textarea%2Eform%2Dcontrol%2C%2Eform%2Dgroup%2Dsm%20select%5Bmultiple%5D%2Eform%2Dcontrol%7Bheight%3Aauto%7D%2Eform%2Dgroup%2Dsm%20%2Eform%2Dcontrol%2Dstatic%7Bheight%3A30px%3Bmin%2Dheight%3A30px%3Bpadding%3A6px%2010px%3Bfont%2Dsize%3A12px%3Bline%2Dheight%3A1%2E5%7D%2Einput%2Dlg%7Bheight%3A53px%3Bpadding%3A14px%2016px%3Bfont%2Dsize%3A17px%3Bline%2Dheight%3A1%2E3333333%3Bborder%2Dradius%3A6px%7Dselect%2Einput%2Dlg%7Bheight%3A53px%3Bline%2Dheight%3A53px%7Dtextarea%2Einput%2Dlg%2Cselect%5Bmultiple%5D%2Einput%2Dlg%7Bheight%3Aauto%7D%2Eform%2Dgroup%2Dlg%20%2Eform%2Dcontrol%7Bheight%3A53px%3Bpadding%3A14px%2016px%3Bfont%2Dsize%3A17px%3Bline%2Dheight%3A1%2E3333333%3Bborder%2Dradius%3A6px%7D%2Eform%2Dgroup%2Dlg%20select%2Eform%2Dcontrol%7Bheight%3A53px%3Bline%2Dheight%3A53px%7D%2Eform%2Dgroup%2Dlg%20textarea%2Eform%2Dcontrol%2C%2Eform%2Dgroup%2Dlg%20select%5Bmultiple%5D%2Eform%2Dcontrol%7Bheight%3Aauto%7D%2Eform%2Dgroup%2Dlg%20%2Eform%2Dcontrol%2Dstatic%7Bheight%3A53px%3Bmin%2Dheight%3A35px%3Bpadding%3A15px%2016px%3Bfont%2Dsize%3A17px%3Bline%2Dheight%3A1%2E3333333%7D%2Ehas%2Dfeedback%7Bposition%3Arelative%7D%2Ehas%2Dfeedback%20%2Eform%2Dcontrol%7Bpadding%2Dright%3A45px%7D%2Eform%2Dcontrol%2Dfeedback%7Bposition%3Aabsolute%3Btop%3A0%3Bright%3A0%3Bz%2Dindex%3A2%3Bdisplay%3Ablock%3Bwidth%3A36px%3Bheight%3A36px%3Bline%2Dheight%3A36px%3Btext%2Dalign%3Acenter%3Bpointer%2Devents%3Anone%7D%2Einput%2Dlg%2B%2Eform%2Dcontrol%2Dfeedback%2C%2Einput%2Dgroup%2Dlg%2B%2Eform%2Dcontrol%2Dfeedback%2C%2Eform%2Dgroup%2Dlg%20%2Eform%2Dcontrol%2B%2Eform%2Dcontrol%2Dfeedback%7Bwidth%3A53px%3Bheight%3A53px%3Bline%2Dheight%3A53px%7D%2Einput%2Dsm%2B%2Eform%2Dcontrol%2Dfeedback%2C%2Einput%2Dgroup%2Dsm%2B%2Eform%2Dcontrol%2Dfeedback%2C%2Eform%2Dgroup%2Dsm%20%2Eform%2Dcontrol%2B%2Eform%2Dcontrol%2Dfeedback%7Bwidth%3A30px%3Bheight%3A30px%3Bline%2Dheight%3A30px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7Bcolor%3A%23468847%7D%2Ehas%2Dsuccess%20%2Eform%2Dcontrol%7Bborder%2Dcolor%3A%23468847%3B%2Dwebkit%2Dbox%2Dshadow%3Ainset%200%201px%201px%20rgba%280%2C0%2C0%2C0%2E075%29%3Bbox%2Dshadow%3Ainset%200%201px%201px%20rgba%280%2C0%2C0%2C0%2E075%29%7D%2Ehas%2Dsuccess%20%2Eform%2Dcontrol%3Afocus%7Bborder%2Dcolor%3A%23356635%3B%2Dwebkit%2Dbox%2Dshadow%3Ainset%200%201px%201px%20rgba%280%2C0%2C0%2C0%2E075%29%2C0%200%206px%20%237aba7b%3Bbox%2Dshadow%3Ainset%200%201px%201px%20rgba%280%2C0%2C0%2C0%2E075%29%2C0%200%206px%20%237aba7b%7D%2Ehas%2Dsuccess%20%2Einput%2Dgroup%2Daddon%7Bcolor%3A%23468847%3Bborder%2Dcolor%3A%23468847%3Bbackground%2Dcolor%3A%23dff0d8%7D%2Ehas%2Dsuccess%20%2Eform%2Dcontrol%2Dfeedback%7Bcolor%3A%23468847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7Bcolor%3A%23c09853%7D%2Ehas%2Dwarning%20%2Eform%2Dcontrol%7Bborder%2Dcolor%3A%23c09853%3B%2Dwebkit%2Dbox%2Dshadow%3Ainset%200%201px%201px%20rgba%280%2C0%2C0%2C0%2E075%29%3Bbox%2Dshadow%3Ainset%200%201px%201px%20rgba%280%2C0%2C0%2C0%2E075%29%7D%2Ehas%2Dwarning%20%2Eform%2Dcontrol%3Afocus%7Bborder%2Dcolor%3A%23a47e3c%3B%2Dwebkit%2Dbox%2Dshadow%3Ainset%200%201px%201px%20rgba%280%2C0%2C0%2C0%2E075%29%2C0%200%206px%20%23dbc59e%3Bbox%2Dshadow%3Ainset%200%201px%201px%20rgba%280%2C0%2C0%2C0%2E075%29%2C0%200%206px%20%23dbc59e%7D%2Ehas%2Dwarning%20%2Einput%2Dgroup%2Daddon%7Bcolor%3A%23c09853%3Bborder%2Dcolor%3A%23c09853%3Bbackground%2Dcolor%3A%23fcf8e3%7D%2Ehas%2Dwarning%20%2Eform%2Dcontrol%2Dfeedback%7Bcolor%3A%23c09853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7Bcolor%3A%23b94a48%7D%2Ehas%2Derror%20%2Eform%2Dcontrol%7Bborder%2Dcolor%3A%23b94a48%3B%2Dwebkit%2Dbox%2Dshadow%3Ainset%200%201px%201px%20rgba%280%2C0%2C0%2C0%2E075%29%3Bbox%2Dshadow%3Ainset%200%201px%201px%20rgba%280%2C0%2C0%2C0%2E075%29%7D%2Ehas%2Derror%20%2Eform%2Dcontrol%3Afocus%7Bborder%2Dcolor%3A%23953b39%3B%2Dwebkit%2Dbox%2Dshadow%3Ainset%200%201px%201px%20rgba%280%2C0%2C0%2C0%2E075%29%2C0%200%206px%20%23d59392%3Bbox%2Dshadow%3Ainset%200%201px%201px%20rgba%280%2C0%2C0%2C0%2E075%29%2C0%200%206px%20%23d59392%7D%2Ehas%2Derror%20%2Einput%2Dgroup%2Daddon%7Bcolor%3A%23b94a48%3Bborder%2Dcolor%3A%23b94a48%3Bbackground%2Dcolor%3A%23f2dede%7D%2Ehas%2Derror%20%2Eform%2Dcontrol%2Dfeedback%7Bcolor%3A%23b94a48%7D%2Ehas%2Dfeedback%20label%7E%2Eform%2Dcontrol%2Dfeedback%7Btop%3A23px%7D%2Ehas%2Dfeedback%20label%2Esr%2Donly%7E%2Eform%2Dcontrol%2Dfeedback%7Btop%3A0%7D%2Ehelp%2Dblock%7Bdisplay%3Ablock%3Bmargin%2Dtop%3A5px%3Bmargin%2Dbottom%3A10px%3Bcolor%3A%23b7b7b7%7D%40media%20%28min%2Dwidth%3A768px%29%7B%2Eform%2Dinline%20%2Eform%2Dgroup%7Bdisplay%3Ainline%2Dblock%3Bmargin%2Dbottom%3A0%3Bvertical%2Dalign%3Amiddle%7D%2Eform%2Dinline%20%2Eform%2Dcontrol%7Bdisplay%3Ainline%2Dblock%3Bwidth%3Aauto%3Bvertical%2Dalign%3Amiddle%7D%2Eform%2Dinline%20%2Eform%2Dcontrol%2Dstatic%7Bdisplay%3Ainline%2Dblock%7D%2Eform%2Dinline%20%2Einput%2Dgroup%7Bdisplay%3Ainline%2Dtable%3Bvertical%2Dalign%3Amiddle%7D%2Eform%2Dinline%20%2Einput%2Dgroup%20%2Einput%2Dgroup%2Daddon%2C%2Eform%2Dinline%20%2Einput%2Dgroup%20%2Einput%2Dgroup%2Dbtn%2C%2Eform%2Dinline%20%2Einput%2Dgroup%20%2Eform%2Dcontrol%7Bwidth%3Aauto%7D%2Eform%2Dinline%20%2Einput%2Dgroup%3E%2Eform%2Dcontrol%7Bwidth%3A100%25%7D%2Eform%2Dinline%20%2Econtrol%2Dlabel%7Bmargin%2Dbottom%3A0%3Bvertical%2Dalign%3Amiddle%7D%2Eform%2Dinline%20%2Eradio%2C%2Eform%2Dinline%20%2Echeckbox%7Bdisplay%3Ainline%2Dblock%3Bmargin%2Dtop%3A0%3Bmargin%2Dbottom%3A0%3Bvertical%2Dalign%3Amiddle%7D%2Eform%2Dinline%20%2Eradio%20label%2C%2Eform%2Dinline%20%2Echeckbox%20label%7Bpadding%2Dleft%3A0%7D%2Eform%2Dinline%20%2Eradio%20input%5Btype%3D%22radio%22%5D%2C%2Eform%2Dinline%20%2Echeckbox%20input%5Btype%3D%22checkbox%22%5D%7Bposition%3Arelative%3Bmargin%2Dleft%3A0%7D%2Eform%2Dinline%20%2Ehas%2Dfeedback%20%2Eform%2Dcontrol%2Dfeedback%7Btop%3A0%7D%7D%2Eform%2Dhorizontal%20%2Eradio%2C%2Eform%2Dhorizontal%20%2Echeckbox%2C%2Eform%2Dhorizontal%20%2Eradio%2Dinline%2C%2Eform%2Dhorizontal%20%2Echeckbox%2Dinline%7Bmargin%2Dtop%3A0%3Bmargin%2Dbottom%3A0%3Bpadding%2Dtop%3A9px%7D%2Eform%2Dhorizontal%20%2Eradio%2C%2Eform%2Dhorizontal%20%2Echeckbox%7Bmin%2Dheight%3A27px%7D%2Eform%2Dhorizontal%20%2Eform%2Dgroup%7Bmargin%2Dleft%3A%2D15px%3Bmargin%2Dright%3A%2D15px%7D%40media%20%28min%2Dwidth%3A768px%29%7B%2Eform%2Dhorizontal%20%2Econtrol%2Dlabel%7Btext%2Dalign%3Aright%3Bmargin%2Dbottom%3A0%3Bpadding%2Dtop%3A9px%7D%7D%2Eform%2Dhorizontal%20%2Ehas%2Dfeedback%20%2Eform%2Dcontrol%2Dfeedback%7Bright%3A15px%7D%40media%20%28min%2Dwidth%3A768px%29%7B%2Eform%2Dhorizontal%20%2Eform%2Dgroup%2Dlg%20%2Econtrol%2Dlabel%7Bpadding%2Dtop%3A15px%3Bfont%2Dsize%3A17px%7D%7D%40media%20%28min%2Dwidth%3A768px%29%7B%2Eform%2Dhorizontal%20%2Eform%2Dgroup%2Dsm%20%2Econtrol%2Dlabel%7Bpadding%2Dtop%3A6px%3Bfont%2Dsize%3A12px%7D%7D%2Ebtn%7Bdisplay%3Ainline%2Dblock%3Bmargin%2Dbottom%3A0%3Bfont%2Dweight%3Anormal%3Btext%2Dalign%3Acenter%3Bvertical%2Dalign%3Amiddle%3B%2Dms%2Dtouch%2Daction%3Amanipulation%3Btouch%2Daction%3Amanipulation%3Bcursor%3Apointer%3Bbackground%2Dimage%3Anone%3Bborder%3A1px%20solid%20transparent%3Bwhite%2Dspace%3Anowrap%3Bpadding%3A8px%2012px%3Bfont%2Dsize%3A13px%3Bline%2Dheight%3A1%2E42857143%3Bborder%2Dradius%3A4px%3B%2Dwebkit%2Duser%2Dselect%3Anone%3B%2Dmoz%2Duser%2Dselect%3Anone%3B%2Dms%2Duser%2Dselect%3Anone%3Buser%2Dselect%3Anone%7D%2Ebtn%3Afocus%2C%2Ebtn%3Aactive%3Afocus%2C%2Ebtn%2Eactive%3Afocus%2C%2Ebtn%2Efocus%2C%2Ebtn%3Aactive%2Efocus%2C%2Ebtn%2Eactive%2Efocus%7Boutline%3Athin%20dotted%3Boutline%3A5px%20auto%20%2Dwebkit%2Dfocus%2Dring%2Dcolor%3Boutline%2Doffset%3A%2D2px%7D%2Ebtn%3Ahover%2C%2Ebtn%3Afocus%2C%2Ebtn%2Efocus%7Bcolor%3A%23ffffff%3Btext%2Ddecoration%3Anone%7D%2Ebtn%3Aactive%2C%2Ebtn%2Eactive%7Boutline%3A0%3Bbackground%2Dimage%3Anone%3B%2Dwebkit%2Dbox%2Dshadow%3Ainset%200%203px%205px%20rgba%280%2C0%2C0%2C0%2E125%29%3Bbox%2Dshadow%3Ainset%200%203px%205px%20rgba%280%2C0%2C0%2C0%2E125%29%7D%2Ebtn%2Edisabled%2C%2Ebtn%5Bdisabled%5D%2Cfieldset%5Bdisabled%5D%20%2Ebtn%7Bcursor%3Anot%2Dallowed%3Bopacity%3A0%2E65%3Bfilter%3Aalpha%28opacity%3D65%29%3B%2Dwebkit%2Dbox%2Dshadow%3Anone%3Bbox%2Dshadow%3Anone%7Da%2Ebtn%2Edisabled%2Cfieldset%5Bdisabled%5D%20a%2Ebtn%7Bpointer%2Devents%3Anone%7D%2Ebtn%2Ddefault%7Bcolor%3A%23ffffff%3Bbackground%2Dcolor%3A%23474949%3Bborder%2Dcolor%3A%23474949%7D%2Ebtn%2Ddefault%3Afocus%2C%2Ebtn%2Ddefault%2Efocus%7Bcolor%3A%23ffffff%3Bbackground%2Dcolor%3A%232e2f2f%3Bborder%2Dcolor%3A%23080808%7D%2Ebtn%2Ddefault%3Ahover%7Bcolor%3A%23ffffff%3Bbackground%2Dcolor%3A%232e2f2f%3Bborder%2Dcolor%3A%23292a2a%7D%2Ebtn%2Ddefault%3Aactive%2C%2Ebtn%2Ddefault%2Eactive%2C%2Eopen%3E%2Edropdown%2Dtoggle%2Ebtn%2Ddefault%7Bcolor%3A%23ffffff%3Bbackground%2Dcolor%3A%232e2f2f%3Bborder%2Dcolor%3A%23292a2a%7D%2Ebtn%2Ddefault%3Aactive%3Ahover%2C%2Ebtn%2Ddefault%2Eactive%3Ahover%2C%2Eopen%3E%2Edropdown%2Dtoggle%2Ebtn%2Ddefault%3Ahover%2C%2Ebtn%2Ddefault%3Aactive%3Afocus%2C%2Ebtn%2Ddefault%2Eactive%3Afocus%2C%2Eopen%3E%2Edropdown%2Dtoggle%2Ebtn%2Ddefault%3Afocus%2C%2Ebtn%2Ddefault%3Aactive%2Efocus%2C%2Ebtn%2Ddefault%2Eactive%2Efocus%2C%2Eopen%3E%2Edropdown%2Dtoggle%2Ebtn%2Ddefault%2Efocus%7Bcolor%3A%23ffffff%3Bbackground%2Dcolor%3A%231c1d1d%3Bborder%2Dcolor%3A%23080808%7D%2Ebtn%2Ddefault%3Aactive%2C%2Ebtn%2Ddefault%2Eactive%2C%2Eopen%3E%2Edropdown%2Dtoggle%2Ebtn%2Ddefault%7Bbackground%2Dimage%3Anone%7D%2Ebtn%2Ddefault%2Edisabled%3Ahover%2C%2Ebtn%2Ddefault%5Bdisabled%5D%3Ahover%2Cfieldset%5Bdisabled%5D%20%2Ebtn%2Ddefault%3Ahover%2C%2Ebtn%2Ddefault%2Edisabled%3Afocus%2C%2Ebtn%2Ddefault%5Bdisabled%5D%3Afocus%2Cfieldset%5Bdisabled%5D%20%2Ebtn%2Ddefault%3Afocus%2C%2Ebtn%2Ddefault%2Edisabled%2Efocus%2C%2Ebtn%2Ddefault%5Bdisabled%5D%2Efocus%2Cfieldset%5Bdisabled%5D%20%2Ebtn%2Ddefault%2Efocus%7Bbackground%2Dcolor%3A%23474949%3Bborder%2Dcolor%3A%23474949%7D%2Ebtn%2Ddefault%20%2Ebadge%7Bcolor%3A%23474949%3Bbackground%2Dcolor%3A%23ffffff%7D%2Ebtn%2Dprimary%7Bcolor%3A%23ffffff%3Bbackground%2Dcolor%3A%23d9230f%3Bborder%2Dcolor%3A%23d9230f%7D%2Ebtn%2Dprimary%3Afocus%2C%2Ebtn%2Dprimary%2Efocus%7Bcolor%3A%23ffffff%3Bbackground%2Dcolor%3A%23a91b0c%3Bborder%2Dcolor%3A%23621007%7D%2Ebtn%2Dprimary%3Ahover%7Bcolor%3A%23ffffff%3Bbackground%2Dcolor%3A%23a91b0c%3Bborder%2Dcolor%3A%23a01a0b%7D%2Ebtn%2Dprimary%3Aactive%2C%2Ebtn%2Dprimary%2Eactive%2C%2Eopen%3E%2Edropdown%2Dtoggle%2Ebtn%2Dprimary%7Bcolor%3A%23ffffff%3Bbackground%2Dcolor%3A%23a91b0c%3Bborder%2Dcolor%3A%23a01a0b%7D%2Ebtn%2Dprimary%3Aactive%3Ahover%2C%2Ebtn%2Dprimary%2Eactive%3Ahover%2C%2Eopen%3E%2Edropdown%2Dtoggle%2Ebtn%2Dprimary%3Ahover%2C%2Ebtn%2Dprimary%3Aactive%3Afocus%2C%2Ebtn%2Dprimary%2Eactive%3Afocus%2C%2Eopen%3E%2Edropdown%2Dtoggle%2Ebtn%2Dprimary%3Afocus%2C%2Ebtn%2Dprimary%3Aactive%2Efocus%2C%2Ebtn%2Dprimary%2Eactive%2Efocus%2C%2Eopen%3E%2Edropdown%2Dtoggle%2Ebtn%2Dprimary%2Efocus%7Bcolor%3A%23ffffff%3Bbackground%2Dcolor%3A%23881609%3Bborder%2Dcolor%3A%23621007%7D%2Ebtn%2Dprimary%3Aactive%2C%2Ebtn%2Dprimary%2Eactive%2C%2Eopen%3E%2Edropdown%2Dtoggle%2Ebtn%2Dprimary%7Bbackground%2Dimage%3Anone%7D%2Ebtn%2Dprimary%2Edisabled%3Ahover%2C%2Ebtn%2Dprimary%5Bdisabled%5D%3Ahover%2Cfieldset%5Bdisabled%5D%20%2Ebtn%2Dprimary%3Ahover%2C%2Ebtn%2Dprimary%2Edisabled%3Afocus%2C%2Ebtn%2Dprimary%5Bdisabled%5D%3Afocus%2Cfieldset%5Bdisabled%5D%20%2Ebtn%2Dprimary%3Afocus%2C%2Ebtn%2Dprimary%2Edisabled%2Efocus%2C%2Ebtn%2Dprimary%5Bdisabled%5D%2Efocus%2Cfieldset%5Bdisabled%5D%20%2Ebtn%2Dprimary%2Efocus%7Bbackground%2Dcolor%3A%23d9230f%3Bborder%2Dcolor%3A%23d9230f%7D%2Ebtn%2Dprimary%20%2Ebadge%7Bcolor%3A%23d9230f%3Bbackground%2Dcolor%3A%23ffffff%7D%2Ebtn%2Dsuccess%7Bcolor%3A%23ffffff%3Bbackground%2Dcolor%3A%23469408%3Bborder%2Dcolor%3A%23469408%7D%2Ebtn%2Dsuccess%3Afocus%2C%2Ebtn%2Dsuccess%2Efocus%7Bcolor%3A%23ffffff%3Bbackground%2Dcolor%3A%232f6405%3Bborder%2Dcolor%3A%230d1b01%7D%2Ebtn%2Dsuccess%3Ahover%7Bcolor%3A%23ffffff%3Bbackground%2Dcolor%3A%232f6405%3Bborder%2Dcolor%3A%232b5a05%7D%2Ebtn%2Dsuccess%3Aactive%2C%2Ebtn%2Dsuccess%2Eactive%2C%2Eopen%3E%2Edropdown%2Dtoggle%2Ebtn%2Dsuccess%7Bcolor%3A%23ffffff%3Bbackground%2Dcolor%3A%232f6405%3Bborder%2Dcolor%3A%232b5a05%7D%2Ebtn%2Dsuccess%3Aactive%3Ahover%2C%2Ebtn%2Dsuccess%2Eactive%3Ahover%2C%2Eopen%3E%2Edropdown%2Dtoggle%2Ebtn%2Dsuccess%3Ahover%2C%2Ebtn%2Dsuccess%3Aactive%3Afocus%2C%2Ebtn%2Dsuccess%2Eactive%3Afocus%2C%2Eopen%3E%2Edropdown%2Dtoggle%2Ebtn%2Dsuccess%3Afocus%2C%2Ebtn%2Dsuccess%3Aactive%2Efocus%2C%2Ebtn%2Dsuccess%2Eactive%2Efocus%2C%2Eopen%3E%2Edropdown%2Dtoggle%2Ebtn%2Dsuccess%2Efocus%7Bcolor%3A%23ffffff%3Bbackground%2Dcolor%3A%231f4204%3Bborder%2Dcolor%3A%230d1b01%7D%2Ebtn%2Dsuccess%3Aactive%2C%2Ebtn%2Dsuccess%2Eactive%2C%2Eopen%3E%2Edropdown%2Dtoggle%2Ebtn%2Dsuccess%7Bbackground%2Dimage%3Anone%7D%2Ebtn%2Dsuccess%2Edisabled%3Ahover%2C%2Ebtn%2Dsuccess%5Bdisabled%5D%3Ahover%2Cfieldset%5Bdisabled%5D%20%2Ebtn%2Dsuccess%3Ahover%2C%2Ebtn%2Dsuccess%2Edisabled%3Afocus%2C%2Ebtn%2Dsuccess%5Bdisabled%5D%3Afocus%2Cfieldset%5Bdisabled%5D%20%2Ebtn%2Dsuccess%3Afocus%2C%2Ebtn%2Dsuccess%2Edisabled%2Efocus%2C%2Ebtn%2Dsuccess%5Bdisabled%5D%2Efocus%2Cfieldset%5Bdisabled%5D%20%2Ebtn%2Dsuccess%2Efocus%7Bbackground%2Dcolor%3A%23469408%3Bborder%2Dcolor%3A%23469408%7D%2Ebtn%2Dsuccess%20%2Ebadge%7Bcolor%3A%23469408%3Bbackground%2Dcolor%3A%23ffffff%7D%2Ebtn%2Dinfo%7Bcolor%3A%23ffffff%3Bbackground%2Dcolor%3A%23029acf%3Bborder%2Dcolor%3A%23029acf%7D%2Ebtn%2Dinfo%3Afocus%2C%2Ebtn%2Dinfo%2Efocus%7Bcolor%3A%23ffffff%3Bbackground%2Dcolor%3A%2302749c%3Bborder%2Dcolor%3A%23013c51%7D%2Ebtn%2Dinfo%3Ahover%7Bcolor%3A%23ffffff%3Bbackground%2Dcolor%3A%2302749c%3Bborder%2Dcolor%3A%23016d92%7D%2Ebtn%2Dinfo%3Aactive%2C%2Ebtn%2Dinfo%2Eactive%2C%2Eopen%3E%2Edropdown%2Dtoggle%2Ebtn%2Dinfo%7Bcolor%3A%23ffffff%3Bbackground%2Dcolor%3A%2302749c%3Bborder%2Dcolor%3A%23016d92%7D%2Ebtn%2Dinfo%3Aactive%3Ahover%2C%2Ebtn%2Dinfo%2Eactive%3Ahover%2C%2Eopen%3E%2Edropdown%2Dtoggle%2Ebtn%2Dinfo%3Ahover%2C%2Ebtn%2Dinfo%3Aactive%3Afocus%2C%2Ebtn%2Dinfo%2Eactive%3Afocus%2C%2Eopen%3E%2Edropdown%2Dtoggle%2Ebtn%2Dinfo%3Afocus%2C%2Ebtn%2Dinfo%3Aactive%2Efocus%2C%2Ebtn%2Dinfo%2Eactive%2Efocus%2C%2Eopen%3E%2Edropdown%2Dtoggle%2Ebtn%2Dinfo%2Efocus%7Bcolor%3A%23ffffff%3Bbackground%2Dcolor%3A%23015a79%3Bborder%2Dcolor%3A%23013c51%7D%2Ebtn%2Dinfo%3Aactive%2C%2Ebtn%2Dinfo%2Eactive%2C%2Eopen%3E%2Edropdown%2Dtoggle%2Ebtn%2Dinfo%7Bbackground%2Dimage%3Anone%7D%2Ebtn%2Dinfo%2Edisabled%3Ahover%2C%2Ebtn%2Dinfo%5Bdisabled%5D%3Ahover%2Cfieldset%5Bdisabled%5D%20%2Ebtn%2Dinfo%3Ahover%2C%2Ebtn%2Dinfo%2Edisabled%3Afocus%2C%2Ebtn%2Dinfo%5Bdisabled%5D%3Afocus%2Cfieldset%5Bdisabled%5D%20%2Ebtn%2Dinfo%3Afocus%2C%2Ebtn%2Dinfo%2Edisabled%2Efocus%2C%2Ebtn%2Dinfo%5Bdisabled%5D%2Efocus%2Cfieldset%5Bdisabled%5D%20%2Ebtn%2Dinfo%2Efocus%7Bbackground%2Dcolor%3A%23029acf%3Bborder%2Dcolor%3A%23029acf%7D%2Ebtn%2Dinfo%20%2Ebadge%7Bcolor%3A%23029acf%3Bbackground%2Dcolor%3A%23ffffff%7D%2Ebtn%2Dwarning%7Bcolor%3A%23ffffff%3Bbackground%2Dcolor%3A%239b479f%3Bborder%2Dcolor%3A%239b479f%7D%2Ebtn%2Dwarning%3Afocus%2C%2Ebtn%2Dwarning%2Efocus%7Bcolor%3A%23ffffff%3Bbackground%2Dcolor%3A%2379377c%3Bborder%2Dcolor%3A%23452047%7D%2Ebtn%2Dwarning%3Ahover%7Bcolor%3A%23ffffff%3Bbackground%2Dcolor%3A%2379377c%3Bborder%2Dcolor%3A%23723475%7D%2Ebtn%2Dwarning%3Aactive%2C%2Ebtn%2Dwarning%2Eactive%2C%2Eopen%3E%2Edropdown%2Dtoggle%2Ebtn%2Dwarning%7Bcolor%3A%23ffffff%3Bbackground%2Dcolor%3A%2379377c%3Bborder%2Dcolor%3A%23723475%7D%2Ebtn%2Dwarning%3Aactive%3Ahover%2C%2Ebtn%2Dwarning%2Eactive%3Ahover%2C%2Eopen%3E%2Edropdown%2Dtoggle%2Ebtn%2Dwarning%3Ahover%2C%2Ebtn%2Dwarning%3Aactive%3Afocus%2C%2Ebtn%2Dwarning%2Eactive%3Afocus%2C%2Eopen%3E%2Edropdown%2Dtoggle%2Ebtn%2Dwarning%3Afocus%2C%2Ebtn%2Dwarning%3Aactive%2Efocus%2C%2Ebtn%2Dwarning%2Eactive%2Efocus%2C%2Eopen%3E%2Edropdown%2Dtoggle%2Ebtn%2Dwarning%2Efocus%7Bcolor%3A%23ffffff%3Bbackground%2Dcolor%3A%23612c63%3Bborder%2Dcolor%3A%23452047%7D%2Ebtn%2Dwarning%3Aactive%2C%2Ebtn%2Dwarning%2Eactive%2C%2Eopen%3E%2Edropdown%2Dtoggle%2Ebtn%2Dwarning%7Bbackground%2Dimage%3Anone%7D%2Ebtn%2Dwarning%2Edisabled%3Ahover%2C%2Ebtn%2Dwarning%5Bdisabled%5D%3Ahover%2Cfieldset%5Bdisabled%5D%20%2Ebtn%2Dwarning%3Ahover%2C%2Ebtn%2Dwarning%2Edisabled%3Afocus%2C%2Ebtn%2Dwarning%5Bdisabled%5D%3Afocus%2Cfieldset%5Bdisabled%5D%20%2Ebtn%2Dwarning%3Afocus%2C%2Ebtn%2Dwarning%2Edisabled%2Efocus%2C%2Ebtn%2Dwarning%5Bdisabled%5D%2Efocus%2Cfieldset%5Bdisabled%5D%20%2Ebtn%2Dwarning%2Efocus%7Bbackground%2Dcolor%3A%239b479f%3Bborder%2Dcolor%3A%239b479f%7D%2Ebtn%2Dwarning%20%2Ebadge%7Bcolor%3A%239b479f%3Bbackground%2Dcolor%3A%23ffffff%7D%2Ebtn%2Ddanger%7Bcolor%3A%23ffffff%3Bbackground%2Dcolor%3A%23d9831f%3Bborder%2Dcolor%3A%23d9831f%7D%2Ebtn%2Ddanger%3Afocus%2C%2Ebtn%2Ddanger%2Efocus%7Bcolor%3A%23ffffff%3Bbackground%2Dcolor%3A%23ac6819%3Bborder%2Dcolor%3A%2369400f%7D%2Ebtn%2Ddanger%3Ahover%7Bcolor%3A%23ffffff%3Bbackground%2Dcolor%3A%23ac6819%3Bborder%2Dcolor%3A%23a36317%7D%2Ebtn%2Ddanger%3Aactive%2C%2Ebtn%2Ddanger%2Eactive%2C%2Eopen%3E%2Edropdown%2Dtoggle%2Ebtn%2Ddanger%7Bcolor%3A%23ffffff%3Bbackground%2Dcolor%3A%23ac6819%3Bborder%2Dcolor%3A%23a36317%7D%2Ebtn%2Ddanger%3Aactive%3Ahover%2C%2Ebtn%2Ddanger%2Eactive%3Ahover%2C%2Eopen%3E%2Edropdown%2Dtoggle%2Ebtn%2Ddanger%3Ahover%2C%2Ebtn%2Ddanger%3Aactive%3Afocus%2C%2Ebtn%2Ddanger%2Eactive%3Afocus%2C%2Eopen%3E%2Edropdown%2Dtoggle%2Ebtn%2Ddanger%3Afocus%2C%2Ebtn%2Ddanger%3Aactive%2Efocus%2C%2Ebtn%2Ddanger%2Eactive%2Efocus%2C%2Eopen%3E%2Edropdown%2Dtoggle%2Ebtn%2Ddanger%2Efocus%7Bcolor%3A%23ffffff%3Bbackground%2Dcolor%3A%238d5514%3Bborder%2Dcolor%3A%2369400f%7D%2Ebtn%2Ddanger%3Aactive%2C%2Ebtn%2Ddanger%2Eactive%2C%2Eopen%3E%2Edropdown%2Dtoggle%2Ebtn%2Ddanger%7Bbackground%2Dimage%3Anone%7D%2Ebtn%2Ddanger%2Edisabled%3Ahover%2C%2Ebtn%2Ddanger%5Bdisabled%5D%3Ahover%2Cfieldset%5Bdisabled%5D%20%2Ebtn%2Ddanger%3Ahover%2C%2Ebtn%2Ddanger%2Edisabled%3Afocus%2C%2Ebtn%2Ddanger%5Bdisabled%5D%3Afocus%2Cfieldset%5Bdisabled%5D%20%2Ebtn%2Ddanger%3Afocus%2C%2Ebtn%2Ddanger%2Edisabled%2Efocus%2C%2Ebtn%2Ddanger%5Bdisabled%5D%2Efocus%2Cfieldset%5Bdisabled%5D%20%2Ebtn%2Ddanger%2Efocus%7Bbackground%2Dcolor%3A%23d9831f%3Bborder%2Dcolor%3A%23d9831f%7D%2Ebtn%2Ddanger%20%2Ebadge%7Bcolor%3A%23d9831f%3Bbackground%2Dcolor%3A%23ffffff%7D%2Ebtn%2Dlink%7Bcolor%3A%23d9230f%3Bfont%2Dweight%3Anormal%3Bborder%2Dradius%3A0%7D%2Ebtn%2Dlink%2C%2Ebtn%2Dlink%3Aactive%2C%2Ebtn%2Dlink%2Eactive%2C%2Ebtn%2Dlink%5Bdisabled%5D%2Cfieldset%5Bdisabled%5D%20%2Ebtn%2Dlink%7Bbackground%2Dcolor%3Atransparent%3B%2Dwebkit%2Dbox%2Dshadow%3Anone%3Bbox%2Dshadow%3Anone%7D%2Ebtn%2Dlink%2C%2Ebtn%2Dlink%3Ahover%2C%2Ebtn%2Dlink%3Afocus%2C%2Ebtn%2Dlink%3Aactive%7Bborder%2Dcolor%3Atransparent%7D%2Ebtn%2Dlink%3Ahover%2C%2Ebtn%2Dlink%3Afocus%7Bcolor%3A%2391170a%3Btext%2Ddecoration%3Aunderline%3Bbackground%2Dcolor%3Atransparent%7D%2Ebtn%2Dlink%5Bdisabled%5D%3Ahover%2Cfieldset%5Bdisabled%5D%20%2Ebtn%2Dlink%3Ahover%2C%2Ebtn%2Dlink%5Bdisabled%5D%3Afocus%2Cfieldset%5Bdisabled%5D%20%2Ebtn%2Dlink%3Afocus%7Bcolor%3A%23808080%3Btext%2Ddecoration%3Anone%7D%2Ebtn%2Dlg%2C%2Ebtn%2Dgroup%2Dlg%3E%2Ebtn%7Bpadding%3A14px%2016px%3Bfont%2Dsize%3A17px%3Bline%2Dheight%3A1%2E3333333%3Bborder%2Dradius%3A6px%7D%2Ebtn%2Dsm%2C%2Ebtn%2Dgroup%2Dsm%3E%2Ebtn%7Bpadding%3A5px%2010px%3Bfont%2Dsize%3A12px%3Bline%2Dheight%3A1%2E5%3Bborder%2Dradius%3A3px%7D%2Ebtn%2Dxs%2C%2Ebtn%2Dgroup%2Dxs%3E%2Ebtn%7Bpadding%3A1px%205px%3Bfont%2Dsize%3A12px%3Bline%2Dheight%3A1%2E5%3Bborder%2Dradius%3A3px%7D%2Ebtn%2Dblock%7Bdisplay%3Ablock%3Bwidth%3A100%25%7D%2Ebtn%2Dblock%2B%2Ebtn%2Dblock%7Bmargin%2Dtop%3A5px%7Dinput%5Btype%3D%22submit%22%5D%2Ebtn%2Dblock%2Cinput%5Btype%3D%22reset%22%5D%2Ebtn%2Dblock%2Cinput%5Btype%3D%22button%22%5D%2Ebtn%2Dblock%7Bwidth%3A100%25%7D%2Efade%7Bopacity%3A0%3B%2Dwebkit%2Dtransition%3Aopacity%200%2E15s%20linear%3B%2Do%2Dtransition%3Aopacity%200%2E15s%20linear%3Btransition%3Aopacity%200%2E15s%20linear%7D%2Efade%2Ein%7Bopacity%3A1%7D%2Ecollapse%7Bdisplay%3Anone%7D%2Ecollapse%2Ein%7Bdisplay%3Ablock%7Dtr%2Ecollapse%2Ein%7Bdisplay%3Atable%2Drow%7Dtbody%2Ecollapse%2Ein%7Bdisplay%3Atable%2Drow%2Dgroup%7D%2Ecollapsing%7Bposition%3Arelative%3Bheight%3A0%3Boverflow%3Ahidden%3B%2Dwebkit%2Dtransition%2Dproperty%3Aheight%2C%20visibility%3B%2Do%2Dtransition%2Dproperty%3Aheight%2C%20visibility%3Btransition%2Dproperty%3Aheight%2C%20visibility%3B%2Dwebkit%2Dtransition%2Dduration%3A0%2E35s%3B%2Do%2Dtransition%2Dduration%3A0%2E35s%3Btransition%2Dduration%3A0%2E35s%3B%2Dwebkit%2Dtransition%2Dtiming%2Dfunction%3Aease%3B%2Do%2Dtransition%2Dtiming%2Dfunction%3Aease%3Btransition%2Dtiming%2Dfunction%3Aease%7D%2Ecaret%7Bdisplay%3Ainline%2Dblock%3Bwidth%3A0%3Bheight%3A0%3Bmargin%2Dleft%3A2px%3Bvertical%2Dalign%3Amiddle%3Bborder%2Dtop%3A4px%20dashed%3Bborder%2Dtop%3A4px%20solid%20%5C9%3Bborder%2Dright%3A4px%20solid%20transparent%3Bborder%2Dleft%3A4px%20solid%20transparent%7D%2Edropup%2C%2Edropdown%7Bposition%3Arelative%7D%2Edropdown%2Dtoggle%3Afocus%7Boutline%3A0%7D%2Edropdown%2Dmenu%7Bposition%3Aabsolute%3Btop%3A100%25%3Bleft%3A0%3Bz%2Dindex%3A1000%3Bdisplay%3Anone%3Bfloat%3Aleft%3Bmin%2Dwidth%3A160px%3Bpadding%3A5px%200%3Bmargin%3A2px%200%200%3Blist%2Dstyle%3Anone%3Bfont%2Dsize%3A13px%3Btext%2Dalign%3Aleft%3Bbackground%2Dcolor%3A%23ffffff%3Bborder%3A1px%20solid%20%23cccccc%3Bborder%3A1px%20solid%20rgba%280%2C0%2C0%2C0%2E15%29%3Bborder%2Dradius%3A4px%3B%2Dwebkit%2Dbox%2Dshadow%3A0%206px%2012px%20rgba%280%2C0%2C0%2C0%2E175%29%3Bbox%2Dshadow%3A0%206px%2012px%20rgba%280%2C0%2C0%2C0%2E175%29%3B%2Dwebkit%2Dbackground%2Dclip%3Apadding%2Dbox%3Bbackground%2Dclip%3Apadding%2Dbox%7D%2Edropdown%2Dmenu%2Epull%2Dright%7Bright%3A0%3Bleft%3Aauto%7D%2Edropdown%2Dmenu%20%2Edivider%7Bheight%3A1px%3Bmargin%3A8px%200%3Boverflow%3Ahidden%3Bbackground%2Dcolor%3A%23e5e5e5%7D%2Edropdown%2Dmenu%3Eli%3Ea%7Bdisplay%3Ablock%3Bpadding%3A3px%2020px%3Bclear%3Aboth%3Bfont%2Dweight%3Anormal%3Bline%2Dheight%3A1%2E42857143%3Bcolor%3A%23444444%3Bwhite%2Dspace%3Anowrap%7D%2Edropdown%2Dmenu%3Eli%3Ea%3Ahover%2C%2Edropdown%2Dmenu%3Eli%3Ea%3Afocus%7Btext%2Ddecoration%3Anone%3Bcolor%3A%23ffffff%3Bbackground%2Dcolor%3A%23d9230f%7D%2Edropdown%2Dmenu%3E%2Eactive%3Ea%2C%2Edropdown%2Dmenu%3E%2Eactive%3Ea%3Ahover%2C%2Edropdown%2Dmenu%3E%2Eactive%3Ea%3Afocus%7Bcolor%3A%23ffffff%3Btext%2Ddecoration%3Anone%3Boutline%3A0%3Bbackground%2Dcolor%3A%23d9230f%7D%2Edropdown%2Dmenu%3E%2Edisabled%3Ea%2C%2Edropdown%2Dmenu%3E%2Edisabled%3Ea%3Ahover%2C%2Edropdown%2Dmenu%3E%2Edisabled%3Ea%3Afocus%7Bcolor%3A%23808080%7D%2Edropdown%2Dmenu%3E%2Edisabled%3Ea%3Ahover%2C%2Edropdown%2Dmenu%3E%2Edisabled%3Ea%3Afocus%7Btext%2Ddecoration%3Anone%3Bbackground%2Dcolor%3Atransparent%3Bbackground%2Dimage%3Anone%3Bfilter%3Aprogid%3ADXImageTransform%2EMicrosoft%2Egradient%28enabled%3Dfalse%29%3Bcursor%3Anot%2Dallowed%7D%2Eopen%3E%2Edropdown%2Dmenu%7Bdisplay%3Ablock%7D%2Eopen%3Ea%7Boutline%3A0%7D%2Edropdown%2Dmenu%2Dright%7Bleft%3Aauto%3Bright%3A0%7D%2Edropdown%2Dmenu%2Dleft%7Bleft%3A0%3Bright%3Aauto%7D%2Edropdown%2Dheader%7Bdisplay%3Ablock%3Bpadding%3A3px%2020px%3Bfont%2Dsize%3A12px%3Bline%2Dheight%3A1%2E42857143%3Bcolor%3A%23808080%3Bwhite%2Dspace%3Anowrap%7D%2Edropdown%2Dbackdrop%7Bposition%3Afixed%3Bleft%3A0%3Bright%3A0%3Bbottom%3A0%3Btop%3A0%3Bz%2Dindex%3A990%7D%2Epull%2Dright%3E%2Edropdown%2Dmenu%7Bright%3A0%3Bleft%3Aauto%7D%2Edropup%20%2Ecaret%2C%2Enavbar%2Dfixed%2Dbottom%20%2Edropdown%20%2Ecaret%7Bborder%2Dtop%3A0%3Bborder%2Dbottom%3A4px%20dashed%3Bborder%2Dbottom%3A4px%20solid%20%5C9%3Bcontent%3A%22%22%7D%2Edropup%20%2Edropdown%2Dmenu%2C%2Enavbar%2Dfixed%2Dbottom%20%2Edropdown%20%2Edropdown%2Dmenu%7Btop%3Aauto%3Bbottom%3A100%25%3Bmargin%2Dbottom%3A2px%7D%40media%20%28min%2Dwidth%3A768px%29%7B%2Enavbar%2Dright%20%2Edropdown%2Dmenu%7Bleft%3Aauto%3Bright%3A0%7D%2Enavbar%2Dright%20%2Edropdown%2Dmenu%2Dleft%7Bleft%3A0%3Bright%3Aauto%7D%7D%2Ebtn%2Dgroup%2C%2Ebtn%2Dgroup%2Dvertical%7Bposition%3Arelative%3Bdisplay%3Ainline%2Dblock%3Bvertical%2Dalign%3Amiddle%7D%2Ebtn%2Dgroup%3E%2Ebtn%2C%2Ebtn%2Dgroup%2Dvertical%3E%2Ebtn%7Bposition%3Arelative%3Bfloat%3Aleft%7D%2Ebtn%2Dgroup%3E%2Ebtn%3Ahover%2C%2Ebtn%2Dgroup%2Dvertical%3E%2Ebtn%3Ahover%2C%2Ebtn%2Dgroup%3E%2Ebtn%3Afocus%2C%2Ebtn%2Dgroup%2Dvertical%3E%2Ebtn%3Afocus%2C%2Ebtn%2Dgroup%3E%2Ebtn%3Aactive%2C%2Ebtn%2Dgroup%2Dvertical%3E%2Ebtn%3Aactive%2C%2Ebtn%2Dgroup%3E%2Ebtn%2Eactive%2C%2Ebtn%2Dgroup%2Dvertical%3E%2Ebtn%2Eactive%7Bz%2Dindex%3A2%7D%2Ebtn%2Dgroup%20%2Ebtn%2B%2Ebtn%2C%2Ebtn%2Dgroup%20%2Ebtn%2B%2Ebtn%2Dgroup%2C%2Ebtn%2Dgroup%20%2Ebtn%2Dgroup%2B%2Ebtn%2C%2Ebtn%2Dgroup%20%2Ebtn%2Dgroup%2B%2Ebtn%2Dgroup%7Bmargin%2Dleft%3A%2D1px%7D%2Ebtn%2Dtoolbar%7Bmargin%2Dleft%3A%2D5px%7D%2Ebtn%2Dtoolbar%20%2Ebtn%2C%2Ebtn%2Dtoolbar%20%2Ebtn%2Dgroup%2C%2Ebtn%2Dtoolbar%20%2Einput%2Dgroup%7Bfloat%3Aleft%7D%2Ebtn%2Dtoolbar%3E%2Ebtn%2C%2Ebtn%2Dtoolbar%3E%2Ebtn%2Dgroup%2C%2Ebtn%2Dtoolbar%3E%2Einput%2Dgroup%7Bmargin%2Dleft%3A5px%7D%2Ebtn%2Dgroup%3E%2Ebtn%3Anot%28%3Afirst%2Dchild%29%3Anot%28%3Alast%2Dchild%29%3Anot%28%2Edropdown%2Dtoggle%29%7Bborder%2Dradius%3A0%7D%2Ebtn%2Dgroup%3E%2Ebtn%3Afirst%2Dchild%7Bmargin%2Dleft%3A0%7D%2Ebtn%2Dgroup%3E%2Ebtn%3Afirst%2Dchild%3Anot%28%3Alast%2Dchild%29%3Anot%28%2Edropdown%2Dtoggle%29%7Bborder%2Dbottom%2Dright%2Dradius%3A0%3Bborder%2Dtop%2Dright%2Dradius%3A0%7D%2Ebtn%2Dgroup%3E%2Ebtn%3Alast%2Dchild%3Anot%28%3Afirst%2Dchild%29%2C%2Ebtn%2Dgroup%3E%2Edropdown%2Dtoggle%3Anot%28%3Afirst%2Dchild%29%7Bborder%2Dbottom%2Dleft%2Dradius%3A0%3Bborder%2Dtop%2Dleft%2Dradius%3A0%7D%2Ebtn%2Dgroup%3E%2Ebtn%2Dgroup%7Bfloat%3Aleft%7D%2Ebtn%2Dgroup%3E%2Ebtn%2Dgroup%3Anot%28%3Afirst%2Dchild%29%3Anot%28%3Alast%2Dchild%29%3E%2Ebtn%7Bborder%2Dradius%3A0%7D%2Ebtn%2Dgroup%3E%2Ebtn%2Dgroup%3Afirst%2Dchild%3Anot%28%3Alast%2Dchild%29%3E%2Ebtn%3Alast%2Dchild%2C%2Ebtn%2Dgroup%3E%2Ebtn%2Dgroup%3Afirst%2Dchild%3Anot%28%3Alast%2Dchild%29%3E%2Edropdown%2Dtoggle%7Bborder%2Dbottom%2Dright%2Dradius%3A0%3Bborder%2Dtop%2Dright%2Dradius%3A0%7D%2Ebtn%2Dgroup%3E%2Ebtn%2Dgroup%3Alast%2Dchild%3Anot%28%3Afirst%2Dchild%29%3E%2Ebtn%3Afirst%2Dchild%7Bborder%2Dbottom%2Dleft%2Dradius%3A0%3Bborder%2Dtop%2Dleft%2Dradius%3A0%7D%2Ebtn%2Dgroup%20%2Edropdown%2Dtoggle%3Aactive%2C%2Ebtn%2Dgroup%2Eopen%20%2Edropdown%2Dtoggle%7Boutline%3A0%7D%2Ebtn%2Dgroup%3E%2Ebtn%2B%2Edropdown%2Dtoggle%7Bpadding%2Dleft%3A8px%3Bpadding%2Dright%3A8px%7D%2Ebtn%2Dgroup%3E%2Ebtn%2Dlg%2B%2Edropdown%2Dtoggle%7Bpadding%2Dleft%3A12px%3Bpadding%2Dright%3A12px%7D%2Ebtn%2Dgroup%2Eopen%20%2Edropdown%2Dtoggle%7B%2Dwebkit%2Dbox%2Dshadow%3Ainset%200%203px%205px%20rgba%280%2C0%2C0%2C0%2E125%29%3Bbox%2Dshadow%3Ainset%200%203px%205px%20rgba%280%2C0%2C0%2C0%2E125%29%7D%2Ebtn%2Dgroup%2Eopen%20%2Edropdown%2Dtoggle%2Ebtn%2Dlink%7B%2Dwebkit%2Dbox%2Dshadow%3Anone%3Bbox%2Dshadow%3Anone%7D%2Ebtn%20%2Ecaret%7Bmargin%2Dleft%3A0%7D%2Ebtn%2Dlg%20%2Ecaret%7Bborder%2Dwidth%3A5px%205px%200%3Bborder%2Dbottom%2Dwidth%3A0%7D%2Edropup%20%2Ebtn%2Dlg%20%2Ecaret%7Bborder%2Dwidth%3A0%205px%205px%7D%2Ebtn%2Dgroup%2Dvertical%3E%2Ebtn%2C%2Ebtn%2Dgroup%2Dvertical%3E%2Ebtn%2Dgroup%2C%2Ebtn%2Dgroup%2Dvertical%3E%2Ebtn%2Dgroup%3E%2Ebtn%7Bdisplay%3Ablock%3Bfloat%3Anone%3Bwidth%3A100%25%3Bmax%2Dwidth%3A100%25%7D%2Ebtn%2Dgroup%2Dvertical%3E%2Ebtn%2Dgroup%3E%2Ebtn%7Bfloat%3Anone%7D%2Ebtn%2Dgroup%2Dvertical%3E%2Ebtn%2B%2Ebtn%2C%2Ebtn%2Dgroup%2Dvertical%3E%2Ebtn%2B%2Ebtn%2Dgroup%2C%2Ebtn%2Dgroup%2Dvertical%3E%2Ebtn%2Dgroup%2B%2Ebtn%2C%2Ebtn%2Dgroup%2Dvertical%3E%2Ebtn%2Dgroup%2B%2Ebtn%2Dgroup%7Bmargin%2Dtop%3A%2D1px%3Bmargin%2Dleft%3A0%7D%2Ebtn%2Dgroup%2Dvertical%3E%2Ebtn%3Anot%28%3Afirst%2Dchild%29%3Anot%28%3Alast%2Dchild%29%7Bborder%2Dradius%3A0%7D%2Ebtn%2Dgroup%2Dvertical%3E%2Ebtn%3Afirst%2Dchild%3Anot%28%3Alast%2Dchild%29%7Bborder%2Dtop%2Dright%2Dradius%3A4px%3Bborder%2Dtop%2Dleft%2Dradius%3A4px%3Bborder%2Dbottom%2Dright%2Dradius%3A0%3Bborder%2Dbottom%2Dleft%2Dradius%3A0%7D%2Ebtn%2Dgroup%2Dvertical%3E%2Ebtn%3Alast%2Dchild%3Anot%28%3Afirst%2Dchild%29%7Bborder%2Dtop%2Dright%2Dradius%3A0%3Bborder%2Dtop%2Dleft%2Dradius%3A0%3Bborder%2Dbottom%2Dright%2Dradius%3A4px%3Bborder%2Dbottom%2Dleft%2Dradius%3A4px%7D%2Ebtn%2Dgroup%2Dvertical%3E%2Ebtn%2Dgroup%3Anot%28%3Afirst%2Dchild%29%3Anot%28%3Alast%2Dchild%29%3E%2Ebtn%7Bborder%2Dradius%3A0%7D%2Ebtn%2Dgroup%2Dvertical%3E%2Ebtn%2Dgroup%3Afirst%2Dchild%3Anot%28%3Alast%2Dchild%29%3E%2Ebtn%3Alast%2Dchild%2C%2Ebtn%2Dgroup%2Dvertical%3E%2Ebtn%2Dgroup%3Afirst%2Dchild%3Anot%28%3Alast%2Dchild%29%3E%2Edropdown%2Dtoggle%7Bborder%2Dbottom%2Dright%2Dradius%3A0%3Bborder%2Dbottom%2Dleft%2Dradius%3A0%7D%2Ebtn%2Dgroup%2Dvertical%3E%2Ebtn%2Dgroup%3Alast%2Dchild%3Anot%28%3Afirst%2Dchild%29%3E%2Ebtn%3Afirst%2Dchild%7Bborder%2Dtop%2Dright%2Dradius%3A0%3Bborder%2Dtop%2Dleft%2Dradius%3A0%7D%2Ebtn%2Dgroup%2Djustified%7Bdisplay%3Atable%3Bwidth%3A100%25%3Btable%2Dlayout%3Afixed%3Bborder%2Dcollapse%3Aseparate%7D%2Ebtn%2Dgroup%2Djustified%3E%2Ebtn%2C%2Ebtn%2Dgroup%2Djustified%3E%2Ebtn%2Dgroup%7Bfloat%3Anone%3Bdisplay%3Atable%2Dcell%3Bwidth%3A1%25%7D%2Ebtn%2Dgroup%2Djustified%3E%2Ebtn%2Dgroup%20%2Ebtn%7Bwidth%3A100%25%7D%2Ebtn%2Dgroup%2Djustified%3E%2Ebtn%2Dgroup%20%2Edropdown%2Dmenu%7Bleft%3Aauto%7D%5Bdata%2Dtoggle%3D%22buttons%22%5D%3E%2Ebtn%20input%5Btype%3D%22radio%22%5D%2C%5Bdata%2Dtoggle%3D%22buttons%22%5D%3E%2Ebtn%2Dgroup%3E%2Ebtn%20input%5Btype%3D%22radio%22%5D%2C%5Bdata%2Dtoggle%3D%22buttons%22%5D%3E%2Ebtn%20input%5Btype%3D%22checkbox%22%5D%2C%5Bdata%2Dtoggle%3D%22buttons%22%5D%3E%2Ebtn%2Dgroup%3E%2Ebtn%20input%5Btype%3D%22checkbox%22%5D%7Bposition%3Aabsolute%3Bclip%3Arect%280%2C%200%2C%200%2C%200%29%3Bpointer%2Devents%3Anone%7D%2Einput%2Dgroup%7Bposition%3Arelative%3Bdisplay%3Atable%3Bborder%2Dcollapse%3Aseparate%7D%2Einput%2Dgroup%5Bclass%2A%3D%22col%2D%22%5D%7Bfloat%3Anone%3Bpadding%2Dleft%3A0%3Bpadding%2Dright%3A0%7D%2Einput%2Dgroup%20%2Eform%2Dcontrol%7Bposition%3Arelative%3Bz%2Dindex%3A2%3Bfloat%3Aleft%3Bwidth%3A100%25%3Bmargin%2Dbottom%3A0%7D%2Einput%2Dgroup%20%2Eform%2Dcontrol%3Afocus%7Bz%2Dindex%3A3%7D%2Einput%2Dgroup%2Dlg%3E%2Eform%2Dcontrol%2C%2Einput%2Dgroup%2Dlg%3E%2Einput%2Dgroup%2Daddon%2C%2Einput%2Dgroup%2Dlg%3E%2Einput%2Dgroup%2Dbtn%3E%2Ebtn%7Bheight%3A53px%3Bpadding%3A14px%2016px%3Bfont%2Dsize%3A17px%3Bline%2Dheight%3A1%2E3333333%3Bborder%2Dradius%3A6px%7Dselect%2Einput%2Dgroup%2Dlg%3E%2Eform%2Dcontrol%2Cselect%2Einput%2Dgroup%2Dlg%3E%2Einput%2Dgroup%2Daddon%2Cselect%2Einput%2Dgroup%2Dlg%3E%2Einput%2Dgroup%2Dbtn%3E%2Ebtn%7Bheight%3A53px%3Bline%2Dheight%3A53px%7Dtextarea%2Einput%2Dgroup%2Dlg%3E%2Eform%2Dcontrol%2Ctextarea%2Einput%2Dgroup%2Dlg%3E%2Einput%2Dgroup%2Daddon%2Ctextarea%2Einput%2Dgroup%2Dlg%3E%2Einput%2Dgroup%2Dbtn%3E%2Ebtn%2Cselect%5Bmultiple%5D%2Einput%2Dgroup%2Dlg%3E%2Eform%2Dcontrol%2Cselect%5Bmultiple%5D%2Einput%2Dgroup%2Dlg%3E%2Einput%2Dgroup%2Daddon%2Cselect%5Bmultiple%5D%2Einput%2Dgroup%2Dlg%3E%2Einput%2Dgroup%2Dbtn%3E%2Ebtn%7Bheight%3Aauto%7D%2Einput%2Dgroup%2Dsm%3E%2Eform%2Dcontrol%2C%2Einput%2Dgroup%2Dsm%3E%2Einput%2Dgroup%2Daddon%2C%2Einput%2Dgroup%2Dsm%3E%2Einput%2Dgroup%2Dbtn%3E%2Ebtn%7Bheight%3A30px%3Bpadding%3A5px%2010px%3Bfont%2Dsize%3A12px%3Bline%2Dheight%3A1%2E5%3Bborder%2Dradius%3A3px%7Dselect%2Einput%2Dgroup%2Dsm%3E%2Eform%2Dcontrol%2Cselect%2Einput%2Dgroup%2Dsm%3E%2Einput%2Dgroup%2Daddon%2Cselect%2Einput%2Dgroup%2Dsm%3E%2Einput%2Dgroup%2Dbtn%3E%2Ebtn%7Bheight%3A30px%3Bline%2Dheight%3A30px%7Dtextarea%2Einput%2Dgroup%2Dsm%3E%2Eform%2Dcontrol%2Ctextarea%2Einput%2Dgroup%2Dsm%3E%2Einput%2Dgroup%2Daddon%2Ctextarea%2Einput%2Dgroup%2Dsm%3E%2Einput%2Dgroup%2Dbtn%3E%2Ebtn%2Cselect%5Bmultiple%5D%2Einput%2Dgroup%2Dsm%3E%2Eform%2Dcontrol%2Cselect%5Bmultiple%5D%2Einput%2Dgroup%2Dsm%3E%2Einput%2Dgroup%2Daddon%2Cselect%5Bmultiple%5D%2Einput%2Dgroup%2Dsm%3E%2Einput%2Dgroup%2Dbtn%3E%2Ebtn%7Bheight%3Aauto%7D%2Einput%2Dgroup%2Daddon%2C%2Einput%2Dgroup%2Dbtn%2C%2Einput%2Dgroup%20%2Eform%2Dcontrol%7Bdisplay%3Atable%2Dcell%7D%2Einput%2Dgroup%2Daddon%3Anot%28%3Afirst%2Dchild%29%3Anot%28%3Alast%2Dchild%29%2C%2Einput%2Dgroup%2Dbtn%3Anot%28%3Afirst%2Dchild%29%3Anot%28%3Alast%2Dchild%29%2C%2Einput%2Dgroup%20%2Eform%2Dcontrol%3Anot%28%3Afirst%2Dchild%29%3Anot%28%3Alast%2Dchild%29%7Bborder%2Dradius%3A0%7D%2Einput%2Dgroup%2Daddon%2C%2Einput%2Dgroup%2Dbtn%7Bwidth%3A1%25%3Bwhite%2Dspace%3Anowrap%3Bvertical%2Dalign%3Amiddle%7D%2Einput%2Dgroup%2Daddon%7Bpadding%3A8px%2012px%3Bfont%2Dsize%3A13px%3Bfont%2Dweight%3Anormal%3Bline%2Dheight%3A1%3Bcolor%3A%23777777%3Btext%2Dalign%3Acenter%3Bbackground%2Dcolor%3A%23dddddd%3Bborder%3A1px%20solid%20%23dddddd%3Bborder%2Dradius%3A4px%7D%2Einput%2Dgroup%2Daddon%2Einput%2Dsm%7Bpadding%3A5px%2010px%3Bfont%2Dsize%3A12px%3Bborder%2Dradius%3A3px%7D%2Einput%2Dgroup%2Daddon%2Einput%2Dlg%7Bpadding%3A14px%2016px%3Bfont%2Dsize%3A17px%3Bborder%2Dradius%3A6px%7D%2Einput%2Dgroup%2Daddon%20input%5Btype%3D%22radio%22%5D%2C%2Einput%2Dgroup%2Daddon%20input%5Btype%3D%22checkbox%22%5D%7Bmargin%2Dtop%3A0%7D%2Einput%2Dgroup%20%2Eform%2Dcontrol%3Afirst%2Dchild%2C%2Einput%2Dgroup%2Daddon%3Afirst%2Dchild%2C%2Einput%2Dgroup%2Dbtn%3Afirst%2Dchild%3E%2Ebtn%2C%2Einput%2Dgroup%2Dbtn%3Afirst%2Dchild%3E%2Ebtn%2Dgroup%3E%2Ebtn%2C%2Einput%2Dgroup%2Dbtn%3Afirst%2Dchild%3E%2Edropdown%2Dtoggle%2C%2Einput%2Dgroup%2Dbtn%3Alast%2Dchild%3E%2Ebtn%3Anot%28%3Alast%2Dchild%29%3Anot%28%2Edropdown%2Dtoggle%29%2C%2Einput%2Dgroup%2Dbtn%3Alast%2Dchild%3E%2Ebtn%2Dgroup%3Anot%28%3Alast%2Dchild%29%3E%2Ebtn%7Bborder%2Dbottom%2Dright%2Dradius%3A0%3Bborder%2Dtop%2Dright%2Dradius%3A0%7D%2Einput%2Dgroup%2Daddon%3Afirst%2Dchild%7Bborder%2Dright%3A0%7D%2Einput%2Dgroup%20%2Eform%2Dcontrol%3Alast%2Dchild%2C%2Einput%2Dgroup%2Daddon%3Alast%2Dchild%2C%2Einput%2Dgroup%2Dbtn%3Alast%2Dchild%3E%2Ebtn%2C%2Einput%2Dgroup%2Dbtn%3Alast%2Dchild%3E%2Ebtn%2Dgroup%3E%2Ebtn%2C%2Einput%2Dgroup%2Dbtn%3Alast%2Dchild%3E%2Edropdown%2Dtoggle%2C%2Einput%2Dgroup%2Dbtn%3Afirst%2Dchild%3E%2Ebtn%3Anot%28%3Afirst%2Dchild%29%2C%2Einput%2Dgroup%2Dbtn%3Afirst%2Dchild%3E%2Ebtn%2Dgroup%3Anot%28%3Afirst%2Dchild%29%3E%2Ebtn%7Bborder%2Dbottom%2Dleft%2Dradius%3A0%3Bborder%2Dtop%2Dleft%2Dradius%3A0%7D%2Einput%2Dgroup%2Daddon%3Alast%2Dchild%7Bborder%2Dleft%3A0%7D%2Einput%2Dgroup%2Dbtn%7Bposition%3Arelative%3Bfont%2Dsize%3A0%3Bwhite%2Dspace%3Anowrap%7D%2Einput%2Dgroup%2Dbtn%3E%2Ebtn%7Bposition%3Arelative%7D%2Einput%2Dgroup%2Dbtn%3E%2Ebtn%2B%2Ebtn%7Bmargin%2Dleft%3A%2D1px%7D%2Einput%2Dgroup%2Dbtn%3E%2Ebtn%3Ahover%2C%2Einput%2Dgroup%2Dbtn%3E%2Ebtn%3Afocus%2C%2Einput%2Dgroup%2Dbtn%3E%2Ebtn%3Aactive%7Bz%2Dindex%3A2%7D%2Einput%2Dgroup%2Dbtn%3Afirst%2Dchild%3E%2Ebtn%2C%2Einput%2Dgroup%2Dbtn%3Afirst%2Dchild%3E%2Ebtn%2Dgroup%7Bmargin%2Dright%3A%2D1px%7D%2Einput%2Dgroup%2Dbtn%3Alast%2Dchild%3E%2Ebtn%2C%2Einput%2Dgroup%2Dbtn%3Alast%2Dchild%3E%2Ebtn%2Dgroup%7Bz%2Dindex%3A2%3Bmargin%2Dleft%3A%2D1px%7D%2Enav%7Bmargin%2Dbottom%3A0%3Bpadding%2Dleft%3A0%3Blist%2Dstyle%3Anone%7D%2Enav%3Eli%7Bposition%3Arelative%3Bdisplay%3Ablock%7D%2Enav%3Eli%3Ea%7Bposition%3Arelative%3Bdisplay%3Ablock%3Bpadding%3A10px%2015px%7D%2Enav%3Eli%3Ea%3Ahover%2C%2Enav%3Eli%3Ea%3Afocus%7Btext%2Ddecoration%3Anone%3Bbackground%2Dcolor%3A%23dddddd%7D%2Enav%3Eli%2Edisabled%3Ea%7Bcolor%3A%23808080%7D%2Enav%3Eli%2Edisabled%3Ea%3Ahover%2C%2Enav%3Eli%2Edisabled%3Ea%3Afocus%7Bcolor%3A%23808080%3Btext%2Ddecoration%3Anone%3Bbackground%2Dcolor%3Atransparent%3Bcursor%3Anot%2Dallowed%7D%2Enav%20%2Eopen%3Ea%2C%2Enav%20%2Eopen%3Ea%3Ahover%2C%2Enav%20%2Eopen%3Ea%3Afocus%7Bbackground%2Dcolor%3A%23dddddd%3Bborder%2Dcolor%3A%23d9230f%7D%2Enav%20%2Enav%2Ddivider%7Bheight%3A1px%3Bmargin%3A8px%200%3Boverflow%3Ahidden%3Bbackground%2Dcolor%3A%23e5e5e5%7D%2Enav%3Eli%3Ea%3Eimg%7Bmax%2Dwidth%3Anone%7D%2Enav%2Dtabs%7Bborder%2Dbottom%3A1px%20solid%20%23dddddd%7D%2Enav%2Dtabs%3Eli%7Bfloat%3Aleft%3Bmargin%2Dbottom%3A%2D1px%7D%2Enav%2Dtabs%3Eli%3Ea%7Bmargin%2Dright%3A2px%3Bline%2Dheight%3A1%2E42857143%3Bborder%3A1px%20solid%20transparent%3Bborder%2Dradius%3A4px%204px%200%200%7D%2Enav%2Dtabs%3Eli%3Ea%3Ahover%7Bborder%2Dcolor%3A%23dddddd%20%23dddddd%20%23dddddd%7D%2Enav%2Dtabs%3Eli%2Eactive%3Ea%2C%2Enav%2Dtabs%3Eli%2Eactive%3Ea%3Ahover%2C%2Enav%2Dtabs%3Eli%2Eactive%3Ea%3Afocus%7Bcolor%3A%23777777%3Bbackground%2Dcolor%3A%23fcfcfc%3Bborder%3A1px%20solid%20%23dddddd%3Bborder%2Dbottom%2Dcolor%3Atransparent%3Bcursor%3Adefault%7D%2Enav%2Dtabs%2Enav%2Djustified%7Bwidth%3A100%25%3Bborder%2Dbottom%3A0%7D%2Enav%2Dtabs%2Enav%2Djustified%3Eli%7Bfloat%3Anone%7D%2Enav%2Dtabs%2Enav%2Djustified%3Eli%3Ea%7Btext%2Dalign%3Acenter%3Bmargin%2Dbottom%3A5px%7D%2Enav%2Dtabs%2Enav%2Djustified%3E%2Edropdown%20%2Edropdown%2Dmenu%7Btop%3Aauto%3Bleft%3Aauto%7D%40media%20%28min%2Dwidth%3A768px%29%7B%2Enav%2Dtabs%2Enav%2Djustified%3Eli%7Bdisplay%3Atable%2Dcell%3Bwidth%3A1%25%7D%2Enav%2Dtabs%2Enav%2Djustified%3Eli%3Ea%7Bmargin%2Dbottom%3A0%7D%7D%2Enav%2Dtabs%2Enav%2Djustified%3Eli%3Ea%7Bmargin%2Dright%3A0%3Bborder%2Dradius%3A4px%7D%2Enav%2Dtabs%2Enav%2Djustified%3E%2Eactive%3Ea%2C%2Enav%2Dtabs%2Enav%2Djustified%3E%2Eactive%3Ea%3Ahover%2C%2Enav%2Dtabs%2Enav%2Djustified%3E%2Eactive%3Ea%3Afocus%7Bborder%3A1px%20solid%20%23dddddd%7D%40media%20%28min%2Dwidth%3A768px%29%7B%2Enav%2Dtabs%2Enav%2Djustified%3Eli%3Ea%7Bborder%2Dbottom%3A1px%20solid%20%23dddddd%3Bborder%2Dradius%3A4px%204px%200%200%7D%2Enav%2Dtabs%2Enav%2Djustified%3E%2Eactive%3Ea%2C%2Enav%2Dtabs%2Enav%2Djustified%3E%2Eactive%3Ea%3Ahover%2C%2Enav%2Dtabs%2Enav%2Djustified%3E%2Eactive%3Ea%3Afocus%7Bborder%2Dbottom%2Dcolor%3A%23fcfcfc%7D%7D%2Enav%2Dpills%3Eli%7Bfloat%3Aleft%7D%2Enav%2Dpills%3Eli%3Ea%7Bborder%2Dradius%3A4px%7D%2Enav%2Dpills%3Eli%2Bli%7Bmargin%2Dleft%3A2px%7D%2Enav%2Dpills%3Eli%2Eactive%3Ea%2C%2Enav%2Dpills%3Eli%2Eactive%3Ea%3Ahover%2C%2Enav%2Dpills%3Eli%2Eactive%3Ea%3Afocus%7Bcolor%3A%23ffffff%3Bbackground%2Dcolor%3A%23d9230f%7D%2Enav%2Dstacked%3Eli%7Bfloat%3Anone%7D%2Enav%2Dstacked%3Eli%2Bli%7Bmargin%2Dtop%3A2px%3Bmargin%2Dleft%3A0%7D%2Enav%2Djustified%7Bwidth%3A100%25%7D%2Enav%2Djustified%3Eli%7Bfloat%3Anone%7D%2Enav%2Djustified%3Eli%3Ea%7Btext%2Dalign%3Acenter%3Bmargin%2Dbottom%3A5px%7D%2Enav%2Djustified%3E%2Edropdown%20%2Edropdown%2Dmenu%7Btop%3Aauto%3Bleft%3Aauto%7D%40media%20%28min%2Dwidth%3A768px%29%7B%2Enav%2Djustified%3Eli%7Bdisplay%3Atable%2Dcell%3Bwidth%3A1%25%7D%2Enav%2Djustified%3Eli%3Ea%7Bmargin%2Dbottom%3A0%7D%7D%2Enav%2Dtabs%2Djustified%7Bborder%2Dbottom%3A0%7D%2Enav%2Dtabs%2Djustified%3Eli%3Ea%7Bmargin%2Dright%3A0%3Bborder%2Dradius%3A4px%7D%2Enav%2Dtabs%2Djustified%3E%2Eactive%3Ea%2C%2Enav%2Dtabs%2Djustified%3E%2Eactive%3Ea%3Ahover%2C%2Enav%2Dtabs%2Djustified%3E%2Eactive%3Ea%3Afocus%7Bborder%3A1px%20solid%20%23dddddd%7D%40media%20%28min%2Dwidth%3A768px%29%7B%2Enav%2Dtabs%2Djustified%3Eli%3Ea%7Bborder%2Dbottom%3A1px%20solid%20%23dddddd%3Bborder%2Dradius%3A4px%204px%200%200%7D%2Enav%2Dtabs%2Djustified%3E%2Eactive%3Ea%2C%2Enav%2Dtabs%2Djustified%3E%2Eactive%3Ea%3Ahover%2C%2Enav%2Dtabs%2Djustified%3E%2Eactive%3Ea%3Afocus%7Bborder%2Dbottom%2Dcolor%3A%23fcfcfc%7D%7D%2Etab%2Dcontent%3E%2Etab%2Dpane%7Bdisplay%3Anone%7D%2Etab%2Dcontent%3E%2Eactive%7Bdisplay%3Ablock%7D%2Enav%2Dtabs%20%2Edropdown%2Dmenu%7Bmargin%2Dtop%3A%2D1px%3Bborder%2Dtop%2Dright%2Dradius%3A0%3Bborder%2Dtop%2Dleft%2Dradius%3A0%7D%2Enavbar%7Bposition%3Arelative%3Bmin%2Dheight%3A40px%3Bmargin%2Dbottom%3A18px%3Bborder%3A1px%20solid%20transparent%7D%40media%20%28min%2Dwidth%3A768px%29%7B%2Enavbar%7Bborder%2Dradius%3A4px%7D%7D%40media%20%28min%2Dwidth%3A768px%29%7B%2Enavbar%2Dheader%7Bfloat%3Aleft%7D%7D%2Enavbar%2Dcollapse%7Boverflow%2Dx%3Avisible%3Bpadding%2Dright%3A15px%3Bpadding%2Dleft%3A15px%3Bborder%2Dtop%3A1px%20solid%20transparent%3B%2Dwebkit%2Dbox%2Dshadow%3Ainset%200%201px%200%20rgba%28255%2C255%2C255%2C0%2E1%29%3Bbox%2Dshadow%3Ainset%200%201px%200%20rgba%28255%2C255%2C255%2C0%2E1%29%3B%2Dwebkit%2Doverflow%2Dscrolling%3Atouch%7D%2Enavbar%2Dcollapse%2Ein%7Boverflow%2Dy%3Aauto%7D%40media%20%28min%2Dwidth%3A768px%29%7B%2Enavbar%2Dcollapse%7Bwidth%3Aauto%3Bborder%2Dtop%3A0%3B%2Dwebkit%2Dbox%2Dshadow%3Anone%3Bbox%2Dshadow%3Anone%7D%2Enavbar%2Dcollapse%2Ecollapse%7Bdisplay%3Ablock%20%21important%3Bheight%3Aauto%20%21important%3Bpadding%2Dbottom%3A0%3Boverflow%3Avisible%20%21important%7D%2Enavbar%2Dcollapse%2Ein%7Boverflow%2Dy%3Avisible%7D%2Enavbar%2Dfixed%2Dtop%20%2Enavbar%2Dcollapse%2C%2Enavbar%2Dstatic%2Dtop%20%2Enavbar%2Dcollapse%2C%2Enavbar%2Dfixed%2Dbottom%20%2Enavbar%2Dcollapse%7Bpadding%2Dleft%3A0%3Bpadding%2Dright%3A0%7D%7D%2Enavbar%2Dfixed%2Dtop%20%2Enavbar%2Dcollapse%2C%2Enavbar%2Dfixed%2Dbottom%20%2Enavbar%2Dcollapse%7Bmax%2Dheight%3A340px%7D%40media%20%28max%2Ddevice%2Dwidth%3A480px%29%20and%20%28orientation%3Alandscape%29%7B%2Enavbar%2Dfixed%2Dtop%20%2Enavbar%2Dcollapse%2C%2Enavbar%2Dfixed%2Dbottom%20%2Enavbar%2Dcollapse%7Bmax%2Dheight%3A200px%7D%7D%2Econtainer%3E%2Enavbar%2Dheader%2C%2Econtainer%2Dfluid%3E%2Enavbar%2Dheader%2C%2Econtainer%3E%2Enavbar%2Dcollapse%2C%2Econtainer%2Dfluid%3E%2Enavbar%2Dcollapse%7Bmargin%2Dright%3A%2D15px%3Bmargin%2Dleft%3A%2D15px%7D%40media%20%28min%2Dwidth%3A768px%29%7B%2Econtainer%3E%2Enavbar%2Dheader%2C%2Econtainer%2Dfluid%3E%2Enavbar%2Dheader%2C%2Econtainer%3E%2Enavbar%2Dcollapse%2C%2Econtainer%2Dfluid%3E%2Enavbar%2Dcollapse%7Bmargin%2Dright%3A0%3Bmargin%2Dleft%3A0%7D%7D%2Enavbar%2Dstatic%2Dtop%7Bz%2Dindex%3A1000%3Bborder%2Dwidth%3A0%200%201px%7D%40media%20%28min%2Dwidth%3A768px%29%7B%2Enavbar%2Dstatic%2Dtop%7Bborder%2Dradius%3A0%7D%7D%2Enavbar%2Dfixed%2Dtop%2C%2Enavbar%2Dfixed%2Dbottom%7Bposition%3Afixed%3Bright%3A0%3Bleft%3A0%3Bz%2Dindex%3A1030%7D%40media%20%28min%2Dwidth%3A768px%29%7B%2Enavbar%2Dfixed%2Dtop%2C%2Enavbar%2Dfixed%2Dbottom%7Bborder%2Dradius%3A0%7D%7D%2Enavbar%2Dfixed%2Dtop%7Btop%3A0%3Bborder%2Dwidth%3A0%200%201px%7D%2Enavbar%2Dfixed%2Dbottom%7Bbottom%3A0%3Bmargin%2Dbottom%3A0%3Bborder%2Dwidth%3A1px%200%200%7D%2Enavbar%2Dbrand%7Bfloat%3Aleft%3Bpadding%3A11px%2015px%3Bfont%2Dsize%3A17px%3Bline%2Dheight%3A18px%3Bheight%3A40px%7D%2Enavbar%2Dbrand%3Ahover%2C%2Enavbar%2Dbrand%3Afocus%7Btext%2Ddecoration%3Anone%7D%2Enavbar%2Dbrand%3Eimg%7Bdisplay%3Ablock%7D%40media%20%28min%2Dwidth%3A768px%29%7B%2Enavbar%3E%2Econtainer%20%2Enavbar%2Dbrand%2C%2Enavbar%3E%2Econtainer%2Dfluid%20%2Enavbar%2Dbrand%7Bmargin%2Dleft%3A%2D15px%7D%7D%2Enavbar%2Dtoggle%7Bposition%3Arelative%3Bfloat%3Aright%3Bmargin%2Dright%3A15px%3Bpadding%3A9px%2010px%3Bmargin%2Dtop%3A3px%3Bmargin%2Dbottom%3A3px%3Bbackground%2Dcolor%3Atransparent%3Bbackground%2Dimage%3Anone%3Bborder%3A1px%20solid%20transparent%3Bborder%2Dradius%3A4px%7D%2Enavbar%2Dtoggle%3Afocus%7Boutline%3A0%7D%2Enavbar%2Dtoggle%20%2Eicon%2Dbar%7Bdisplay%3Ablock%3Bwidth%3A22px%3Bheight%3A2px%3Bborder%2Dradius%3A1px%7D%2Enavbar%2Dtoggle%20%2Eicon%2Dbar%2B%2Eicon%2Dbar%7Bmargin%2Dtop%3A4px%7D%40media%20%28min%2Dwidth%3A768px%29%7B%2Enavbar%2Dtoggle%7Bdisplay%3Anone%7D%7D%2Enavbar%2Dnav%7Bmargin%3A5%2E5px%20%2D15px%7D%2Enavbar%2Dnav%3Eli%3Ea%7Bpadding%2Dtop%3A10px%3Bpadding%2Dbottom%3A10px%3Bline%2Dheight%3A18px%7D%40media%20%28max%2Dwidth%3A767px%29%7B%2Enavbar%2Dnav%20%2Eopen%20%2Edropdown%2Dmenu%7Bposition%3Astatic%3Bfloat%3Anone%3Bwidth%3Aauto%3Bmargin%2Dtop%3A0%3Bbackground%2Dcolor%3Atransparent%3Bborder%3A0%3B%2Dwebkit%2Dbox%2Dshadow%3Anone%3Bbox%2Dshadow%3Anone%7D%2Enavbar%2Dnav%20%2Eopen%20%2Edropdown%2Dmenu%3Eli%3Ea%2C%2Enavbar%2Dnav%20%2Eopen%20%2Edropdown%2Dmenu%20%2Edropdown%2Dheader%7Bpadding%3A5px%2015px%205px%2025px%7D%2Enavbar%2Dnav%20%2Eopen%20%2Edropdown%2Dmenu%3Eli%3Ea%7Bline%2Dheight%3A18px%7D%2Enavbar%2Dnav%20%2Eopen%20%2Edropdown%2Dmenu%3Eli%3Ea%3Ahover%2C%2Enavbar%2Dnav%20%2Eopen%20%2Edropdown%2Dmenu%3Eli%3Ea%3Afocus%7Bbackground%2Dimage%3Anone%7D%7D%40media%20%28min%2Dwidth%3A768px%29%7B%2Enavbar%2Dnav%7Bfloat%3Aleft%3Bmargin%3A0%7D%2Enavbar%2Dnav%3Eli%7Bfloat%3Aleft%7D%2Enavbar%2Dnav%3Eli%3Ea%7Bpadding%2Dtop%3A11px%3Bpadding%2Dbottom%3A11px%7D%7D%2Enavbar%2Dform%7Bmargin%2Dleft%3A%2D15px%3Bmargin%2Dright%3A%2D15px%3Bpadding%3A10px%2015px%3Bborder%2Dtop%3A1px%20solid%20transparent%3Bborder%2Dbottom%3A1px%20solid%20transparent%3B%2Dwebkit%2Dbox%2Dshadow%3Ainset%200%201px%200%20rgba%28255%2C255%2C255%2C0%2E1%29%2C0%201px%200%20rgba%28255%2C255%2C255%2C0%2E1%29%3Bbox%2Dshadow%3Ainset%200%201px%200%20rgba%28255%2C255%2C255%2C0%2E1%29%2C0%201px%200%20rgba%28255%2C255%2C255%2C0%2E1%29%3Bmargin%2Dtop%3A2px%3Bmargin%2Dbottom%3A2px%7D%40media%20%28min%2Dwidth%3A768px%29%7B%2Enavbar%2Dform%20%2Eform%2Dgroup%7Bdisplay%3Ainline%2Dblock%3Bmargin%2Dbottom%3A0%3Bvertical%2Dalign%3Amiddle%7D%2Enavbar%2Dform%20%2Eform%2Dcontrol%7Bdisplay%3Ainline%2Dblock%3Bwidth%3Aauto%3Bvertical%2Dalign%3Amiddle%7D%2Enavbar%2Dform%20%2Eform%2Dcontrol%2Dstatic%7Bdisplay%3Ainline%2Dblock%7D%2Enavbar%2Dform%20%2Einput%2Dgroup%7Bdisplay%3Ainline%2Dtable%3Bvertical%2Dalign%3Amiddle%7D%2Enavbar%2Dform%20%2Einput%2Dgroup%20%2Einput%2Dgroup%2Daddon%2C%2Enavbar%2Dform%20%2Einput%2Dgroup%20%2Einput%2Dgroup%2Dbtn%2C%2Enavbar%2Dform%20%2Einput%2Dgroup%20%2Eform%2Dcontrol%7Bwidth%3Aauto%7D%2Enavbar%2Dform%20%2Einput%2Dgroup%3E%2Eform%2Dcontrol%7Bwidth%3A100%25%7D%2Enavbar%2Dform%20%2Econtrol%2Dlabel%7Bmargin%2Dbottom%3A0%3Bvertical%2Dalign%3Amiddle%7D%2Enavbar%2Dform%20%2Eradio%2C%2Enavbar%2Dform%20%2Echeckbox%7Bdisplay%3Ainline%2Dblock%3Bmargin%2Dtop%3A0%3Bmargin%2Dbottom%3A0%3Bvertical%2Dalign%3Amiddle%7D%2Enavbar%2Dform%20%2Eradio%20label%2C%2Enavbar%2Dform%20%2Echeckbox%20label%7Bpadding%2Dleft%3A0%7D%2Enavbar%2Dform%20%2Eradio%20input%5Btype%3D%22radio%22%5D%2C%2Enavbar%2Dform%20%2Echeckbox%20input%5Btype%3D%22checkbox%22%5D%7Bposition%3Arelative%3Bmargin%2Dleft%3A0%7D%2Enavbar%2Dform%20%2Ehas%2Dfeedback%20%2Eform%2Dcontrol%2Dfeedback%7Btop%3A0%7D%7D%40media%20%28max%2Dwidth%3A767px%29%7B%2Enavbar%2Dform%20%2Eform%2Dgroup%7Bmargin%2Dbottom%3A5px%7D%2Enavbar%2Dform%20%2Eform%2Dgroup%3Alast%2Dchild%7Bmargin%2Dbottom%3A0%7D%7D%40media%20%28min%2Dwidth%3A768px%29%7B%2Enavbar%2Dform%7Bwidth%3Aauto%3Bborder%3A0%3Bmargin%2Dleft%3A0%3Bmargin%2Dright%3A0%3Bpadding%2Dtop%3A0%3Bpadding%2Dbottom%3A0%3B%2Dwebkit%2Dbox%2Dshadow%3Anone%3Bbox%2Dshadow%3Anone%7D%7D%2Enavbar%2Dnav%3Eli%3E%2Edropdown%2Dmenu%7Bmargin%2Dtop%3A0%3Bborder%2Dtop%2Dright%2Dradius%3A0%3Bborder%2Dtop%2Dleft%2Dradius%3A0%7D%2Enavbar%2Dfixed%2Dbottom%20%2Enavbar%2Dnav%3Eli%3E%2Edropdown%2Dmenu%7Bmargin%2Dbottom%3A0%3Bborder%2Dtop%2Dright%2Dradius%3A4px%3Bborder%2Dtop%2Dleft%2Dradius%3A4px%3Bborder%2Dbottom%2Dright%2Dradius%3A0%3Bborder%2Dbottom%2Dleft%2Dradius%3A0%7D%2Enavbar%2Dbtn%7Bmargin%2Dtop%3A2px%3Bmargin%2Dbottom%3A2px%7D%2Enavbar%2Dbtn%2Ebtn%2Dsm%7Bmargin%2Dtop%3A5px%3Bmargin%2Dbottom%3A5px%7D%2Enavbar%2Dbtn%2Ebtn%2Dxs%7Bmargin%2Dtop%3A9px%3Bmargin%2Dbottom%3A9px%7D%2Enavbar%2Dtext%7Bmargin%2Dtop%3A11px%3Bmargin%2Dbottom%3A11px%7D%40media%20%28min%2Dwidth%3A768px%29%7B%2Enavbar%2Dtext%7Bfloat%3Aleft%3Bmargin%2Dleft%3A15px%3Bmargin%2Dright%3A15px%7D%7D%40media%20%28min%2Dwidth%3A768px%29%7B%2Enavbar%2Dleft%7Bfloat%3Aleft%20%21important%7D%2Enavbar%2Dright%7Bfloat%3Aright%20%21important%3Bmargin%2Dright%3A%2D15px%7D%2Enavbar%2Dright%7E%2Enavbar%2Dright%7Bmargin%2Dright%3A0%7D%7D%2Enavbar%2Ddefault%7Bbackground%2Dcolor%3A%23ffffff%3Bborder%2Dcolor%3A%23eeeeee%7D%2Enavbar%2Ddefault%20%2Enavbar%2Dbrand%7Bcolor%3A%23777777%7D%2Enavbar%2Ddefault%20%2Enavbar%2Dbrand%3Ahover%2C%2Enavbar%2Ddefault%20%2Enavbar%2Dbrand%3Afocus%7Bcolor%3A%23d9230f%3Bbackground%2Dcolor%3Atransparent%7D%2Enavbar%2Ddefault%20%2Enavbar%2Dtext%7Bcolor%3A%23777777%7D%2Enavbar%2Ddefault%20%2Enavbar%2Dnav%3Eli%3Ea%7Bcolor%3A%23777777%7D%2Enavbar%2Ddefault%20%2Enavbar%2Dnav%3Eli%3Ea%3Ahover%2C%2Enavbar%2Ddefault%20%2Enavbar%2Dnav%3Eli%3Ea%3Afocus%7Bcolor%3A%23d9230f%3Bbackground%2Dcolor%3Atransparent%7D%2Enavbar%2Ddefault%20%2Enavbar%2Dnav%3E%2Eactive%3Ea%2C%2Enavbar%2Ddefault%20%2Enavbar%2Dnav%3E%2Eactive%3Ea%3Ahover%2C%2Enavbar%2Ddefault%20%2Enavbar%2Dnav%3E%2Eactive%3Ea%3Afocus%7Bcolor%3A%23d9230f%3Bbackground%2Dcolor%3Atransparent%7D%2Enavbar%2Ddefault%20%2Enavbar%2Dnav%3E%2Edisabled%3Ea%2C%2Enavbar%2Ddefault%20%2Enavbar%2Dnav%3E%2Edisabled%3Ea%3Ahover%2C%2Enavbar%2Ddefault%20%2Enavbar%2Dnav%3E%2Edisabled%3Ea%3Afocus%7Bcolor%3A%23444444%3Bbackground%2Dcolor%3Atransparent%7D%2Enavbar%2Ddefault%20%2Enavbar%2Dtoggle%7Bborder%2Dcolor%3A%23dddddd%7D%2Enavbar%2Ddefault%20%2Enavbar%2Dtoggle%3Ahover%2C%2Enavbar%2Ddefault%20%2Enavbar%2Dtoggle%3Afocus%7Bbackground%2Dcolor%3A%23dddddd%7D%2Enavbar%2Ddefault%20%2Enavbar%2Dtoggle%20%2Eicon%2Dbar%7Bbackground%2Dcolor%3A%23cccccc%7D%2Enavbar%2Ddefault%20%2Enavbar%2Dcollapse%2C%2Enavbar%2Ddefault%20%2Enavbar%2Dform%7Bborder%2Dcolor%3A%23eeeeee%7D%2Enavbar%2Ddefault%20%2Enavbar%2Dnav%3E%2Eopen%3Ea%2C%2Enavbar%2Ddefault%20%2Enavbar%2Dnav%3E%2Eopen%3Ea%3Ahover%2C%2Enavbar%2Ddefault%20%2Enavbar%2Dnav%3E%2Eopen%3Ea%3Afocus%7Bbackground%2Dcolor%3Atransparent%3Bcolor%3A%23d9230f%7D%40media%20%28max%2Dwidth%3A767px%29%7B%2Enavbar%2Ddefault%20%2Enavbar%2Dnav%20%2Eopen%20%2Edropdown%2Dmenu%3Eli%3Ea%7Bcolor%3A%23777777%7D%2Enavbar%2Ddefault%20%2Enavbar%2Dnav%20%2Eopen%20%2Edropdown%2Dmenu%3Eli%3Ea%3Ahover%2C%2Enavbar%2Ddefault%20%2Enavbar%2Dnav%20%2Eopen%20%2Edropdown%2Dmenu%3Eli%3Ea%3Afocus%7Bcolor%3A%23d9230f%3Bbackground%2Dcolor%3Atransparent%7D%2Enavbar%2Ddefault%20%2Enavbar%2Dnav%20%2Eopen%20%2Edropdown%2Dmenu%3E%2Eactive%3Ea%2C%2Enavbar%2Ddefault%20%2Enavbar%2Dnav%20%2Eopen%20%2Edropdown%2Dmenu%3E%2Eactive%3Ea%3Ahover%2C%2Enavbar%2Ddefault%20%2Enavbar%2Dnav%20%2Eopen%20%2Edropdown%2Dmenu%3E%2Eactive%3Ea%3Afocus%7Bcolor%3A%23d9230f%3Bbackground%2Dcolor%3Atransparent%7D%2Enavbar%2Ddefault%20%2Enavbar%2Dnav%20%2Eopen%20%2Edropdown%2Dmenu%3E%2Edisabled%3Ea%2C%2Enavbar%2Ddefault%20%2Enavbar%2Dnav%20%2Eopen%20%2Edropdown%2Dmenu%3E%2Edisabled%3Ea%3Ahover%2C%2Enavbar%2Ddefault%20%2Enavbar%2Dnav%20%2Eopen%20%2Edropdown%2Dmenu%3E%2Edisabled%3Ea%3Afocus%7Bcolor%3A%23444444%3Bbackground%2Dcolor%3Atransparent%7D%7D%2Enavbar%2Ddefault%20%2Enavbar%2Dlink%7Bcolor%3A%23777777%7D%2Enavbar%2Ddefault%20%2Enavbar%2Dlink%3Ahover%7Bcolor%3A%23d9230f%7D%2Enavbar%2Ddefault%20%2Ebtn%2Dlink%7Bcolor%3A%23777777%7D%2Enavbar%2Ddefault%20%2Ebtn%2Dlink%3Ahover%2C%2Enavbar%2Ddefault%20%2Ebtn%2Dlink%3Afocus%7Bcolor%3A%23d9230f%7D%2Enavbar%2Ddefault%20%2Ebtn%2Dlink%5Bdisabled%5D%3Ahover%2Cfieldset%5Bdisabled%5D%20%2Enavbar%2Ddefault%20%2Ebtn%2Dlink%3Ahover%2C%2Enavbar%2Ddefault%20%2Ebtn%2Dlink%5Bdisabled%5D%3Afocus%2Cfieldset%5Bdisabled%5D%20%2Enavbar%2Ddefault%20%2Ebtn%2Dlink%3Afocus%7Bcolor%3A%23444444%7D%2Enavbar%2Dinverse%7Bbackground%2Dcolor%3A%23d9230f%3Bborder%2Dcolor%3A%23a91b0c%7D%2Enavbar%2Dinverse%20%2Enavbar%2Dbrand%7Bcolor%3A%23fac0ba%7D%2Enavbar%2Dinverse%20%2Enavbar%2Dbrand%3Ahover%2C%2Enavbar%2Dinverse%20%2Enavbar%2Dbrand%3Afocus%7Bcolor%3A%23ffffff%3Bbackground%2Dcolor%3Atransparent%7D%2Enavbar%2Dinverse%20%2Enavbar%2Dtext%7Bcolor%3A%23fac0ba%7D%2Enavbar%2Dinverse%20%2Enavbar%2Dnav%3Eli%3Ea%7Bcolor%3A%23fac0ba%7D%2Enavbar%2Dinverse%20%2Enavbar%2Dnav%3Eli%3Ea%3Ahover%2C%2Enavbar%2Dinverse%20%2Enavbar%2Dnav%3Eli%3Ea%3Afocus%7Bcolor%3A%23ffffff%3Bbackground%2Dcolor%3Atransparent%7D%2Enavbar%2Dinverse%20%2Enavbar%2Dnav%3E%2Eactive%3Ea%2C%2Enavbar%2Dinverse%20%2Enavbar%2Dnav%3E%2Eactive%3Ea%3Ahover%2C%2Enavbar%2Dinverse%20%2Enavbar%2Dnav%3E%2Eactive%3Ea%3Afocus%7Bcolor%3A%23ffffff%3Bbackground%2Dcolor%3Atransparent%7D%2Enavbar%2Dinverse%20%2Enavbar%2Dnav%3E%2Edisabled%3Ea%2C%2Enavbar%2Dinverse%20%2Enavbar%2Dnav%3E%2Edisabled%3Ea%3Ahover%2C%2Enavbar%2Dinverse%20%2Enavbar%2Dnav%3E%2Edisabled%3Ea%3Afocus%7Bcolor%3A%23cccccc%3Bbackground%2Dcolor%3Atransparent%7D%2Enavbar%2Dinverse%20%2Enavbar%2Dtoggle%7Bborder%2Dcolor%3A%23a91b0c%7D%2Enavbar%2Dinverse%20%2Enavbar%2Dtoggle%3Ahover%2C%2Enavbar%2Dinverse%20%2Enavbar%2Dtoggle%3Afocus%7Bbackground%2Dcolor%3A%23a91b0c%7D%2Enavbar%2Dinverse%20%2Enavbar%2Dtoggle%20%2Eicon%2Dbar%7Bbackground%2Dcolor%3A%23ffffff%7D%2Enavbar%2Dinverse%20%2Enavbar%2Dcollapse%2C%2Enavbar%2Dinverse%20%2Enavbar%2Dform%7Bborder%2Dcolor%3A%23b81e0d%7D%2Enavbar%2Dinverse%20%2Enavbar%2Dnav%3E%2Eopen%3Ea%2C%2Enavbar%2Dinverse%20%2Enavbar%2Dnav%3E%2Eopen%3Ea%3Ahover%2C%2Enavbar%2Dinverse%20%2Enavbar%2Dnav%3E%2Eopen%3Ea%3Afocus%7Bbackground%2Dcolor%3Atransparent%3Bcolor%3A%23ffffff%7D%40media%20%28max%2Dwidth%3A767px%29%7B%2Enavbar%2Dinverse%20%2Enavbar%2Dnav%20%2Eopen%20%2Edropdown%2Dmenu%3E%2Edropdown%2Dheader%7Bborder%2Dcolor%3A%23a91b0c%7D%2Enavbar%2Dinverse%20%2Enavbar%2Dnav%20%2Eopen%20%2Edropdown%2Dmenu%20%2Edivider%7Bbackground%2Dcolor%3A%23a91b0c%7D%2Enavbar%2Dinverse%20%2Enavbar%2Dnav%20%2Eopen%20%2Edropdown%2Dmenu%3Eli%3Ea%7Bcolor%3A%23fac0ba%7D%2Enavbar%2Dinverse%20%2Enavbar%2Dnav%20%2Eopen%20%2Edropdown%2Dmenu%3Eli%3Ea%3Ahover%2C%2Enavbar%2Dinverse%20%2Enavbar%2Dnav%20%2Eopen%20%2Edropdown%2Dmenu%3Eli%3Ea%3Afocus%7Bcolor%3A%23ffffff%3Bbackground%2Dcolor%3Atransparent%7D%2Enavbar%2Dinverse%20%2Enavbar%2Dnav%20%2Eopen%20%2Edropdown%2Dmenu%3E%2Eactive%3Ea%2C%2Enavbar%2Dinverse%20%2Enavbar%2Dnav%20%2Eopen%20%2Edropdown%2Dmenu%3E%2Eactive%3Ea%3Ahover%2C%2Enavbar%2Dinverse%20%2Enavbar%2Dnav%20%2Eopen%20%2Edropdown%2Dmenu%3E%2Eactive%3Ea%3Afocus%7Bcolor%3A%23ffffff%3Bbackground%2Dcolor%3Atransparent%7D%2Enavbar%2Dinverse%20%2Enavbar%2Dnav%20%2Eopen%20%2Edropdown%2Dmenu%3E%2Edisabled%3Ea%2C%2Enavbar%2Dinverse%20%2Enavbar%2Dnav%20%2Eopen%20%2Edropdown%2Dmenu%3E%2Edisabled%3Ea%3Ahover%2C%2Enavbar%2Dinverse%20%2Enavbar%2Dnav%20%2Eopen%20%2Edropdown%2Dmenu%3E%2Edisabled%3Ea%3Afocus%7Bcolor%3A%23cccccc%3Bbackground%2Dcolor%3Atransparent%7D%7D%2Enavbar%2Dinverse%20%2Enavbar%2Dlink%7Bcolor%3A%23fac0ba%7D%2Enavbar%2Dinverse%20%2Enavbar%2Dlink%3Ahover%7Bcolor%3A%23ffffff%7D%2Enavbar%2Dinverse%20%2Ebtn%2Dlink%7Bcolor%3A%23fac0ba%7D%2Enavbar%2Dinverse%20%2Ebtn%2Dlink%3Ahover%2C%2Enavbar%2Dinverse%20%2Ebtn%2Dlink%3Afocus%7Bcolor%3A%23ffffff%7D%2Enavbar%2Dinverse%20%2Ebtn%2Dlink%5Bdisabled%5D%3Ahover%2Cfieldset%5Bdisabled%5D%20%2Enavbar%2Dinverse%20%2Ebtn%2Dlink%3Ahover%2C%2Enavbar%2Dinverse%20%2Ebtn%2Dlink%5Bdisabled%5D%3Afocus%2Cfieldset%5Bdisabled%5D%20%2Enavbar%2Dinverse%20%2Ebtn%2Dlink%3Afocus%7Bcolor%3A%23cccccc%7D%2Ebreadcrumb%7Bpadding%3A8px%2015px%3Bmargin%2Dbottom%3A18px%3Blist%2Dstyle%3Anone%3Bbackground%2Dcolor%3Atransparent%3Bborder%2Dradius%3A4px%7D%2Ebreadcrumb%3Eli%7Bdisplay%3Ainline%2Dblock%7D%2Ebreadcrumb%3Eli%2Bli%3Abefore%7Bcontent%3A%22%2F%5C00a0%22%3Bpadding%3A0%205px%3Bcolor%3A%23cccccc%7D%2Ebreadcrumb%3E%2Eactive%7Bcolor%3A%23808080%7D%2Epagination%7Bdisplay%3Ainline%2Dblock%3Bpadding%2Dleft%3A0%3Bmargin%3A18px%200%3Bborder%2Dradius%3A4px%7D%2Epagination%3Eli%7Bdisplay%3Ainline%7D%2Epagination%3Eli%3Ea%2C%2Epagination%3Eli%3Espan%7Bposition%3Arelative%3Bfloat%3Aleft%3Bpadding%3A8px%2012px%3Bline%2Dheight%3A1%2E42857143%3Btext%2Ddecoration%3Anone%3Bcolor%3A%23444444%3Bbackground%2Dcolor%3A%23ffffff%3Bborder%3A1px%20solid%20%23dddddd%3Bmargin%2Dleft%3A%2D1px%7D%2Epagination%3Eli%3Afirst%2Dchild%3Ea%2C%2Epagination%3Eli%3Afirst%2Dchild%3Espan%7Bmargin%2Dleft%3A0%3Bborder%2Dbottom%2Dleft%2Dradius%3A4px%3Bborder%2Dtop%2Dleft%2Dradius%3A4px%7D%2Epagination%3Eli%3Alast%2Dchild%3Ea%2C%2Epagination%3Eli%3Alast%2Dchild%3Espan%7Bborder%2Dbottom%2Dright%2Dradius%3A4px%3Bborder%2Dtop%2Dright%2Dradius%3A4px%7D%2Epagination%3Eli%3Ea%3Ahover%2C%2Epagination%3Eli%3Espan%3Ahover%2C%2Epagination%3Eli%3Ea%3Afocus%2C%2Epagination%3Eli%3Espan%3Afocus%7Bz%2Dindex%3A2%3Bcolor%3A%23ffffff%3Bbackground%2Dcolor%3A%23d9230f%3Bborder%2Dcolor%3A%23d9230f%7D%2Epagination%3E%2Eactive%3Ea%2C%2Epagination%3E%2Eactive%3Espan%2C%2Epagination%3E%2Eactive%3Ea%3Ahover%2C%2Epagination%3E%2Eactive%3Espan%3Ahover%2C%2Epagination%3E%2Eactive%3Ea%3Afocus%2C%2Epagination%3E%2Eactive%3Espan%3Afocus%7Bz%2Dindex%3A3%3Bcolor%3A%23ffffff%3Bbackground%2Dcolor%3A%23d9230f%3Bborder%2Dcolor%3A%23d9230f%3Bcursor%3Adefault%7D%2Epagination%3E%2Edisabled%3Espan%2C%2Epagination%3E%2Edisabled%3Espan%3Ahover%2C%2Epagination%3E%2Edisabled%3Espan%3Afocus%2C%2Epagination%3E%2Edisabled%3Ea%2C%2Epagination%3E%2Edisabled%3Ea%3Ahover%2C%2Epagination%3E%2Edisabled%3Ea%3Afocus%7Bcolor%3A%23dddddd%3Bbackground%2Dcolor%3A%23ffffff%3Bborder%2Dcolor%3A%23dddddd%3Bcursor%3Anot%2Dallowed%7D%2Epagination%2Dlg%3Eli%3Ea%2C%2Epagination%2Dlg%3Eli%3Espan%7Bpadding%3A14px%2016px%3Bfont%2Dsize%3A17px%3Bline%2Dheight%3A1%2E3333333%7D%2Epagination%2Dlg%3Eli%3Afirst%2Dchild%3Ea%2C%2Epagination%2Dlg%3Eli%3Afirst%2Dchild%3Espan%7Bborder%2Dbottom%2Dleft%2Dradius%3A6px%3Bborder%2Dtop%2Dleft%2Dradius%3A6px%7D%2Epagination%2Dlg%3Eli%3Alast%2Dchild%3Ea%2C%2Epagination%2Dlg%3Eli%3Alast%2Dchild%3Espan%7Bborder%2Dbottom%2Dright%2Dradius%3A6px%3Bborder%2Dtop%2Dright%2Dradius%3A6px%7D%2Epagination%2Dsm%3Eli%3Ea%2C%2Epagination%2Dsm%3Eli%3Espan%7Bpadding%3A5px%2010px%3Bfont%2Dsize%3A12px%3Bline%2Dheight%3A1%2E5%7D%2Epagination%2Dsm%3Eli%3Afirst%2Dchild%3Ea%2C%2Epagination%2Dsm%3Eli%3Afirst%2Dchild%3Espan%7Bborder%2Dbottom%2Dleft%2Dradius%3A3px%3Bborder%2Dtop%2Dleft%2Dradius%3A3px%7D%2Epagination%2Dsm%3Eli%3Alast%2Dchild%3Ea%2C%2Epagination%2Dsm%3Eli%3Alast%2Dchild%3Espan%7Bborder%2Dbottom%2Dright%2Dradius%3A3px%3Bborder%2Dtop%2Dright%2Dradius%3A3px%7D%2Epager%7Bpadding%2Dleft%3A0%3Bmargin%3A18px%200%3Blist%2Dstyle%3Anone%3Btext%2Dalign%3Acenter%7D%2Epager%20li%7Bdisplay%3Ainline%7D%2Epager%20li%3Ea%2C%2Epager%20li%3Espan%7Bdisplay%3Ainline%2Dblock%3Bpadding%3A5px%2014px%3Bbackground%2Dcolor%3A%23ffffff%3Bborder%3A1px%20solid%20%23dddddd%3Bborder%2Dradius%3A15px%7D%2Epager%20li%3Ea%3Ahover%2C%2Epager%20li%3Ea%3Afocus%7Btext%2Ddecoration%3Anone%3Bbackground%2Dcolor%3A%23d9230f%7D%2Epager%20%2Enext%3Ea%2C%2Epager%20%2Enext%3Espan%7Bfloat%3Aright%7D%2Epager%20%2Eprevious%3Ea%2C%2Epager%20%2Eprevious%3Espan%7Bfloat%3Aleft%7D%2Epager%20%2Edisabled%3Ea%2C%2Epager%20%2Edisabled%3Ea%3Ahover%2C%2Epager%20%2Edisabled%3Ea%3Afocus%2C%2Epager%20%2Edisabled%3Espan%7Bcolor%3A%23dddddd%3Bbackground%2Dcolor%3A%23ffffff%3Bcursor%3Anot%2Dallowed%7D%2Elabel%7Bdisplay%3Ainline%3Bpadding%3A%2E2em%20%2E6em%20%2E3em%3Bfont%2Dsize%3A75%25%3Bfont%2Dweight%3Abold%3Bline%2Dheight%3A1%3Bcolor%3A%23ffffff%3Btext%2Dalign%3Acenter%3Bwhite%2Dspace%3Anowrap%3Bvertical%2Dalign%3Abaseline%3Bborder%2Dradius%3A%2E25em%7Da%2Elabel%3Ahover%2Ca%2Elabel%3Afocus%7Bcolor%3A%23ffffff%3Btext%2Ddecoration%3Anone%3Bcursor%3Apointer%7D%2Elabel%3Aempty%7Bdisplay%3Anone%7D%2Ebtn%20%2Elabel%7Bposition%3Arelative%3Btop%3A%2D1px%7D%2Elabel%2Ddefault%7Bbackground%2Dcolor%3A%23474949%7D%2Elabel%2Ddefault%5Bhref%5D%3Ahover%2C%2Elabel%2Ddefault%5Bhref%5D%3Afocus%7Bbackground%2Dcolor%3A%232e2f2f%7D%2Elabel%2Dprimary%7Bbackground%2Dcolor%3A%23d9230f%7D%2Elabel%2Dprimary%5Bhref%5D%3Ahover%2C%2Elabel%2Dprimary%5Bhref%5D%3Afocus%7Bbackground%2Dcolor%3A%23a91b0c%7D%2Elabel%2Dsuccess%7Bbackground%2Dcolor%3A%23469408%7D%2Elabel%2Dsuccess%5Bhref%5D%3Ahover%2C%2Elabel%2Dsuccess%5Bhref%5D%3Afocus%7Bbackground%2Dcolor%3A%232f6405%7D%2Elabel%2Dinfo%7Bbackground%2Dcolor%3A%23029acf%7D%2Elabel%2Dinfo%5Bhref%5D%3Ahover%2C%2Elabel%2Dinfo%5Bhref%5D%3Afocus%7Bbackground%2Dcolor%3A%2302749c%7D%2Elabel%2Dwarning%7Bbackground%2Dcolor%3A%239b479f%7D%2Elabel%2Dwarning%5Bhref%5D%3Ahover%2C%2Elabel%2Dwarning%5Bhref%5D%3Afocus%7Bbackground%2Dcolor%3A%2379377c%7D%2Elabel%2Ddanger%7Bbackground%2Dcolor%3A%23d9831f%7D%2Elabel%2Ddanger%5Bhref%5D%3Ahover%2C%2Elabel%2Ddanger%5Bhref%5D%3Afocus%7Bbackground%2Dcolor%3A%23ac6819%7D%2Ebadge%7Bdisplay%3Ainline%2Dblock%3Bmin%2Dwidth%3A10px%3Bpadding%3A3px%207px%3Bfont%2Dsize%3A12px%3Bfont%2Dweight%3Abold%3Bcolor%3A%23ffffff%3Bline%2Dheight%3A1%3Bvertical%2Dalign%3Amiddle%3Bwhite%2Dspace%3Anowrap%3Btext%2Dalign%3Acenter%3Bbackground%2Dcolor%3A%23d9230f%3Bborder%2Dradius%3A10px%7D%2Ebadge%3Aempty%7Bdisplay%3Anone%7D%2Ebtn%20%2Ebadge%7Bposition%3Arelative%3Btop%3A%2D1px%7D%2Ebtn%2Dxs%20%2Ebadge%2C%2Ebtn%2Dgroup%2Dxs%3E%2Ebtn%20%2Ebadge%7Btop%3A0%3Bpadding%3A1px%205px%7Da%2Ebadge%3Ahover%2Ca%2Ebadge%3Afocus%7Bcolor%3A%23ffffff%3Btext%2Ddecoration%3Anone%3Bcursor%3Apointer%7D%2Elist%2Dgroup%2Ditem%2Eactive%3E%2Ebadge%2C%2Enav%2Dpills%3E%2Eactive%3Ea%3E%2Ebadge%7Bcolor%3A%23d9230f%3Bbackground%2Dcolor%3A%23ffffff%7D%2Elist%2Dgroup%2Ditem%3E%2Ebadge%7Bfloat%3Aright%7D%2Elist%2Dgroup%2Ditem%3E%2Ebadge%2B%2Ebadge%7Bmargin%2Dright%3A5px%7D%2Enav%2Dpills%3Eli%3Ea%3E%2Ebadge%7Bmargin%2Dleft%3A3px%7D%2Ejumbotron%7Bpadding%2Dtop%3A30px%3Bpadding%2Dbottom%3A30px%3Bmargin%2Dbottom%3A30px%3Bcolor%3Ainherit%3Bbackground%2Dcolor%3A%23f4f4f4%7D%2Ejumbotron%20h1%2C%2Ejumbotron%20%2Eh1%7Bcolor%3Ainherit%7D%2Ejumbotron%20p%7Bmargin%2Dbottom%3A15px%3Bfont%2Dsize%3A20px%3Bfont%2Dweight%3A200%7D%2Ejumbotron%3Ehr%7Bborder%2Dtop%2Dcolor%3A%23dbdbdb%7D%2Econtainer%20%2Ejumbotron%2C%2Econtainer%2Dfluid%20%2Ejumbotron%7Bborder%2Dradius%3A6px%3Bpadding%2Dleft%3A15px%3Bpadding%2Dright%3A15px%7D%2Ejumbotron%20%2Econtainer%7Bmax%2Dwidth%3A100%25%7D%40media%20screen%20and%20%28min%2Dwidth%3A768px%29%7B%2Ejumbotron%7Bpadding%2Dtop%3A48px%3Bpadding%2Dbottom%3A48px%7D%2Econtainer%20%2Ejumbotron%2C%2Econtainer%2Dfluid%20%2Ejumbotron%7Bpadding%2Dleft%3A60px%3Bpadding%2Dright%3A60px%7D%2Ejumbotron%20h1%2C%2Ejumbotron%20%2Eh1%7Bfont%2Dsize%3A59px%7D%7D%2Ethumbnail%7Bdisplay%3Ablock%3Bpadding%3A4px%3Bmargin%2Dbottom%3A18px%3Bline%2Dheight%3A1%2E42857143%3Bbackground%2Dcolor%3A%23fcfcfc%3Bborder%3A1px%20solid%20%23dddddd%3Bborder%2Dradius%3A4px%3B%2Dwebkit%2Dtransition%3Aborder%20%2E2s%20ease%2Din%2Dout%3B%2Do%2Dtransition%3Aborder%20%2E2s%20ease%2Din%2Dout%3Btransition%3Aborder%20%2E2s%20ease%2Din%2Dout%7D%2Ethumbnail%3Eimg%2C%2Ethumbnail%20a%3Eimg%7Bmargin%2Dleft%3Aauto%3Bmargin%2Dright%3Aauto%7Da%2Ethumbnail%3Ahover%2Ca%2Ethumbnail%3Afocus%2Ca%2Ethumbnail%2Eactive%7Bborder%2Dcolor%3A%23d9230f%7D%2Ethumbnail%20%2Ecaption%7Bpadding%3A9px%3Bcolor%3A%23777777%7D%2Ealert%7Bpadding%3A15px%3Bmargin%2Dbottom%3A18px%3Bborder%3A1px%20solid%20transparent%3Bborder%2Dradius%3A4px%7D%2Ealert%20h4%7Bmargin%2Dtop%3A0%3Bcolor%3Ainherit%7D%2Ealert%20%2Ealert%2Dlink%7Bfont%2Dweight%3Abold%7D%2Ealert%3Ep%2C%2Ealert%3Eul%7Bmargin%2Dbottom%3A0%7D%2Ealert%3Ep%2Bp%7Bmargin%2Dtop%3A5px%7D%2Ealert%2Ddismissable%2C%2Ealert%2Ddismissible%7Bpadding%2Dright%3A35px%7D%2Ealert%2Ddismissable%20%2Eclose%2C%2Ealert%2Ddismissible%20%2Eclose%7Bposition%3Arelative%3Btop%3A%2D2px%3Bright%3A%2D21px%3Bcolor%3Ainherit%7D%2Ealert%2Dsuccess%7Bbackground%2Dcolor%3A%23dff0d8%3Bborder%2Dcolor%3A%23d6e9c6%3Bcolor%3A%23468847%7D%2Ealert%2Dsuccess%20hr%7Bborder%2Dtop%2Dcolor%3A%23c9e2b3%7D%2Ealert%2Dsuccess%20%2Ealert%2Dlink%7Bcolor%3A%23356635%7D%2Ealert%2Dinfo%7Bbackground%2Dcolor%3A%23d9edf7%3Bborder%2Dcolor%3A%23bce8f1%3Bcolor%3A%233a87ad%7D%2Ealert%2Dinfo%20hr%7Bborder%2Dtop%2Dcolor%3A%23a6e1ec%7D%2Ealert%2Dinfo%20%2Ealert%2Dlink%7Bcolor%3A%232d6987%7D%2Ealert%2Dwarning%7Bbackground%2Dcolor%3A%23fcf8e3%3Bborder%2Dcolor%3A%23fbeed5%3Bcolor%3A%23c09853%7D%2Ealert%2Dwarning%20hr%7Bborder%2Dtop%2Dcolor%3A%23f8e5be%7D%2Ealert%2Dwarning%20%2Ealert%2Dlink%7Bcolor%3A%23a47e3c%7D%2Ealert%2Ddanger%7Bbackground%2Dcolor%3A%23f2dede%3Bborder%2Dcolor%3A%23eed3d7%3Bcolor%3A%23b94a48%7D%2Ealert%2Ddanger%20hr%7Bborder%2Dtop%2Dcolor%3A%23e6c1c7%7D%2Ealert%2Ddanger%20%2Ealert%2Dlink%7Bcolor%3A%23953b39%7D%40%2Dwebkit%2Dkeyframes%20progress%2Dbar%2Dstripes%7Bfrom%7Bbackground%2Dposition%3A40px%200%7Dto%7Bbackground%2Dposition%3A0%200%7D%7D%40%2Do%2Dkeyframes%20progress%2Dbar%2Dstripes%7Bfrom%7Bbackground%2Dposition%3A40px%200%7Dto%7Bbackground%2Dposition%3A0%200%7D%7D%40keyframes%20progress%2Dbar%2Dstripes%7Bfrom%7Bbackground%2Dposition%3A40px%200%7Dto%7Bbackground%2Dposition%3A0%200%7D%7D%2Eprogress%7Boverflow%3Ahidden%3Bheight%3A18px%3Bmargin%2Dbottom%3A18px%3Bbackground%2Dcolor%3A%23f5f5f5%3Bborder%2Dradius%3A4px%3B%2Dwebkit%2Dbox%2Dshadow%3Ainset%200%201px%202px%20rgba%280%2C0%2C0%2C0%2E1%29%3Bbox%2Dshadow%3Ainset%200%201px%202px%20rgba%280%2C0%2C0%2C0%2E1%29%7D%2Eprogress%2Dbar%7Bfloat%3Aleft%3Bwidth%3A0%25%3Bheight%3A100%25%3Bfont%2Dsize%3A12px%3Bline%2Dheight%3A18px%3Bcolor%3A%23ffffff%3Btext%2Dalign%3Acenter%3Bbackground%2Dcolor%3A%23d9230f%3B%2Dwebkit%2Dbox%2Dshadow%3Ainset%200%20%2D1px%200%20rgba%280%2C0%2C0%2C0%2E15%29%3Bbox%2Dshadow%3Ainset%200%20%2D1px%200%20rgba%280%2C0%2C0%2C0%2E15%29%3B%2Dwebkit%2Dtransition%3Awidth%200%2E6s%20ease%3B%2Do%2Dtransition%3Awidth%200%2E6s%20ease%3Btransition%3Awidth%200%2E6s%20ease%7D%2Eprogress%2Dstriped%20%2Eprogress%2Dbar%2C%2Eprogress%2Dbar%2Dstriped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3B%2Dwebkit%2Dbackground%2Dsize%3A40px%2040px%3Bbackground%2Dsize%3A40px%2040px%7D%2Eprogress%2Eactive%20%2Eprogress%2Dbar%2C%2Eprogress%2Dbar%2Eactive%7B%2Dwebkit%2Danimation%3Aprogress%2Dbar%2Dstripes%202s%20linear%20infinite%3B%2Do%2Danimation%3Aprogress%2Dbar%2Dstripes%202s%20linear%20infinite%3Banimation%3Aprogress%2Dbar%2Dstripes%202s%20linear%20infinite%7D%2Eprogress%2Dbar%2Dsuccess%7Bbackground%2Dcolor%3A%23469408%7D%2Eprogress%2Dstriped%20%2Eprogress%2Dbar%2Dsuccess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info%7Bbackground%2Dcolor%3A%23029acf%7D%2Eprogress%2Dstriped%20%2Eprogress%2Dbar%2Dinfo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warning%7Bbackground%2Dcolor%3A%239b479f%7D%2Eprogress%2Dstriped%20%2Eprogress%2Dbar%2Dwarning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danger%7Bbackground%2Dcolor%3A%23d9831f%7D%2Eprogress%2Dstriped%20%2Eprogress%2Dbar%2Ddanger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media%7Bmargin%2Dtop%3A15px%7D%2Emedia%3Afirst%2Dchild%7Bmargin%2Dtop%3A0%7D%2Emedia%2C%2Emedia%2Dbody%7Bzoom%3A1%3Boverflow%3Ahidden%7D%2Emedia%2Dbody%7Bwidth%3A10000px%7D%2Emedia%2Dobject%7Bdisplay%3Ablock%7D%2Emedia%2Dobject%2Eimg%2Dthumbnail%7Bmax%2Dwidth%3Anone%7D%2Emedia%2Dright%2C%2Emedia%3E%2Epull%2Dright%7Bpadding%2Dleft%3A10px%7D%2Emedia%2Dleft%2C%2Emedia%3E%2Epull%2Dleft%7Bpadding%2Dright%3A10px%7D%2Emedia%2Dleft%2C%2Emedia%2Dright%2C%2Emedia%2Dbody%7Bdisplay%3Atable%2Dcell%3Bvertical%2Dalign%3Atop%7D%2Emedia%2Dmiddle%7Bvertical%2Dalign%3Amiddle%7D%2Emedia%2Dbottom%7Bvertical%2Dalign%3Abottom%7D%2Emedia%2Dheading%7Bmargin%2Dtop%3A0%3Bmargin%2Dbottom%3A5px%7D%2Emedia%2Dlist%7Bpadding%2Dleft%3A0%3Blist%2Dstyle%3Anone%7D%2Elist%2Dgroup%7Bmargin%2Dbottom%3A20px%3Bpadding%2Dleft%3A0%7D%2Elist%2Dgroup%2Ditem%7Bposition%3Arelative%3Bdisplay%3Ablock%3Bpadding%3A10px%2015px%3Bmargin%2Dbottom%3A%2D1px%3Bbackground%2Dcolor%3A%23ffffff%3Bborder%3A1px%20solid%20%23dddddd%7D%2Elist%2Dgroup%2Ditem%3Afirst%2Dchild%7Bborder%2Dtop%2Dright%2Dradius%3A4px%3Bborder%2Dtop%2Dleft%2Dradius%3A4px%7D%2Elist%2Dgroup%2Ditem%3Alast%2Dchild%7Bmargin%2Dbottom%3A0%3Bborder%2Dbottom%2Dright%2Dradius%3A4px%3Bborder%2Dbottom%2Dleft%2Dradius%3A4px%7Da%2Elist%2Dgroup%2Ditem%2Cbutton%2Elist%2Dgroup%2Ditem%7Bcolor%3A%23555555%7Da%2Elist%2Dgroup%2Ditem%20%2Elist%2Dgroup%2Ditem%2Dheading%2Cbutton%2Elist%2Dgroup%2Ditem%20%2Elist%2Dgroup%2Ditem%2Dheading%7Bcolor%3A%23333333%7Da%2Elist%2Dgroup%2Ditem%3Ahover%2Cbutton%2Elist%2Dgroup%2Ditem%3Ahover%2Ca%2Elist%2Dgroup%2Ditem%3Afocus%2Cbutton%2Elist%2Dgroup%2Ditem%3Afocus%7Btext%2Ddecoration%3Anone%3Bcolor%3A%23555555%3Bbackground%2Dcolor%3A%23f5f5f5%7Dbutton%2Elist%2Dgroup%2Ditem%7Bwidth%3A100%25%3Btext%2Dalign%3Aleft%7D%2Elist%2Dgroup%2Ditem%2Edisabled%2C%2Elist%2Dgroup%2Ditem%2Edisabled%3Ahover%2C%2Elist%2Dgroup%2Ditem%2Edisabled%3Afocus%7Bbackground%2Dcolor%3A%23dddddd%3Bcolor%3A%23808080%3Bcursor%3Anot%2Dallowed%7D%2Elist%2Dgroup%2Ditem%2Edisabled%20%2Elist%2Dgroup%2Ditem%2Dheading%2C%2Elist%2Dgroup%2Ditem%2Edisabled%3Ahover%20%2Elist%2Dgroup%2Ditem%2Dheading%2C%2Elist%2Dgroup%2Ditem%2Edisabled%3Afocus%20%2Elist%2Dgroup%2Ditem%2Dheading%7Bcolor%3Ainherit%7D%2Elist%2Dgroup%2Ditem%2Edisabled%20%2Elist%2Dgroup%2Ditem%2Dtext%2C%2Elist%2Dgroup%2Ditem%2Edisabled%3Ahover%20%2Elist%2Dgroup%2Ditem%2Dtext%2C%2Elist%2Dgroup%2Ditem%2Edisabled%3Afocus%20%2Elist%2Dgroup%2Ditem%2Dtext%7Bcolor%3A%23808080%7D%2Elist%2Dgroup%2Ditem%2Eactive%2C%2Elist%2Dgroup%2Ditem%2Eactive%3Ahover%2C%2Elist%2Dgroup%2Ditem%2Eactive%3Afocus%7Bz%2Dindex%3A2%3Bcolor%3A%23ffffff%3Bbackground%2Dcolor%3A%23d9230f%3Bborder%2Dcolor%3A%23d9230f%7D%2Elist%2Dgroup%2Ditem%2Eactive%20%2Elist%2Dgroup%2Ditem%2Dheading%2C%2Elist%2Dgroup%2Ditem%2Eactive%3Ahover%20%2Elist%2Dgroup%2Ditem%2Dheading%2C%2Elist%2Dgroup%2Ditem%2Eactive%3Afocus%20%2Elist%2Dgroup%2Ditem%2Dheading%2C%2Elist%2Dgroup%2Ditem%2Eactive%20%2Elist%2Dgroup%2Ditem%2Dheading%3Esmall%2C%2Elist%2Dgroup%2Ditem%2Eactive%3Ahover%20%2Elist%2Dgroup%2Ditem%2Dheading%3Esmall%2C%2Elist%2Dgroup%2Ditem%2Eactive%3Afocus%20%2Elist%2Dgroup%2Ditem%2Dheading%3Esmall%2C%2Elist%2Dgroup%2Ditem%2Eactive%20%2Elist%2Dgroup%2Ditem%2Dheading%3E%2Esmall%2C%2Elist%2Dgroup%2Ditem%2Eactive%3Ahover%20%2Elist%2Dgroup%2Ditem%2Dheading%3E%2Esmall%2C%2Elist%2Dgroup%2Ditem%2Eactive%3Afocus%20%2Elist%2Dgroup%2Ditem%2Dheading%3E%2Esmall%7Bcolor%3Ainherit%7D%2Elist%2Dgroup%2Ditem%2Eactive%20%2Elist%2Dgroup%2Ditem%2Dtext%2C%2Elist%2Dgroup%2Ditem%2Eactive%3Ahover%20%2Elist%2Dgroup%2Ditem%2Dtext%2C%2Elist%2Dgroup%2Ditem%2Eactive%3Afocus%20%2Elist%2Dgroup%2Ditem%2Dtext%7Bcolor%3A%23fac0ba%7D%2Elist%2Dgroup%2Ditem%2Dsuccess%7Bcolor%3A%23468847%3Bbackground%2Dcolor%3A%23dff0d8%7Da%2Elist%2Dgroup%2Ditem%2Dsuccess%2Cbutton%2Elist%2Dgroup%2Ditem%2Dsuccess%7Bcolor%3A%23468847%7Da%2Elist%2Dgroup%2Ditem%2Dsuccess%20%2Elist%2Dgroup%2Ditem%2Dheading%2Cbutton%2Elist%2Dgroup%2Ditem%2Dsuccess%20%2Elist%2Dgroup%2Ditem%2Dheading%7Bcolor%3Ainherit%7Da%2Elist%2Dgroup%2Ditem%2Dsuccess%3Ahover%2Cbutton%2Elist%2Dgroup%2Ditem%2Dsuccess%3Ahover%2Ca%2Elist%2Dgroup%2Ditem%2Dsuccess%3Afocus%2Cbutton%2Elist%2Dgroup%2Ditem%2Dsuccess%3Afocus%7Bcolor%3A%23468847%3Bbackground%2Dcolor%3A%23d0e9c6%7Da%2Elist%2Dgroup%2Ditem%2Dsuccess%2Eactive%2Cbutton%2Elist%2Dgroup%2Ditem%2Dsuccess%2Eactive%2Ca%2Elist%2Dgroup%2Ditem%2Dsuccess%2Eactive%3Ahover%2Cbutton%2Elist%2Dgroup%2Ditem%2Dsuccess%2Eactive%3Ahover%2Ca%2Elist%2Dgroup%2Ditem%2Dsuccess%2Eactive%3Afocus%2Cbutton%2Elist%2Dgroup%2Ditem%2Dsuccess%2Eactive%3Afocus%7Bcolor%3A%23fff%3Bbackground%2Dcolor%3A%23468847%3Bborder%2Dcolor%3A%23468847%7D%2Elist%2Dgroup%2Ditem%2Dinfo%7Bcolor%3A%233a87ad%3Bbackground%2Dcolor%3A%23d9edf7%7Da%2Elist%2Dgroup%2Ditem%2Dinfo%2Cbutton%2Elist%2Dgroup%2Ditem%2Dinfo%7Bcolor%3A%233a87ad%7Da%2Elist%2Dgroup%2Ditem%2Dinfo%20%2Elist%2Dgroup%2Ditem%2Dheading%2Cbutton%2Elist%2Dgroup%2Ditem%2Dinfo%20%2Elist%2Dgroup%2Ditem%2Dheading%7Bcolor%3Ainherit%7Da%2Elist%2Dgroup%2Ditem%2Dinfo%3Ahover%2Cbutton%2Elist%2Dgroup%2Ditem%2Dinfo%3Ahover%2Ca%2Elist%2Dgroup%2Ditem%2Dinfo%3Afocus%2Cbutton%2Elist%2Dgroup%2Ditem%2Dinfo%3Afocus%7Bcolor%3A%233a87ad%3Bbackground%2Dcolor%3A%23c4e3f3%7Da%2Elist%2Dgroup%2Ditem%2Dinfo%2Eactive%2Cbutton%2Elist%2Dgroup%2Ditem%2Dinfo%2Eactive%2Ca%2Elist%2Dgroup%2Ditem%2Dinfo%2Eactive%3Ahover%2Cbutton%2Elist%2Dgroup%2Ditem%2Dinfo%2Eactive%3Ahover%2Ca%2Elist%2Dgroup%2Ditem%2Dinfo%2Eactive%3Afocus%2Cbutton%2Elist%2Dgroup%2Ditem%2Dinfo%2Eactive%3Afocus%7Bcolor%3A%23fff%3Bbackground%2Dcolor%3A%233a87ad%3Bborder%2Dcolor%3A%233a87ad%7D%2Elist%2Dgroup%2Ditem%2Dwarning%7Bcolor%3A%23c09853%3Bbackground%2Dcolor%3A%23fcf8e3%7Da%2Elist%2Dgroup%2Ditem%2Dwarning%2Cbutton%2Elist%2Dgroup%2Ditem%2Dwarning%7Bcolor%3A%23c09853%7Da%2Elist%2Dgroup%2Ditem%2Dwarning%20%2Elist%2Dgroup%2Ditem%2Dheading%2Cbutton%2Elist%2Dgroup%2Ditem%2Dwarning%20%2Elist%2Dgroup%2Ditem%2Dheading%7Bcolor%3Ainherit%7Da%2Elist%2Dgroup%2Ditem%2Dwarning%3Ahover%2Cbutton%2Elist%2Dgroup%2Ditem%2Dwarning%3Ahover%2Ca%2Elist%2Dgroup%2Ditem%2Dwarning%3Afocus%2Cbutton%2Elist%2Dgroup%2Ditem%2Dwarning%3Afocus%7Bcolor%3A%23c09853%3Bbackground%2Dcolor%3A%23faf2cc%7Da%2Elist%2Dgroup%2Ditem%2Dwarning%2Eactive%2Cbutton%2Elist%2Dgroup%2Ditem%2Dwarning%2Eactive%2Ca%2Elist%2Dgroup%2Ditem%2Dwarning%2Eactive%3Ahover%2Cbutton%2Elist%2Dgroup%2Ditem%2Dwarning%2Eactive%3Ahover%2Ca%2Elist%2Dgroup%2Ditem%2Dwarning%2Eactive%3Afocus%2Cbutton%2Elist%2Dgroup%2Ditem%2Dwarning%2Eactive%3Afocus%7Bcolor%3A%23fff%3Bbackground%2Dcolor%3A%23c09853%3Bborder%2Dcolor%3A%23c09853%7D%2Elist%2Dgroup%2Ditem%2Ddanger%7Bcolor%3A%23b94a48%3Bbackground%2Dcolor%3A%23f2dede%7Da%2Elist%2Dgroup%2Ditem%2Ddanger%2Cbutton%2Elist%2Dgroup%2Ditem%2Ddanger%7Bcolor%3A%23b94a48%7Da%2Elist%2Dgroup%2Ditem%2Ddanger%20%2Elist%2Dgroup%2Ditem%2Dheading%2Cbutton%2Elist%2Dgroup%2Ditem%2Ddanger%20%2Elist%2Dgroup%2Ditem%2Dheading%7Bcolor%3Ainherit%7Da%2Elist%2Dgroup%2Ditem%2Ddanger%3Ahover%2Cbutton%2Elist%2Dgroup%2Ditem%2Ddanger%3Ahover%2Ca%2Elist%2Dgroup%2Ditem%2Ddanger%3Afocus%2Cbutton%2Elist%2Dgroup%2Ditem%2Ddanger%3Afocus%7Bcolor%3A%23b94a48%3Bbackground%2Dcolor%3A%23ebcccc%7Da%2Elist%2Dgroup%2Ditem%2Ddanger%2Eactive%2Cbutton%2Elist%2Dgroup%2Ditem%2Ddanger%2Eactive%2Ca%2Elist%2Dgroup%2Ditem%2Ddanger%2Eactive%3Ahover%2Cbutton%2Elist%2Dgroup%2Ditem%2Ddanger%2Eactive%3Ahover%2Ca%2Elist%2Dgroup%2Ditem%2Ddanger%2Eactive%3Afocus%2Cbutton%2Elist%2Dgroup%2Ditem%2Ddanger%2Eactive%3Afocus%7Bcolor%3A%23fff%3Bbackground%2Dcolor%3A%23b94a48%3Bborder%2Dcolor%3A%23b94a48%7D%2Elist%2Dgroup%2Ditem%2Dheading%7Bmargin%2Dtop%3A0%3Bmargin%2Dbottom%3A5px%7D%2Elist%2Dgroup%2Ditem%2Dtext%7Bmargin%2Dbottom%3A0%3Bline%2Dheight%3A1%2E3%7D%2Epanel%7Bmargin%2Dbottom%3A18px%3Bbackground%2Dcolor%3A%23ffffff%3Bborder%3A1px%20solid%20transparent%3Bborder%2Dradius%3A4px%3B%2Dwebkit%2Dbox%2Dshadow%3A0%201px%201px%20rgba%280%2C0%2C0%2C0%2E05%29%3Bbox%2Dshadow%3A0%201px%201px%20rgba%280%2C0%2C0%2C0%2E05%29%7D%2Epanel%2Dbody%7Bpadding%3A15px%7D%2Epanel%2Dheading%7Bpadding%3A10px%2015px%3Bborder%2Dbottom%3A1px%20solid%20transparent%3Bborder%2Dtop%2Dright%2Dradius%3A3px%3Bborder%2Dtop%2Dleft%2Dradius%3A3px%7D%2Epanel%2Dheading%3E%2Edropdown%20%2Edropdown%2Dtoggle%7Bcolor%3Ainherit%7D%2Epanel%2Dtitle%7Bmargin%2Dtop%3A0%3Bmargin%2Dbottom%3A0%3Bfont%2Dsize%3A15px%3Bcolor%3Ainherit%7D%2Epanel%2Dtitle%3Ea%2C%2Epanel%2Dtitle%3Esmall%2C%2Epanel%2Dtitle%3E%2Esmall%2C%2Epanel%2Dtitle%3Esmall%3Ea%2C%2Epanel%2Dtitle%3E%2Esmall%3Ea%7Bcolor%3Ainherit%7D%2Epanel%2Dfooter%7Bpadding%3A10px%2015px%3Bbackground%2Dcolor%3A%23fcfcfc%3Bborder%2Dtop%3A1px%20solid%20%23dddddd%3Bborder%2Dbottom%2Dright%2Dradius%3A3px%3Bborder%2Dbottom%2Dleft%2Dradius%3A3px%7D%2Epanel%3E%2Elist%2Dgroup%2C%2Epanel%3E%2Epanel%2Dcollapse%3E%2Elist%2Dgroup%7Bmargin%2Dbottom%3A0%7D%2Epanel%3E%2Elist%2Dgroup%20%2Elist%2Dgroup%2Ditem%2C%2Epanel%3E%2Epanel%2Dcollapse%3E%2Elist%2Dgroup%20%2Elist%2Dgroup%2Ditem%7Bborder%2Dwidth%3A1px%200%3Bborder%2Dradius%3A0%7D%2Epanel%3E%2Elist%2Dgroup%3Afirst%2Dchild%20%2Elist%2Dgroup%2Ditem%3Afirst%2Dchild%2C%2Epanel%3E%2Epanel%2Dcollapse%3E%2Elist%2Dgroup%3Afirst%2Dchild%20%2Elist%2Dgroup%2Ditem%3Afirst%2Dchild%7Bborder%2Dtop%3A0%3Bborder%2Dtop%2Dright%2Dradius%3A3px%3Bborder%2Dtop%2Dleft%2Dradius%3A3px%7D%2Epanel%3E%2Elist%2Dgroup%3Alast%2Dchild%20%2Elist%2Dgroup%2Ditem%3Alast%2Dchild%2C%2Epanel%3E%2Epanel%2Dcollapse%3E%2Elist%2Dgroup%3Alast%2Dchild%20%2Elist%2Dgroup%2Ditem%3Alast%2Dchild%7Bborder%2Dbottom%3A0%3Bborder%2Dbottom%2Dright%2Dradius%3A3px%3Bborder%2Dbottom%2Dleft%2Dradius%3A3px%7D%2Epanel%3E%2Epanel%2Dheading%2B%2Epanel%2Dcollapse%3E%2Elist%2Dgroup%20%2Elist%2Dgroup%2Ditem%3Afirst%2Dchild%7Bborder%2Dtop%2Dright%2Dradius%3A0%3Bborder%2Dtop%2Dleft%2Dradius%3A0%7D%2Epanel%2Dheading%2B%2Elist%2Dgroup%20%2Elist%2Dgroup%2Ditem%3Afirst%2Dchild%7Bborder%2Dtop%2Dwidth%3A0%7D%2Elist%2Dgroup%2B%2Epanel%2Dfooter%7Bborder%2Dtop%2Dwidth%3A0%7D%2Epanel%3E%2Etable%2C%2Epanel%3E%2Etable%2Dresponsive%3E%2Etable%2C%2Epanel%3E%2Epanel%2Dcollapse%3E%2Etable%7Bmargin%2Dbottom%3A0%7D%2Epanel%3E%2Etable%20caption%2C%2Epanel%3E%2Etable%2Dresponsive%3E%2Etable%20caption%2C%2Epanel%3E%2Epanel%2Dcollapse%3E%2Etable%20caption%7Bpadding%2Dleft%3A15px%3Bpadding%2Dright%3A15px%7D%2Epanel%3E%2Etable%3Afirst%2Dchild%2C%2Epanel%3E%2Etable%2Dresponsive%3Afirst%2Dchild%3E%2Etable%3Afirst%2Dchild%7Bborder%2Dtop%2Dright%2Dradius%3A3px%3Bborder%2Dtop%2Dleft%2Dradius%3A3px%7D%2Epanel%3E%2Etable%3Afirst%2Dchild%3Ethead%3Afirst%2Dchild%3Etr%3Afirst%2Dchild%2C%2Epanel%3E%2Etable%2Dresponsive%3Afirst%2Dchild%3E%2Etable%3Afirst%2Dchild%3Ethead%3Afirst%2Dchild%3Etr%3Afirst%2Dchild%2C%2Epanel%3E%2Etable%3Afirst%2Dchild%3Etbody%3Afirst%2Dchild%3Etr%3Afirst%2Dchild%2C%2Epanel%3E%2Etable%2Dresponsive%3Afirst%2Dchild%3E%2Etable%3Afirst%2Dchild%3Etbody%3Afirst%2Dchild%3Etr%3Afirst%2Dchild%7Bborder%2Dtop%2Dleft%2Dradius%3A3px%3Bborder%2Dtop%2Dright%2Dradius%3A3px%7D%2Epanel%3E%2Etable%3Afirst%2Dchild%3Ethead%3Afirst%2Dchild%3Etr%3Afirst%2Dchild%20td%3Afirst%2Dchild%2C%2Epanel%3E%2Etable%2Dresponsive%3Afirst%2Dchild%3E%2Etable%3Afirst%2Dchild%3Ethead%3Afirst%2Dchild%3Etr%3Afirst%2Dchild%20td%3Afirst%2Dchild%2C%2Epanel%3E%2Etable%3Afirst%2Dchild%3Etbody%3Afirst%2Dchild%3Etr%3Afirst%2Dchild%20td%3Afirst%2Dchild%2C%2Epanel%3E%2Etable%2Dresponsive%3Afirst%2Dchild%3E%2Etable%3Afirst%2Dchild%3Etbody%3Afirst%2Dchild%3Etr%3Afirst%2Dchild%20td%3Afirst%2Dchild%2C%2Epanel%3E%2Etable%3Afirst%2Dchild%3Ethead%3Afirst%2Dchild%3Etr%3Afirst%2Dchild%20th%3Afirst%2Dchild%2C%2Epanel%3E%2Etable%2Dresponsive%3Afirst%2Dchild%3E%2Etable%3Afirst%2Dchild%3Ethead%3Afirst%2Dchild%3Etr%3Afirst%2Dchild%20th%3Afirst%2Dchild%2C%2Epanel%3E%2Etable%3Afirst%2Dchild%3Etbody%3Afirst%2Dchild%3Etr%3Afirst%2Dchild%20th%3Afirst%2Dchild%2C%2Epanel%3E%2Etable%2Dresponsive%3Afirst%2Dchild%3E%2Etable%3Afirst%2Dchild%3Etbody%3Afirst%2Dchild%3Etr%3Afirst%2Dchild%20th%3Afirst%2Dchild%7Bborder%2Dtop%2Dleft%2Dradius%3A3px%7D%2Epanel%3E%2Etable%3Afirst%2Dchild%3Ethead%3Afirst%2Dchild%3Etr%3Afirst%2Dchild%20td%3Alast%2Dchild%2C%2Epanel%3E%2Etable%2Dresponsive%3Afirst%2Dchild%3E%2Etable%3Afirst%2Dchild%3Ethead%3Afirst%2Dchild%3Etr%3Afirst%2Dchild%20td%3Alast%2Dchild%2C%2Epanel%3E%2Etable%3Afirst%2Dchild%3Etbody%3Afirst%2Dchild%3Etr%3Afirst%2Dchild%20td%3Alast%2Dchild%2C%2Epanel%3E%2Etable%2Dresponsive%3Afirst%2Dchild%3E%2Etable%3Afirst%2Dchild%3Etbody%3Afirst%2Dchild%3Etr%3Afirst%2Dchild%20td%3Alast%2Dchild%2C%2Epanel%3E%2Etable%3Afirst%2Dchild%3Ethead%3Afirst%2Dchild%3Etr%3Afirst%2Dchild%20th%3Alast%2Dchild%2C%2Epanel%3E%2Etable%2Dresponsive%3Afirst%2Dchild%3E%2Etable%3Afirst%2Dchild%3Ethead%3Afirst%2Dchild%3Etr%3Afirst%2Dchild%20th%3Alast%2Dchild%2C%2Epanel%3E%2Etable%3Afirst%2Dchild%3Etbody%3Afirst%2Dchild%3Etr%3Afirst%2Dchild%20th%3Alast%2Dchild%2C%2Epanel%3E%2Etable%2Dresponsive%3Afirst%2Dchild%3E%2Etable%3Afirst%2Dchild%3Etbody%3Afirst%2Dchild%3Etr%3Afirst%2Dchild%20th%3Alast%2Dchild%7Bborder%2Dtop%2Dright%2Dradius%3A3px%7D%2Epanel%3E%2Etable%3Alast%2Dchild%2C%2Epanel%3E%2Etable%2Dresponsive%3Alast%2Dchild%3E%2Etable%3Alast%2Dchild%7Bborder%2Dbottom%2Dright%2Dradius%3A3px%3Bborder%2Dbottom%2Dleft%2Dradius%3A3px%7D%2Epanel%3E%2Etable%3Alast%2Dchild%3Etbody%3Alast%2Dchild%3Etr%3Alast%2Dchild%2C%2Epanel%3E%2Etable%2Dresponsive%3Alast%2Dchild%3E%2Etable%3Alast%2Dchild%3Etbody%3Alast%2Dchild%3Etr%3Alast%2Dchild%2C%2Epanel%3E%2Etable%3Alast%2Dchild%3Etfoot%3Alast%2Dchild%3Etr%3Alast%2Dchild%2C%2Epanel%3E%2Etable%2Dresponsive%3Alast%2Dchild%3E%2Etable%3Alast%2Dchild%3Etfoot%3Alast%2Dchild%3Etr%3Alast%2Dchild%7Bborder%2Dbottom%2Dleft%2Dradius%3A3px%3Bborder%2Dbottom%2Dright%2Dradius%3A3px%7D%2Epanel%3E%2Etable%3Alast%2Dchild%3Etbody%3Alast%2Dchild%3Etr%3Alast%2Dchild%20td%3Afirst%2Dchild%2C%2Epanel%3E%2Etable%2Dresponsive%3Alast%2Dchild%3E%2Etable%3Alast%2Dchild%3Etbody%3Alast%2Dchild%3Etr%3Alast%2Dchild%20td%3Afirst%2Dchild%2C%2Epanel%3E%2Etable%3Alast%2Dchild%3Etfoot%3Alast%2Dchild%3Etr%3Alast%2Dchild%20td%3Afirst%2Dchild%2C%2Epanel%3E%2Etable%2Dresponsive%3Alast%2Dchild%3E%2Etable%3Alast%2Dchild%3Etfoot%3Alast%2Dchild%3Etr%3Alast%2Dchild%20td%3Afirst%2Dchild%2C%2Epanel%3E%2Etable%3Alast%2Dchild%3Etbody%3Alast%2Dchild%3Etr%3Alast%2Dchild%20th%3Afirst%2Dchild%2C%2Epanel%3E%2Etable%2Dresponsive%3Alast%2Dchild%3E%2Etable%3Alast%2Dchild%3Etbody%3Alast%2Dchild%3Etr%3Alast%2Dchild%20th%3Afirst%2Dchild%2C%2Epanel%3E%2Etable%3Alast%2Dchild%3Etfoot%3Alast%2Dchild%3Etr%3Alast%2Dchild%20th%3Afirst%2Dchild%2C%2Epanel%3E%2Etable%2Dresponsive%3Alast%2Dchild%3E%2Etable%3Alast%2Dchild%3Etfoot%3Alast%2Dchild%3Etr%3Alast%2Dchild%20th%3Afirst%2Dchild%7Bborder%2Dbottom%2Dleft%2Dradius%3A3px%7D%2Epanel%3E%2Etable%3Alast%2Dchild%3Etbody%3Alast%2Dchild%3Etr%3Alast%2Dchild%20td%3Alast%2Dchild%2C%2Epanel%3E%2Etable%2Dresponsive%3Alast%2Dchild%3E%2Etable%3Alast%2Dchild%3Etbody%3Alast%2Dchild%3Etr%3Alast%2Dchild%20td%3Alast%2Dchild%2C%2Epanel%3E%2Etable%3Alast%2Dchild%3Etfoot%3Alast%2Dchild%3Etr%3Alast%2Dchild%20td%3Alast%2Dchild%2C%2Epanel%3E%2Etable%2Dresponsive%3Alast%2Dchild%3E%2Etable%3Alast%2Dchild%3Etfoot%3Alast%2Dchild%3Etr%3Alast%2Dchild%20td%3Alast%2Dchild%2C%2Epanel%3E%2Etable%3Alast%2Dchild%3Etbody%3Alast%2Dchild%3Etr%3Alast%2Dchild%20th%3Alast%2Dchild%2C%2Epanel%3E%2Etable%2Dresponsive%3Alast%2Dchild%3E%2Etable%3Alast%2Dchild%3Etbody%3Alast%2Dchild%3Etr%3Alast%2Dchild%20th%3Alast%2Dchild%2C%2Epanel%3E%2Etable%3Alast%2Dchild%3Etfoot%3Alast%2Dchild%3Etr%3Alast%2Dchild%20th%3Alast%2Dchild%2C%2Epanel%3E%2Etable%2Dresponsive%3Alast%2Dchild%3E%2Etable%3Alast%2Dchild%3Etfoot%3Alast%2Dchild%3Etr%3Alast%2Dchild%20th%3Alast%2Dchild%7Bborder%2Dbottom%2Dright%2Dradius%3A3px%7D%2Epanel%3E%2Epanel%2Dbody%2B%2Etable%2C%2Epanel%3E%2Epanel%2Dbody%2B%2Etable%2Dresponsive%2C%2Epanel%3E%2Etable%2B%2Epanel%2Dbody%2C%2Epanel%3E%2Etable%2Dresponsive%2B%2Epanel%2Dbody%7Bborder%2Dtop%3A1px%20solid%20%23dddddd%7D%2Epanel%3E%2Etable%3Etbody%3Afirst%2Dchild%3Etr%3Afirst%2Dchild%20th%2C%2Epanel%3E%2Etable%3Etbody%3Afirst%2Dchild%3Etr%3Afirst%2Dchild%20td%7Bborder%2Dtop%3A0%7D%2Epanel%3E%2Etable%2Dbordered%2C%2Epanel%3E%2Etable%2Dresponsive%3E%2Etable%2Dbordered%7Bborder%3A0%7D%2Epanel%3E%2Etable%2Dbordered%3Ethead%3Etr%3Eth%3Afirst%2Dchild%2C%2Epanel%3E%2Etable%2Dresponsive%3E%2Etable%2Dbordered%3Ethead%3Etr%3Eth%3Afirst%2Dchild%2C%2Epanel%3E%2Etable%2Dbordered%3Etbody%3Etr%3Eth%3Afirst%2Dchild%2C%2Epanel%3E%2Etable%2Dresponsive%3E%2Etable%2Dbordered%3Etbody%3Etr%3Eth%3Afirst%2Dchild%2C%2Epanel%3E%2Etable%2Dbordered%3Etfoot%3Etr%3Eth%3Afirst%2Dchild%2C%2Epanel%3E%2Etable%2Dresponsive%3E%2Etable%2Dbordered%3Etfoot%3Etr%3Eth%3Afirst%2Dchild%2C%2Epanel%3E%2Etable%2Dbordered%3Ethead%3Etr%3Etd%3Afirst%2Dchild%2C%2Epanel%3E%2Etable%2Dresponsive%3E%2Etable%2Dbordered%3Ethead%3Etr%3Etd%3Afirst%2Dchild%2C%2Epanel%3E%2Etable%2Dbordered%3Etbody%3Etr%3Etd%3Afirst%2Dchild%2C%2Epanel%3E%2Etable%2Dresponsive%3E%2Etable%2Dbordered%3Etbody%3Etr%3Etd%3Afirst%2Dchild%2C%2Epanel%3E%2Etable%2Dbordered%3Etfoot%3Etr%3Etd%3Afirst%2Dchild%2C%2Epanel%3E%2Etable%2Dresponsive%3E%2Etable%2Dbordered%3Etfoot%3Etr%3Etd%3Afirst%2Dchild%7Bborder%2Dleft%3A0%7D%2Epanel%3E%2Etable%2Dbordered%3Ethead%3Etr%3Eth%3Alast%2Dchild%2C%2Epanel%3E%2Etable%2Dresponsive%3E%2Etable%2Dbordered%3Ethead%3Etr%3Eth%3Alast%2Dchild%2C%2Epanel%3E%2Etable%2Dbordered%3Etbody%3Etr%3Eth%3Alast%2Dchild%2C%2Epanel%3E%2Etable%2Dresponsive%3E%2Etable%2Dbordered%3Etbody%3Etr%3Eth%3Alast%2Dchild%2C%2Epanel%3E%2Etable%2Dbordered%3Etfoot%3Etr%3Eth%3Alast%2Dchild%2C%2Epanel%3E%2Etable%2Dresponsive%3E%2Etable%2Dbordered%3Etfoot%3Etr%3Eth%3Alast%2Dchild%2C%2Epanel%3E%2Etable%2Dbordered%3Ethead%3Etr%3Etd%3Alast%2Dchild%2C%2Epanel%3E%2Etable%2Dresponsive%3E%2Etable%2Dbordered%3Ethead%3Etr%3Etd%3Alast%2Dchild%2C%2Epanel%3E%2Etable%2Dbordered%3Etbody%3Etr%3Etd%3Alast%2Dchild%2C%2Epanel%3E%2Etable%2Dresponsive%3E%2Etable%2Dbordered%3Etbody%3Etr%3Etd%3Alast%2Dchild%2C%2Epanel%3E%2Etable%2Dbordered%3Etfoot%3Etr%3Etd%3Alast%2Dchild%2C%2Epanel%3E%2Etable%2Dresponsive%3E%2Etable%2Dbordered%3Etfoot%3Etr%3Etd%3Alast%2Dchild%7Bborder%2Dright%3A0%7D%2Epanel%3E%2Etable%2Dbordered%3Ethead%3Etr%3Afirst%2Dchild%3Etd%2C%2Epanel%3E%2Etable%2Dresponsive%3E%2Etable%2Dbordered%3Ethead%3Etr%3Afirst%2Dchild%3Etd%2C%2Epanel%3E%2Etable%2Dbordered%3Etbody%3Etr%3Afirst%2Dchild%3Etd%2C%2Epanel%3E%2Etable%2Dresponsive%3E%2Etable%2Dbordered%3Etbody%3Etr%3Afirst%2Dchild%3Etd%2C%2Epanel%3E%2Etable%2Dbordered%3Ethead%3Etr%3Afirst%2Dchild%3Eth%2C%2Epanel%3E%2Etable%2Dresponsive%3E%2Etable%2Dbordered%3Ethead%3Etr%3Afirst%2Dchild%3Eth%2C%2Epanel%3E%2Etable%2Dbordered%3Etbody%3Etr%3Afirst%2Dchild%3Eth%2C%2Epanel%3E%2Etable%2Dresponsive%3E%2Etable%2Dbordered%3Etbody%3Etr%3Afirst%2Dchild%3Eth%7Bborder%2Dbottom%3A0%7D%2Epanel%3E%2Etable%2Dbordered%3Etbody%3Etr%3Alast%2Dchild%3Etd%2C%2Epanel%3E%2Etable%2Dresponsive%3E%2Etable%2Dbordered%3Etbody%3Etr%3Alast%2Dchild%3Etd%2C%2Epanel%3E%2Etable%2Dbordered%3Etfoot%3Etr%3Alast%2Dchild%3Etd%2C%2Epanel%3E%2Etable%2Dresponsive%3E%2Etable%2Dbordered%3Etfoot%3Etr%3Alast%2Dchild%3Etd%2C%2Epanel%3E%2Etable%2Dbordered%3Etbody%3Etr%3Alast%2Dchild%3Eth%2C%2Epanel%3E%2Etable%2Dresponsive%3E%2Etable%2Dbordered%3Etbody%3Etr%3Alast%2Dchild%3Eth%2C%2Epanel%3E%2Etable%2Dbordered%3Etfoot%3Etr%3Alast%2Dchild%3Eth%2C%2Epanel%3E%2Etable%2Dresponsive%3E%2Etable%2Dbordered%3Etfoot%3Etr%3Alast%2Dchild%3Eth%7Bborder%2Dbottom%3A0%7D%2Epanel%3E%2Etable%2Dresponsive%7Bborder%3A0%3Bmargin%2Dbottom%3A0%7D%2Epanel%2Dgroup%7Bmargin%2Dbottom%3A18px%7D%2Epanel%2Dgroup%20%2Epanel%7Bmargin%2Dbottom%3A0%3Bborder%2Dradius%3A4px%7D%2Epanel%2Dgroup%20%2Epanel%2B%2Epanel%7Bmargin%2Dtop%3A5px%7D%2Epanel%2Dgroup%20%2Epanel%2Dheading%7Bborder%2Dbottom%3A0%7D%2Epanel%2Dgroup%20%2Epanel%2Dheading%2B%2Epanel%2Dcollapse%3E%2Epanel%2Dbody%2C%2Epanel%2Dgroup%20%2Epanel%2Dheading%2B%2Epanel%2Dcollapse%3E%2Elist%2Dgroup%7Bborder%2Dtop%3A1px%20solid%20%23dddddd%7D%2Epanel%2Dgroup%20%2Epanel%2Dfooter%7Bborder%2Dtop%3A0%7D%2Epanel%2Dgroup%20%2Epanel%2Dfooter%2B%2Epanel%2Dcollapse%20%2Epanel%2Dbody%7Bborder%2Dbottom%3A1px%20solid%20%23dddddd%7D%2Epanel%2Ddefault%7Bborder%2Dcolor%3A%23dddddd%7D%2Epanel%2Ddefault%3E%2Epanel%2Dheading%7Bcolor%3A%23444444%3Bbackground%2Dcolor%3A%23fcfcfc%3Bborder%2Dcolor%3A%23dddddd%7D%2Epanel%2Ddefault%3E%2Epanel%2Dheading%2B%2Epanel%2Dcollapse%3E%2Epanel%2Dbody%7Bborder%2Dtop%2Dcolor%3A%23dddddd%7D%2Epanel%2Ddefault%3E%2Epanel%2Dheading%20%2Ebadge%7Bcolor%3A%23fcfcfc%3Bbackground%2Dcolor%3A%23444444%7D%2Epanel%2Ddefault%3E%2Epanel%2Dfooter%2B%2Epanel%2Dcollapse%3E%2Epanel%2Dbody%7Bborder%2Dbottom%2Dcolor%3A%23dddddd%7D%2Epanel%2Dprimary%7Bborder%2Dcolor%3A%23d9230f%7D%2Epanel%2Dprimary%3E%2Epanel%2Dheading%7Bcolor%3A%23ffffff%3Bbackground%2Dcolor%3A%23d9230f%3Bborder%2Dcolor%3A%23d9230f%7D%2Epanel%2Dprimary%3E%2Epanel%2Dheading%2B%2Epanel%2Dcollapse%3E%2Epanel%2Dbody%7Bborder%2Dtop%2Dcolor%3A%23d9230f%7D%2Epanel%2Dprimary%3E%2Epanel%2Dheading%20%2Ebadge%7Bcolor%3A%23d9230f%3Bbackground%2Dcolor%3A%23ffffff%7D%2Epanel%2Dprimary%3E%2Epanel%2Dfooter%2B%2Epanel%2Dcollapse%3E%2Epanel%2Dbody%7Bborder%2Dbottom%2Dcolor%3A%23d9230f%7D%2Epanel%2Dsuccess%7Bborder%2Dcolor%3A%23469408%7D%2Epanel%2Dsuccess%3E%2Epanel%2Dheading%7Bcolor%3A%23ffffff%3Bbackground%2Dcolor%3A%23469408%3Bborder%2Dcolor%3A%23469408%7D%2Epanel%2Dsuccess%3E%2Epanel%2Dheading%2B%2Epanel%2Dcollapse%3E%2Epanel%2Dbody%7Bborder%2Dtop%2Dcolor%3A%23469408%7D%2Epanel%2Dsuccess%3E%2Epanel%2Dheading%20%2Ebadge%7Bcolor%3A%23469408%3Bbackground%2Dcolor%3A%23ffffff%7D%2Epanel%2Dsuccess%3E%2Epanel%2Dfooter%2B%2Epanel%2Dcollapse%3E%2Epanel%2Dbody%7Bborder%2Dbottom%2Dcolor%3A%23469408%7D%2Epanel%2Dinfo%7Bborder%2Dcolor%3A%23029acf%7D%2Epanel%2Dinfo%3E%2Epanel%2Dheading%7Bcolor%3A%23ffffff%3Bbackground%2Dcolor%3A%23029acf%3Bborder%2Dcolor%3A%23029acf%7D%2Epanel%2Dinfo%3E%2Epanel%2Dheading%2B%2Epanel%2Dcollapse%3E%2Epanel%2Dbody%7Bborder%2Dtop%2Dcolor%3A%23029acf%7D%2Epanel%2Dinfo%3E%2Epanel%2Dheading%20%2Ebadge%7Bcolor%3A%23029acf%3Bbackground%2Dcolor%3A%23ffffff%7D%2Epanel%2Dinfo%3E%2Epanel%2Dfooter%2B%2Epanel%2Dcollapse%3E%2Epanel%2Dbody%7Bborder%2Dbottom%2Dcolor%3A%23029acf%7D%2Epanel%2Dwarning%7Bborder%2Dcolor%3A%239b479f%7D%2Epanel%2Dwarning%3E%2Epanel%2Dheading%7Bcolor%3A%23ffffff%3Bbackground%2Dcolor%3A%239b479f%3Bborder%2Dcolor%3A%239b479f%7D%2Epanel%2Dwarning%3E%2Epanel%2Dheading%2B%2Epanel%2Dcollapse%3E%2Epanel%2Dbody%7Bborder%2Dtop%2Dcolor%3A%239b479f%7D%2Epanel%2Dwarning%3E%2Epanel%2Dheading%20%2Ebadge%7Bcolor%3A%239b479f%3Bbackground%2Dcolor%3A%23ffffff%7D%2Epanel%2Dwarning%3E%2Epanel%2Dfooter%2B%2Epanel%2Dcollapse%3E%2Epanel%2Dbody%7Bborder%2Dbottom%2Dcolor%3A%239b479f%7D%2Epanel%2Ddanger%7Bborder%2Dcolor%3A%23d9831f%7D%2Epanel%2Ddanger%3E%2Epanel%2Dheading%7Bcolor%3A%23ffffff%3Bbackground%2Dcolor%3A%23d9831f%3Bborder%2Dcolor%3A%23d9831f%7D%2Epanel%2Ddanger%3E%2Epanel%2Dheading%2B%2Epanel%2Dcollapse%3E%2Epanel%2Dbody%7Bborder%2Dtop%2Dcolor%3A%23d9831f%7D%2Epanel%2Ddanger%3E%2Epanel%2Dheading%20%2Ebadge%7Bcolor%3A%23d9831f%3Bbackground%2Dcolor%3A%23ffffff%7D%2Epanel%2Ddanger%3E%2Epanel%2Dfooter%2B%2Epanel%2Dcollapse%3E%2Epanel%2Dbody%7Bborder%2Dbottom%2Dcolor%3A%23d9831f%7D%2Eembed%2Dresponsive%7Bposition%3Arelative%3Bdisplay%3Ablock%3Bheight%3A0%3Bpadding%3A0%3Boverflow%3Ahidden%7D%2Eembed%2Dresponsive%20%2Eembed%2Dresponsive%2Ditem%2C%2Eembed%2Dresponsive%20iframe%2C%2Eembed%2Dresponsive%20embed%2C%2Eembed%2Dresponsive%20object%2C%2Eembed%2Dresponsive%20video%7Bposition%3Aabsolute%3Btop%3A0%3Bleft%3A0%3Bbottom%3A0%3Bheight%3A100%25%3Bwidth%3A100%25%3Bborder%3A0%7D%2Eembed%2Dresponsive%2D16by9%7Bpadding%2Dbottom%3A56%2E25%25%7D%2Eembed%2Dresponsive%2D4by3%7Bpadding%2Dbottom%3A75%25%7D%2Ewell%7Bmin%2Dheight%3A20px%3Bpadding%3A19px%3Bmargin%2Dbottom%3A20px%3Bbackground%2Dcolor%3A%23f4f4f4%3Bborder%3A1px%20solid%20%23e3e3e3%3Bborder%2Dradius%3A4px%3B%2Dwebkit%2Dbox%2Dshadow%3Ainset%200%201px%201px%20rgba%280%2C0%2C0%2C0%2E05%29%3Bbox%2Dshadow%3Ainset%200%201px%201px%20rgba%280%2C0%2C0%2C0%2E05%29%7D%2Ewell%20blockquote%7Bborder%2Dcolor%3A%23ddd%3Bborder%2Dcolor%3Argba%280%2C0%2C0%2C0%2E15%29%7D%2Ewell%2Dlg%7Bpadding%3A24px%3Bborder%2Dradius%3A6px%7D%2Ewell%2Dsm%7Bpadding%3A9px%3Bborder%2Dradius%3A3px%7D%2Eclose%7Bfloat%3Aright%3Bfont%2Dsize%3A19%2E5px%3Bfont%2Dweight%3Abold%3Bline%2Dheight%3A1%3Bcolor%3A%23000000%3Btext%2Dshadow%3A0%201px%200%20%23ffffff%3Bopacity%3A0%2E2%3Bfilter%3Aalpha%28opacity%3D20%29%7D%2Eclose%3Ahover%2C%2Eclose%3Afocus%7Bcolor%3A%23000000%3Btext%2Ddecoration%3Anone%3Bcursor%3Apointer%3Bopacity%3A0%2E5%3Bfilter%3Aalpha%28opacity%3D50%29%7Dbutton%2Eclose%7Bpadding%3A0%3Bcursor%3Apointer%3Bbackground%3Atransparent%3Bborder%3A0%3B%2Dwebkit%2Dappearance%3Anone%7D%2Emodal%2Dopen%7Boverflow%3Ahidden%7D%2Emodal%7Bdisplay%3Anone%3Boverflow%3Ahidden%3Bposition%3Afixed%3Btop%3A0%3Bright%3A0%3Bbottom%3A0%3Bleft%3A0%3Bz%2Dindex%3A1050%3B%2Dwebkit%2Doverflow%2Dscrolling%3Atouch%3Boutline%3A0%7D%2Emodal%2Efade%20%2Emodal%2Ddialog%7B%2Dwebkit%2Dtransform%3Atranslate%280%2C%20%2D25%25%29%3B%2Dms%2Dtransform%3Atranslate%280%2C%20%2D25%25%29%3B%2Do%2Dtransform%3Atranslate%280%2C%20%2D25%25%29%3Btransform%3Atranslate%280%2C%20%2D25%25%29%3B%2Dwebkit%2Dtransition%3A%2Dwebkit%2Dtransform%20%2E3s%20ease%2Dout%3B%2Do%2Dtransition%3A%2Do%2Dtransform%20%2E3s%20ease%2Dout%3Btransition%3Atransform%20%2E3s%20ease%2Dout%7D%2Emodal%2Ein%20%2Emodal%2Ddialog%7B%2Dwebkit%2Dtransform%3Atranslate%280%2C%200%29%3B%2Dms%2Dtransform%3Atranslate%280%2C%200%29%3B%2Do%2Dtransform%3Atranslate%280%2C%200%29%3Btransform%3Atranslate%280%2C%200%29%7D%2Emodal%2Dopen%20%2Emodal%7Boverflow%2Dx%3Ahidden%3Boverflow%2Dy%3Aauto%7D%2Emodal%2Ddialog%7Bposition%3Arelative%3Bwidth%3Aauto%3Bmargin%3A10px%7D%2Emodal%2Dcontent%7Bposition%3Arelative%3Bbackground%2Dcolor%3A%23ffffff%3Bborder%3A1px%20solid%20%23999999%3Bborder%3A1px%20solid%20rgba%280%2C0%2C0%2C0%2E2%29%3Bborder%2Dradius%3A6px%3B%2Dwebkit%2Dbox%2Dshadow%3A0%203px%209px%20rgba%280%2C0%2C0%2C0%2E5%29%3Bbox%2Dshadow%3A0%203px%209px%20rgba%280%2C0%2C0%2C0%2E5%29%3B%2Dwebkit%2Dbackground%2Dclip%3Apadding%2Dbox%3Bbackground%2Dclip%3Apadding%2Dbox%3Boutline%3A0%7D%2Emodal%2Dbackdrop%7Bposition%3Afixed%3Btop%3A0%3Bright%3A0%3Bbottom%3A0%3Bleft%3A0%3Bz%2Dindex%3A1040%3Bbackground%2Dcolor%3A%23000000%7D%2Emodal%2Dbackdrop%2Efade%7Bopacity%3A0%3Bfilter%3Aalpha%28opacity%3D0%29%7D%2Emodal%2Dbackdrop%2Ein%7Bopacity%3A0%2E5%3Bfilter%3Aalpha%28opacity%3D50%29%7D%2Emodal%2Dheader%7Bpadding%3A15px%3Bborder%2Dbottom%3A1px%20solid%20%23e5e5e5%7D%2Emodal%2Dheader%20%2Eclose%7Bmargin%2Dtop%3A%2D2px%7D%2Emodal%2Dtitle%7Bmargin%3A0%3Bline%2Dheight%3A1%2E42857143%7D%2Emodal%2Dbody%7Bposition%3Arelative%3Bpadding%3A20px%7D%2Emodal%2Dfooter%7Bpadding%3A20px%3Btext%2Dalign%3Aright%3Bborder%2Dtop%3A1px%20solid%20%23e5e5e5%7D%2Emodal%2Dfooter%20%2Ebtn%2B%2Ebtn%7Bmargin%2Dleft%3A5px%3Bmargin%2Dbottom%3A0%7D%2Emodal%2Dfooter%20%2Ebtn%2Dgroup%20%2Ebtn%2B%2Ebtn%7Bmargin%2Dleft%3A%2D1px%7D%2Emodal%2Dfooter%20%2Ebtn%2Dblock%2B%2Ebtn%2Dblock%7Bmargin%2Dleft%3A0%7D%2Emodal%2Dscrollbar%2Dmeasure%7Bposition%3Aabsolute%3Btop%3A%2D9999px%3Bwidth%3A50px%3Bheight%3A50px%3Boverflow%3Ascroll%7D%40media%20%28min%2Dwidth%3A768px%29%7B%2Emodal%2Ddialog%7Bwidth%3A600px%3Bmargin%3A30px%20auto%7D%2Emodal%2Dcontent%7B%2Dwebkit%2Dbox%2Dshadow%3A0%205px%2015px%20rgba%280%2C0%2C0%2C0%2E5%29%3Bbox%2Dshadow%3A0%205px%2015px%20rgba%280%2C0%2C0%2C0%2E5%29%7D%2Emodal%2Dsm%7Bwidth%3A300px%7D%7D%40media%20%28min%2Dwidth%3A992px%29%7B%2Emodal%2Dlg%7Bwidth%3A900px%7D%7D%2Etooltip%7Bposition%3Aabsolute%3Bz%2Dindex%3A1070%3Bdisplay%3Ablock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2px%3Bopacity%3A0%3Bfilter%3Aalpha%28opacity%3D0%29%7D%2Etooltip%2Ein%7Bopacity%3A0%2E9%3Bfilter%3Aalpha%28opacity%3D90%29%7D%2Etooltip%2Etop%7Bmargin%2Dtop%3A%2D3px%3Bpadding%3A5px%200%7D%2Etooltip%2Eright%7Bmargin%2Dleft%3A3px%3Bpadding%3A0%205px%7D%2Etooltip%2Ebottom%7Bmargin%2Dtop%3A3px%3Bpadding%3A5px%200%7D%2Etooltip%2Eleft%7Bmargin%2Dleft%3A%2D3px%3Bpadding%3A0%205px%7D%2Etooltip%2Dinner%7Bmax%2Dwidth%3A200px%3Bpadding%3A3px%208px%3Bcolor%3A%23ffffff%3Btext%2Dalign%3Acenter%3Bbackground%2Dcolor%3A%23000000%3Bborder%2Dradius%3A4px%7D%2Etooltip%2Darrow%7Bposition%3Aabsolute%3Bwidth%3A0%3Bheight%3A0%3Bborder%2Dcolor%3Atransparent%3Bborder%2Dstyle%3Asolid%7D%2Etooltip%2Etop%20%2Etooltip%2Darrow%7Bbottom%3A0%3Bleft%3A50%25%3Bmargin%2Dleft%3A%2D5px%3Bborder%2Dwidth%3A5px%205px%200%3Bborder%2Dtop%2Dcolor%3A%23000000%7D%2Etooltip%2Etop%2Dleft%20%2Etooltip%2Darrow%7Bbottom%3A0%3Bright%3A5px%3Bmargin%2Dbottom%3A%2D5px%3Bborder%2Dwidth%3A5px%205px%200%3Bborder%2Dtop%2Dcolor%3A%23000000%7D%2Etooltip%2Etop%2Dright%20%2Etooltip%2Darrow%7Bbottom%3A0%3Bleft%3A5px%3Bmargin%2Dbottom%3A%2D5px%3Bborder%2Dwidth%3A5px%205px%200%3Bborder%2Dtop%2Dcolor%3A%23000000%7D%2Etooltip%2Eright%20%2Etooltip%2Darrow%7Btop%3A50%25%3Bleft%3A0%3Bmargin%2Dtop%3A%2D5px%3Bborder%2Dwidth%3A5px%205px%205px%200%3Bborder%2Dright%2Dcolor%3A%23000000%7D%2Etooltip%2Eleft%20%2Etooltip%2Darrow%7Btop%3A50%25%3Bright%3A0%3Bmargin%2Dtop%3A%2D5px%3Bborder%2Dwidth%3A5px%200%205px%205px%3Bborder%2Dleft%2Dcolor%3A%23000000%7D%2Etooltip%2Ebottom%20%2Etooltip%2Darrow%7Btop%3A0%3Bleft%3A50%25%3Bmargin%2Dleft%3A%2D5px%3Bborder%2Dwidth%3A0%205px%205px%3Bborder%2Dbottom%2Dcolor%3A%23000000%7D%2Etooltip%2Ebottom%2Dleft%20%2Etooltip%2Darrow%7Btop%3A0%3Bright%3A5px%3Bmargin%2Dtop%3A%2D5px%3Bborder%2Dwidth%3A0%205px%205px%3Bborder%2Dbottom%2Dcolor%3A%23000000%7D%2Etooltip%2Ebottom%2Dright%20%2Etooltip%2Darrow%7Btop%3A0%3Bleft%3A5px%3Bmargin%2Dtop%3A%2D5px%3Bborder%2Dwidth%3A0%205px%205px%3Bborder%2Dbottom%2Dcolor%3A%23000000%7D%2Epopover%7Bposition%3Aabsolute%3Btop%3A0%3Bleft%3A0%3Bz%2Dindex%3A1060%3Bdisplay%3Anone%3Bmax%2Dwidth%3A276px%3Bpadding%3A1px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3px%3Bbackground%2Dcolor%3A%23ffffff%3B%2Dwebkit%2Dbackground%2Dclip%3Apadding%2Dbox%3Bbackground%2Dclip%3Apadding%2Dbox%3Bborder%3A1px%20solid%20%23cccccc%3Bborder%3A1px%20solid%20rgba%280%2C0%2C0%2C0%2E2%29%3Bborder%2Dradius%3A6px%3B%2Dwebkit%2Dbox%2Dshadow%3A0%205px%2010px%20rgba%280%2C0%2C0%2C0%2E2%29%3Bbox%2Dshadow%3A0%205px%2010px%20rgba%280%2C0%2C0%2C0%2E2%29%7D%2Epopover%2Etop%7Bmargin%2Dtop%3A%2D10px%7D%2Epopover%2Eright%7Bmargin%2Dleft%3A10px%7D%2Epopover%2Ebottom%7Bmargin%2Dtop%3A10px%7D%2Epopover%2Eleft%7Bmargin%2Dleft%3A%2D10px%7D%2Epopover%2Dtitle%7Bmargin%3A0%3Bpadding%3A8px%2014px%3Bfont%2Dsize%3A13px%3Bbackground%2Dcolor%3A%23f7f7f7%3Bborder%2Dbottom%3A1px%20solid%20%23ebebeb%3Bborder%2Dradius%3A5px%205px%200%200%7D%2Epopover%2Dcontent%7Bpadding%3A9px%2014px%7D%2Epopover%3E%2Earrow%2C%2Epopover%3E%2Earrow%3Aafter%7Bposition%3Aabsolute%3Bdisplay%3Ablock%3Bwidth%3A0%3Bheight%3A0%3Bborder%2Dcolor%3Atransparent%3Bborder%2Dstyle%3Asolid%7D%2Epopover%3E%2Earrow%7Bborder%2Dwidth%3A11px%7D%2Epopover%3E%2Earrow%3Aafter%7Bborder%2Dwidth%3A10px%3Bcontent%3A%22%22%7D%2Epopover%2Etop%3E%2Earrow%7Bleft%3A50%25%3Bmargin%2Dleft%3A%2D11px%3Bborder%2Dbottom%2Dwidth%3A0%3Bborder%2Dtop%2Dcolor%3A%23999999%3Bborder%2Dtop%2Dcolor%3Argba%280%2C0%2C0%2C0%2E25%29%3Bbottom%3A%2D11px%7D%2Epopover%2Etop%3E%2Earrow%3Aafter%7Bcontent%3A%22%20%22%3Bbottom%3A1px%3Bmargin%2Dleft%3A%2D10px%3Bborder%2Dbottom%2Dwidth%3A0%3Bborder%2Dtop%2Dcolor%3A%23ffffff%7D%2Epopover%2Eright%3E%2Earrow%7Btop%3A50%25%3Bleft%3A%2D11px%3Bmargin%2Dtop%3A%2D11px%3Bborder%2Dleft%2Dwidth%3A0%3Bborder%2Dright%2Dcolor%3A%23999999%3Bborder%2Dright%2Dcolor%3Argba%280%2C0%2C0%2C0%2E25%29%7D%2Epopover%2Eright%3E%2Earrow%3Aafter%7Bcontent%3A%22%20%22%3Bleft%3A1px%3Bbottom%3A%2D10px%3Bborder%2Dleft%2Dwidth%3A0%3Bborder%2Dright%2Dcolor%3A%23ffffff%7D%2Epopover%2Ebottom%3E%2Earrow%7Bleft%3A50%25%3Bmargin%2Dleft%3A%2D11px%3Bborder%2Dtop%2Dwidth%3A0%3Bborder%2Dbottom%2Dcolor%3A%23999999%3Bborder%2Dbottom%2Dcolor%3Argba%280%2C0%2C0%2C0%2E25%29%3Btop%3A%2D11px%7D%2Epopover%2Ebottom%3E%2Earrow%3Aafter%7Bcontent%3A%22%20%22%3Btop%3A1px%3Bmargin%2Dleft%3A%2D10px%3Bborder%2Dtop%2Dwidth%3A0%3Bborder%2Dbottom%2Dcolor%3A%23ffffff%7D%2Epopover%2Eleft%3E%2Earrow%7Btop%3A50%25%3Bright%3A%2D11px%3Bmargin%2Dtop%3A%2D11px%3Bborder%2Dright%2Dwidth%3A0%3Bborder%2Dleft%2Dcolor%3A%23999999%3Bborder%2Dleft%2Dcolor%3Argba%280%2C0%2C0%2C0%2E25%29%7D%2Epopover%2Eleft%3E%2Earrow%3Aafter%7Bcontent%3A%22%20%22%3Bright%3A1px%3Bborder%2Dright%2Dwidth%3A0%3Bborder%2Dleft%2Dcolor%3A%23ffffff%3Bbottom%3A%2D10px%7D%2Ecarousel%7Bposition%3Arelative%7D%2Ecarousel%2Dinner%7Bposition%3Arelative%3Boverflow%3Ahidden%3Bwidth%3A100%25%7D%2Ecarousel%2Dinner%3E%2Eitem%7Bdisplay%3Anone%3Bposition%3Arelative%3B%2Dwebkit%2Dtransition%3A%2E6s%20ease%2Din%2Dout%20left%3B%2Do%2Dtransition%3A%2E6s%20ease%2Din%2Dout%20left%3Btransition%3A%2E6s%20ease%2Din%2Dout%20left%7D%2Ecarousel%2Dinner%3E%2Eitem%3Eimg%2C%2Ecarousel%2Dinner%3E%2Eitem%3Ea%3Eimg%7Bline%2Dheight%3A1%7D%40media%20all%20and%20%28transform%2D3d%29%2C%28%2Dwebkit%2Dtransform%2D3d%29%7B%2Ecarousel%2Dinner%3E%2Eitem%7B%2Dwebkit%2Dtransition%3A%2Dwebkit%2Dtransform%20%2E6s%20ease%2Din%2Dout%3B%2Do%2Dtransition%3A%2Do%2Dtransform%20%2E6s%20ease%2Din%2Dout%3Btransition%3Atransform%20%2E6s%20ease%2Din%2Dout%3B%2Dwebkit%2Dbackface%2Dvisibility%3Ahidden%3Bbackface%2Dvisibility%3Ahidden%3B%2Dwebkit%2Dperspective%3A1000px%3Bperspective%3A1000px%7D%2Ecarousel%2Dinner%3E%2Eitem%2Enext%2C%2Ecarousel%2Dinner%3E%2Eitem%2Eactive%2Eright%7B%2Dwebkit%2Dtransform%3Atranslate3d%28100%25%2C%200%2C%200%29%3Btransform%3Atranslate3d%28100%25%2C%200%2C%200%29%3Bleft%3A0%7D%2Ecarousel%2Dinner%3E%2Eitem%2Eprev%2C%2Ecarousel%2Dinner%3E%2Eitem%2Eactive%2Eleft%7B%2Dwebkit%2Dtransform%3Atranslate3d%28%2D100%25%2C%200%2C%200%29%3Btransform%3Atranslate3d%28%2D100%25%2C%200%2C%200%29%3Bleft%3A0%7D%2Ecarousel%2Dinner%3E%2Eitem%2Enext%2Eleft%2C%2Ecarousel%2Dinner%3E%2Eitem%2Eprev%2Eright%2C%2Ecarousel%2Dinner%3E%2Eitem%2Eactive%7B%2Dwebkit%2Dtransform%3Atranslate3d%280%2C%200%2C%200%29%3Btransform%3Atranslate3d%280%2C%200%2C%200%29%3Bleft%3A0%7D%7D%2Ecarousel%2Dinner%3E%2Eactive%2C%2Ecarousel%2Dinner%3E%2Enext%2C%2Ecarousel%2Dinner%3E%2Eprev%7Bdisplay%3Ablock%7D%2Ecarousel%2Dinner%3E%2Eactive%7Bleft%3A0%7D%2Ecarousel%2Dinner%3E%2Enext%2C%2Ecarousel%2Dinner%3E%2Eprev%7Bposition%3Aabsolute%3Btop%3A0%3Bwidth%3A100%25%7D%2Ecarousel%2Dinner%3E%2Enext%7Bleft%3A100%25%7D%2Ecarousel%2Dinner%3E%2Eprev%7Bleft%3A%2D100%25%7D%2Ecarousel%2Dinner%3E%2Enext%2Eleft%2C%2Ecarousel%2Dinner%3E%2Eprev%2Eright%7Bleft%3A0%7D%2Ecarousel%2Dinner%3E%2Eactive%2Eleft%7Bleft%3A%2D100%25%7D%2Ecarousel%2Dinner%3E%2Eactive%2Eright%7Bleft%3A100%25%7D%2Ecarousel%2Dcontrol%7Bposition%3Aabsolute%3Btop%3A0%3Bleft%3A0%3Bbottom%3A0%3Bwidth%3A15%25%3Bopacity%3A0%2E5%3Bfilter%3Aalpha%28opacity%3D50%29%3Bfont%2Dsize%3A20px%3Bcolor%3A%23ffffff%3Btext%2Dalign%3Acenter%3Btext%2Dshadow%3A0%201px%202px%20rgba%280%2C0%2C0%2C0%2E6%29%3Bbackground%2Dcolor%3Argba%280%2C0%2C0%2C0%29%7D%2Ecarousel%2Dcontrol%2Eleft%7Bbackground%2Dimage%3A%2Dwebkit%2Dlinear%2Dgradient%28left%2C%20rgba%280%2C0%2C0%2C0%2E5%29%200%2C%20rgba%280%2C0%2C0%2C0%2E0001%29%20100%25%29%3Bbackground%2Dimage%3A%2Do%2Dlinear%2Dgradient%28left%2C%20rgba%280%2C0%2C0%2C0%2E5%29%200%2C%20rgba%280%2C0%2C0%2C0%2E0001%29%20100%25%29%3Bbackground%2Dimage%3A%2Dwebkit%2Dgradient%28linear%2C%20left%20top%2C%20right%20top%2C%20from%28rgba%280%2C0%2C0%2C0%2E5%29%29%2C%20to%28rgba%280%2C0%2C0%2C0%2E0001%29%29%29%3Bbackground%2Dimage%3Alinear%2Dgradient%28to%20right%2C%20rgba%280%2C0%2C0%2C0%2E5%29%200%2C%20rgba%280%2C0%2C0%2C0%2E0001%29%20100%25%29%3Bbackground%2Drepeat%3Arepeat%2Dx%3Bfilter%3Aprogid%3ADXImageTransform%2EMicrosoft%2Egradient%28startColorstr%3D%27%2380000000%27%2C%20endColorstr%3D%27%2300000000%27%2C%20GradientType%3D1%29%7D%2Ecarousel%2Dcontrol%2Eright%7Bleft%3Aauto%3Bright%3A0%3Bbackground%2Dimage%3A%2Dwebkit%2Dlinear%2Dgradient%28left%2C%20rgba%280%2C0%2C0%2C0%2E0001%29%200%2C%20rgba%280%2C0%2C0%2C0%2E5%29%20100%25%29%3Bbackground%2Dimage%3A%2Do%2Dlinear%2Dgradient%28left%2C%20rgba%280%2C0%2C0%2C0%2E0001%29%200%2C%20rgba%280%2C0%2C0%2C0%2E5%29%20100%25%29%3Bbackground%2Dimage%3A%2Dwebkit%2Dgradient%28linear%2C%20left%20top%2C%20right%20top%2C%20from%28rgba%280%2C0%2C0%2C0%2E0001%29%29%2C%20to%28rgba%280%2C0%2C0%2C0%2E5%29%29%29%3Bbackground%2Dimage%3Alinear%2Dgradient%28to%20right%2C%20rgba%280%2C0%2C0%2C0%2E0001%29%200%2C%20rgba%280%2C0%2C0%2C0%2E5%29%20100%25%29%3Bbackground%2Drepeat%3Arepeat%2Dx%3Bfilter%3Aprogid%3ADXImageTransform%2EMicrosoft%2Egradient%28startColorstr%3D%27%2300000000%27%2C%20endColorstr%3D%27%2380000000%27%2C%20GradientType%3D1%29%7D%2Ecarousel%2Dcontrol%3Ahover%2C%2Ecarousel%2Dcontrol%3Afocus%7Boutline%3A0%3Bcolor%3A%23ffffff%3Btext%2Ddecoration%3Anone%3Bopacity%3A0%2E9%3Bfilter%3Aalpha%28opacity%3D90%29%7D%2Ecarousel%2Dcontrol%20%2Eicon%2Dprev%2C%2Ecarousel%2Dcontrol%20%2Eicon%2Dnext%2C%2Ecarousel%2Dcontrol%20%2Eglyphicon%2Dchevron%2Dleft%2C%2Ecarousel%2Dcontrol%20%2Eglyphicon%2Dchevron%2Dright%7Bposition%3Aabsolute%3Btop%3A50%25%3Bmargin%2Dtop%3A%2D10px%3Bz%2Dindex%3A5%3Bdisplay%3Ainline%2Dblock%7D%2Ecarousel%2Dcontrol%20%2Eicon%2Dprev%2C%2Ecarousel%2Dcontrol%20%2Eglyphicon%2Dchevron%2Dleft%7Bleft%3A50%25%3Bmargin%2Dleft%3A%2D10px%7D%2Ecarousel%2Dcontrol%20%2Eicon%2Dnext%2C%2Ecarousel%2Dcontrol%20%2Eglyphicon%2Dchevron%2Dright%7Bright%3A50%25%3Bmargin%2Dright%3A%2D10px%7D%2Ecarousel%2Dcontrol%20%2Eicon%2Dprev%2C%2Ecarousel%2Dcontrol%20%2Eicon%2Dnext%7Bwidth%3A20px%3Bheight%3A20px%3Bline%2Dheight%3A1%3Bfont%2Dfamily%3Aserif%7D%2Ecarousel%2Dcontrol%20%2Eicon%2Dprev%3Abefore%7Bcontent%3A%27%5C2039%27%7D%2Ecarousel%2Dcontrol%20%2Eicon%2Dnext%3Abefore%7Bcontent%3A%27%5C203a%27%7D%2Ecarousel%2Dindicators%7Bposition%3Aabsolute%3Bbottom%3A10px%3Bleft%3A50%25%3Bz%2Dindex%3A15%3Bwidth%3A60%25%3Bmargin%2Dleft%3A%2D30%25%3Bpadding%2Dleft%3A0%3Blist%2Dstyle%3Anone%3Btext%2Dalign%3Acenter%7D%2Ecarousel%2Dindicators%20li%7Bdisplay%3Ainline%2Dblock%3Bwidth%3A10px%3Bheight%3A10px%3Bmargin%3A1px%3Btext%2Dindent%3A%2D999px%3Bborder%3A1px%20solid%20%23ffffff%3Bborder%2Dradius%3A10px%3Bcursor%3Apointer%3Bbackground%2Dcolor%3A%23000%20%5C9%3Bbackground%2Dcolor%3Argba%280%2C0%2C0%2C0%29%7D%2Ecarousel%2Dindicators%20%2Eactive%7Bmargin%3A0%3Bwidth%3A12px%3Bheight%3A12px%3Bbackground%2Dcolor%3A%23ffffff%7D%2Ecarousel%2Dcaption%7Bposition%3Aabsolute%3Bleft%3A15%25%3Bright%3A15%25%3Bbottom%3A20px%3Bz%2Dindex%3A10%3Bpadding%2Dtop%3A20px%3Bpadding%2Dbottom%3A20px%3Bcolor%3A%23ffffff%3Btext%2Dalign%3Acenter%3Btext%2Dshadow%3A0%201px%202px%20rgba%280%2C0%2C0%2C0%2E6%29%7D%2Ecarousel%2Dcaption%20%2Ebtn%7Btext%2Dshadow%3Anone%7D%40media%20screen%20and%20%28min%2Dwidth%3A768px%29%7B%2Ecarousel%2Dcontrol%20%2Eglyphicon%2Dchevron%2Dleft%2C%2Ecarousel%2Dcontrol%20%2Eglyphicon%2Dchevron%2Dright%2C%2Ecarousel%2Dcontrol%20%2Eicon%2Dprev%2C%2Ecarousel%2Dcontrol%20%2Eicon%2Dnext%7Bwidth%3A30px%3Bheight%3A30px%3Bmargin%2Dtop%3A%2D10px%3Bfont%2Dsize%3A30px%7D%2Ecarousel%2Dcontrol%20%2Eglyphicon%2Dchevron%2Dleft%2C%2Ecarousel%2Dcontrol%20%2Eicon%2Dprev%7Bmargin%2Dleft%3A%2D10px%7D%2Ecarousel%2Dcontrol%20%2Eglyphicon%2Dchevron%2Dright%2C%2Ecarousel%2Dcontrol%20%2Eicon%2Dnext%7Bmargin%2Dright%3A%2D10px%7D%2Ecarousel%2Dcaption%7Bleft%3A20%25%3Bright%3A20%25%3Bpadding%2Dbottom%3A30px%7D%2Ecarousel%2Dindicators%7Bbottom%3A20px%7D%7D%2Eclearfix%3Abefore%2C%2Eclearfix%3Aafter%2C%2Edl%2Dhorizontal%20dd%3Abefore%2C%2Edl%2Dhorizontal%20dd%3Aafter%2C%2Econtainer%3Abefore%2C%2Econtainer%3Aafter%2C%2Econtainer%2Dfluid%3Abefore%2C%2Econtainer%2Dfluid%3Aafter%2C%2Erow%3Abefore%2C%2Erow%3Aafter%2C%2Eform%2Dhorizontal%20%2Eform%2Dgroup%3Abefore%2C%2Eform%2Dhorizontal%20%2Eform%2Dgroup%3Aafter%2C%2Ebtn%2Dtoolbar%3Abefore%2C%2Ebtn%2Dtoolbar%3Aafter%2C%2Ebtn%2Dgroup%2Dvertical%3E%2Ebtn%2Dgroup%3Abefore%2C%2Ebtn%2Dgroup%2Dvertical%3E%2Ebtn%2Dgroup%3Aafter%2C%2Enav%3Abefore%2C%2Enav%3Aafter%2C%2Enavbar%3Abefore%2C%2Enavbar%3Aafter%2C%2Enavbar%2Dheader%3Abefore%2C%2Enavbar%2Dheader%3Aafter%2C%2Enavbar%2Dcollapse%3Abefore%2C%2Enavbar%2Dcollapse%3Aafter%2C%2Epager%3Abefore%2C%2Epager%3Aafter%2C%2Epanel%2Dbody%3Abefore%2C%2Epanel%2Dbody%3Aafter%2C%2Emodal%2Dheader%3Abefore%2C%2Emodal%2Dheader%3Aafter%2C%2Emodal%2Dfooter%3Abefore%2C%2Emodal%2Dfooter%3Aafter%7Bcontent%3A%22%20%22%3Bdisplay%3Atable%7D%2Eclearfix%3Aafter%2C%2Edl%2Dhorizontal%20dd%3Aafter%2C%2Econtainer%3Aafter%2C%2Econtainer%2Dfluid%3Aafter%2C%2Erow%3Aafter%2C%2Eform%2Dhorizontal%20%2Eform%2Dgroup%3Aafter%2C%2Ebtn%2Dtoolbar%3Aafter%2C%2Ebtn%2Dgroup%2Dvertical%3E%2Ebtn%2Dgroup%3Aafter%2C%2Enav%3Aafter%2C%2Enavbar%3Aafter%2C%2Enavbar%2Dheader%3Aafter%2C%2Enavbar%2Dcollapse%3Aafter%2C%2Epager%3Aafter%2C%2Epanel%2Dbody%3Aafter%2C%2Emodal%2Dheader%3Aafter%2C%2Emodal%2Dfooter%3Aafter%7Bclear%3Aboth%7D%2Ecenter%2Dblock%7Bdisplay%3Ablock%3Bmargin%2Dleft%3Aauto%3Bmargin%2Dright%3Aauto%7D%2Epull%2Dright%7Bfloat%3Aright%20%21important%7D%2Epull%2Dleft%7Bfloat%3Aleft%20%21important%7D%2Ehide%7Bdisplay%3Anone%20%21important%7D%2Eshow%7Bdisplay%3Ablock%20%21important%7D%2Einvisible%7Bvisibility%3Ahidden%7D%2Etext%2Dhide%7Bfont%3A0%2F0%20a%3Bcolor%3Atransparent%3Btext%2Dshadow%3Anone%3Bbackground%2Dcolor%3Atransparent%3Bborder%3A0%7D%2Ehidden%7Bdisplay%3Anone%20%21important%7D%2Eaffix%7Bposition%3Afixed%7D%40%2Dms%2Dviewport%7Bwidth%3Adevice%2Dwidth%7D%2Evisible%2Dxs%2C%2Evisible%2Dsm%2C%2Evisible%2Dmd%2C%2Evisible%2Dlg%7Bdisplay%3Anone%20%21important%7D%2Evisible%2Dxs%2Dblock%2C%2Evisible%2Dxs%2Dinline%2C%2Evisible%2Dxs%2Dinline%2Dblock%2C%2Evisible%2Dsm%2Dblock%2C%2Evisible%2Dsm%2Dinline%2C%2Evisible%2Dsm%2Dinline%2Dblock%2C%2Evisible%2Dmd%2Dblock%2C%2Evisible%2Dmd%2Dinline%2C%2Evisible%2Dmd%2Dinline%2Dblock%2C%2Evisible%2Dlg%2Dblock%2C%2Evisible%2Dlg%2Dinline%2C%2Evisible%2Dlg%2Dinline%2Dblock%7Bdisplay%3Anone%20%21important%7D%40media%20%28max%2Dwidth%3A767px%29%7B%2Evisible%2Dxs%7Bdisplay%3Ablock%20%21important%7Dtable%2Evisible%2Dxs%7Bdisplay%3Atable%20%21important%7Dtr%2Evisible%2Dxs%7Bdisplay%3Atable%2Drow%20%21important%7Dth%2Evisible%2Dxs%2Ctd%2Evisible%2Dxs%7Bdisplay%3Atable%2Dcell%20%21important%7D%7D%40media%20%28max%2Dwidth%3A767px%29%7B%2Evisible%2Dxs%2Dblock%7Bdisplay%3Ablock%20%21important%7D%7D%40media%20%28max%2Dwidth%3A767px%29%7B%2Evisible%2Dxs%2Dinline%7Bdisplay%3Ainline%20%21important%7D%7D%40media%20%28max%2Dwidth%3A767px%29%7B%2Evisible%2Dxs%2Dinline%2Dblock%7Bdisplay%3Ainline%2Dblock%20%21important%7D%7D%40media%20%28min%2Dwidth%3A768px%29%20and%20%28max%2Dwidth%3A991px%29%7B%2Evisible%2Dsm%7Bdisplay%3Ablock%20%21important%7Dtable%2Evisible%2Dsm%7Bdisplay%3Atable%20%21important%7Dtr%2Evisible%2Dsm%7Bdisplay%3Atable%2Drow%20%21important%7Dth%2Evisible%2Dsm%2Ctd%2Evisible%2Dsm%7Bdisplay%3Atable%2Dcell%20%21important%7D%7D%40media%20%28min%2Dwidth%3A768px%29%20and%20%28max%2Dwidth%3A991px%29%7B%2Evisible%2Dsm%2Dblock%7Bdisplay%3Ablock%20%21important%7D%7D%40media%20%28min%2Dwidth%3A768px%29%20and%20%28max%2Dwidth%3A991px%29%7B%2Evisible%2Dsm%2Dinline%7Bdisplay%3Ainline%20%21important%7D%7D%40media%20%28min%2Dwidth%3A768px%29%20and%20%28max%2Dwidth%3A991px%29%7B%2Evisible%2Dsm%2Dinline%2Dblock%7Bdisplay%3Ainline%2Dblock%20%21important%7D%7D%40media%20%28min%2Dwidth%3A992px%29%20and%20%28max%2Dwidth%3A1199px%29%7B%2Evisible%2Dmd%7Bdisplay%3Ablock%20%21important%7Dtable%2Evisible%2Dmd%7Bdisplay%3Atable%20%21important%7Dtr%2Evisible%2Dmd%7Bdisplay%3Atable%2Drow%20%21important%7Dth%2Evisible%2Dmd%2Ctd%2Evisible%2Dmd%7Bdisplay%3Atable%2Dcell%20%21important%7D%7D%40media%20%28min%2Dwidth%3A992px%29%20and%20%28max%2Dwidth%3A1199px%29%7B%2Evisible%2Dmd%2Dblock%7Bdisplay%3Ablock%20%21important%7D%7D%40media%20%28min%2Dwidth%3A992px%29%20and%20%28max%2Dwidth%3A1199px%29%7B%2Evisible%2Dmd%2Dinline%7Bdisplay%3Ainline%20%21important%7D%7D%40media%20%28min%2Dwidth%3A992px%29%20and%20%28max%2Dwidth%3A1199px%29%7B%2Evisible%2Dmd%2Dinline%2Dblock%7Bdisplay%3Ainline%2Dblock%20%21important%7D%7D%40media%20%28min%2Dwidth%3A1200px%29%7B%2Evisible%2Dlg%7Bdisplay%3Ablock%20%21important%7Dtable%2Evisible%2Dlg%7Bdisplay%3Atable%20%21important%7Dtr%2Evisible%2Dlg%7Bdisplay%3Atable%2Drow%20%21important%7Dth%2Evisible%2Dlg%2Ctd%2Evisible%2Dlg%7Bdisplay%3Atable%2Dcell%20%21important%7D%7D%40media%20%28min%2Dwidth%3A1200px%29%7B%2Evisible%2Dlg%2Dblock%7Bdisplay%3Ablock%20%21important%7D%7D%40media%20%28min%2Dwidth%3A1200px%29%7B%2Evisible%2Dlg%2Dinline%7Bdisplay%3Ainline%20%21important%7D%7D%40media%20%28min%2Dwidth%3A1200px%29%7B%2Evisible%2Dlg%2Dinline%2Dblock%7Bdisplay%3Ainline%2Dblock%20%21important%7D%7D%40media%20%28max%2Dwidth%3A767px%29%7B%2Ehidden%2Dxs%7Bdisplay%3Anone%20%21important%7D%7D%40media%20%28min%2Dwidth%3A768px%29%20and%20%28max%2Dwidth%3A991px%29%7B%2Ehidden%2Dsm%7Bdisplay%3Anone%20%21important%7D%7D%40media%20%28min%2Dwidth%3A992px%29%20and%20%28max%2Dwidth%3A1199px%29%7B%2Ehidden%2Dmd%7Bdisplay%3Anone%20%21important%7D%7D%40media%20%28min%2Dwidth%3A1200px%29%7B%2Ehidden%2Dlg%7Bdisplay%3Anone%20%21important%7D%7D%2Evisible%2Dprint%7Bdisplay%3Anone%20%21important%7D%40media%20print%7B%2Evisible%2Dprint%7Bdisplay%3Ablock%20%21important%7Dtable%2Evisible%2Dprint%7Bdisplay%3Atable%20%21important%7Dtr%2Evisible%2Dprint%7Bdisplay%3Atable%2Drow%20%21important%7Dth%2Evisible%2Dprint%2Ctd%2Evisible%2Dprint%7Bdisplay%3Atable%2Dcell%20%21important%7D%7D%2Evisible%2Dprint%2Dblock%7Bdisplay%3Anone%20%21important%7D%40media%20print%7B%2Evisible%2Dprint%2Dblock%7Bdisplay%3Ablock%20%21important%7D%7D%2Evisible%2Dprint%2Dinline%7Bdisplay%3Anone%20%21important%7D%40media%20print%7B%2Evisible%2Dprint%2Dinline%7Bdisplay%3Ainline%20%21important%7D%7D%2Evisible%2Dprint%2Dinline%2Dblock%7Bdisplay%3Anone%20%21important%7D%40media%20print%7B%2Evisible%2Dprint%2Dinline%2Dblock%7Bdisplay%3Ainline%2Dblock%20%21important%7D%7D%40media%20print%7B%2Ehidden%2Dprint%7Bdisplay%3Anone%20%21important%7D%7D%2Enavbar%2Dinverse%20%2Ebadge%7Bbackground%2Dcolor%3A%23fff%3Bcolor%3A%23d9230f%7D%2Ebtn%7Bfont%2Dfamily%3A%22Open%20Sans%22%2C%22Helvetica%20Neue%22%2CHelvetica%2CArial%2Csans%2Dserif%7D%2Ebtn%2Ddefault%2C%2Ebtn%2Ddefault%3Ahover%7Bbackground%2Dimage%3A%2Dwebkit%2Dlinear%2Dgradient%28%234f5151%2C%20%23474949%206%25%2C%20%233f4141%29%3Bbackground%2Dimage%3A%2Do%2Dlinear%2Dgradient%28%234f5151%2C%20%23474949%206%25%2C%20%233f4141%29%3Bbackground%2Dimage%3A%2Dwebkit%2Dgradient%28linear%2C%20left%20top%2C%20left%20bottom%2C%20from%28%234f5151%29%2C%20color%2Dstop%286%25%2C%20%23474949%29%2C%20to%28%233f4141%29%29%3Bbackground%2Dimage%3Alinear%2Dgradient%28%234f5151%2C%20%23474949%206%25%2C%20%233f4141%29%3Bbackground%2Drepeat%3Ano%2Drepeat%3Bfilter%3Aprogid%3ADXImageTransform%2EMicrosoft%2Egradient%28startColorstr%3D%27%23ff4f5151%27%2C%20endColorstr%3D%27%23ff3f4141%27%2C%20GradientType%3D0%29%3B%2Dwebkit%2Dfilter%3Anone%3Bfilter%3Anone%3Bborder%3A1px%20solid%20%232e2f2f%7D%2Ebtn%2Dprimary%2C%2Ebtn%2Dprimary%3Ahover%7Bbackground%2Dimage%3A%2Dwebkit%2Dlinear%2Dgradient%28%23e72510%2C%20%23d9230f%206%25%2C%20%23cb210e%29%3Bbackground%2Dimage%3A%2Do%2Dlinear%2Dgradient%28%23e72510%2C%20%23d9230f%206%25%2C%20%23cb210e%29%3Bbackground%2Dimage%3A%2Dwebkit%2Dgradient%28linear%2C%20left%20top%2C%20left%20bottom%2C%20from%28%23e72510%29%2C%20color%2Dstop%286%25%2C%20%23d9230f%29%2C%20to%28%23cb210e%29%29%3Bbackground%2Dimage%3Alinear%2Dgradient%28%23e72510%2C%20%23d9230f%206%25%2C%20%23cb210e%29%3Bbackground%2Drepeat%3Ano%2Drepeat%3Bfilter%3Aprogid%3ADXImageTransform%2EMicrosoft%2Egradient%28startColorstr%3D%27%23ffe72510%27%2C%20endColorstr%3D%27%23ffcb210e%27%2C%20GradientType%3D0%29%3B%2Dwebkit%2Dfilter%3Anone%3Bfilter%3Anone%3Bborder%3A1px%20solid%20%23a91b0c%7D%2Ebtn%2Dsuccess%2C%2Ebtn%2Dsuccess%3Ahover%7Bbackground%2Dimage%3A%2Dwebkit%2Dlinear%2Dgradient%28%234da309%2C%20%23469408%206%25%2C%20%233f8507%29%3Bbackground%2Dimage%3A%2Do%2Dlinear%2Dgradient%28%234da309%2C%20%23469408%206%25%2C%20%233f8507%29%3Bbackground%2Dimage%3A%2Dwebkit%2Dgradient%28linear%2C%20left%20top%2C%20left%20bottom%2C%20from%28%234da309%29%2C%20color%2Dstop%286%25%2C%20%23469408%29%2C%20to%28%233f8507%29%29%3Bbackground%2Dimage%3Alinear%2Dgradient%28%234da309%2C%20%23469408%206%25%2C%20%233f8507%29%3Bbackground%2Drepeat%3Ano%2Drepeat%3Bfilter%3Aprogid%3ADXImageTransform%2EMicrosoft%2Egradient%28startColorstr%3D%27%23ff4da309%27%2C%20endColorstr%3D%27%23ff3f8507%27%2C%20GradientType%3D0%29%3B%2Dwebkit%2Dfilter%3Anone%3Bfilter%3Anone%3Bborder%3A1px%20solid%20%232f6405%7D%2Ebtn%2Dinfo%2C%2Ebtn%2Dinfo%3Ahover%7Bbackground%2Dimage%3A%2Dwebkit%2Dlinear%2Dgradient%28%2302a5de%2C%20%23029acf%206%25%2C%20%23028fc0%29%3Bbackground%2Dimage%3A%2Do%2Dlinear%2Dgradient%28%2302a5de%2C%20%23029acf%206%25%2C%20%23028fc0%29%3Bbackground%2Dimage%3A%2Dwebkit%2Dgradient%28linear%2C%20left%20top%2C%20left%20bottom%2C%20from%28%2302a5de%29%2C%20color%2Dstop%286%25%2C%20%23029acf%29%2C%20to%28%23028fc0%29%29%3Bbackground%2Dimage%3Alinear%2Dgradient%28%2302a5de%2C%20%23029acf%206%25%2C%20%23028fc0%29%3Bbackground%2Drepeat%3Ano%2Drepeat%3Bfilter%3Aprogid%3ADXImageTransform%2EMicrosoft%2Egradient%28startColorstr%3D%27%23ff02a5de%27%2C%20endColorstr%3D%27%23ff028fc0%27%2C%20GradientType%3D0%29%3B%2Dwebkit%2Dfilter%3Anone%3Bfilter%3Anone%3Bborder%3A1px%20solid%20%2302749c%7D%2Ebtn%2Dwarning%2C%2Ebtn%2Dwarning%3Ahover%7Bbackground%2Dimage%3A%2Dwebkit%2Dlinear%2Dgradient%28%23a54caa%2C%20%239b479f%206%25%2C%20%23914294%29%3Bbackground%2Dimage%3A%2Do%2Dlinear%2Dgradient%28%23a54caa%2C%20%239b479f%206%25%2C%20%23914294%29%3Bbackground%2Dimage%3A%2Dwebkit%2Dgradient%28linear%2C%20left%20top%2C%20left%20bottom%2C%20from%28%23a54caa%29%2C%20color%2Dstop%286%25%2C%20%239b479f%29%2C%20to%28%23914294%29%29%3Bbackground%2Dimage%3Alinear%2Dgradient%28%23a54caa%2C%20%239b479f%206%25%2C%20%23914294%29%3Bbackground%2Drepeat%3Ano%2Drepeat%3Bfilter%3Aprogid%3ADXImageTransform%2EMicrosoft%2Egradient%28startColorstr%3D%27%23ffa54caa%27%2C%20endColorstr%3D%27%23ff914294%27%2C%20GradientType%3D0%29%3B%2Dwebkit%2Dfilter%3Anone%3Bfilter%3Anone%3Bborder%3A1px%20solid%20%2379377c%7D%2Ebtn%2Ddanger%2C%2Ebtn%2Ddanger%3Ahover%7Bbackground%2Dimage%3A%2Dwebkit%2Dlinear%2Dgradient%28%23e08b27%2C%20%23d9831f%206%25%2C%20%23cc7b1d%29%3Bbackground%2Dimage%3A%2Do%2Dlinear%2Dgradient%28%23e08b27%2C%20%23d9831f%206%25%2C%20%23cc7b1d%29%3Bbackground%2Dimage%3A%2Dwebkit%2Dgradient%28linear%2C%20left%20top%2C%20left%20bottom%2C%20from%28%23e08b27%29%2C%20color%2Dstop%286%25%2C%20%23d9831f%29%2C%20to%28%23cc7b1d%29%29%3Bbackground%2Dimage%3Alinear%2Dgradient%28%23e08b27%2C%20%23d9831f%206%25%2C%20%23cc7b1d%29%3Bbackground%2Drepeat%3Ano%2Drepeat%3Bfilter%3Aprogid%3ADXImageTransform%2EMicrosoft%2Egradient%28startColorstr%3D%27%23ffe08b27%27%2C%20endColorstr%3D%27%23ffcc7b1d%27%2C%20GradientType%3D0%29%3B%2Dwebkit%2Dfilter%3Anone%3Bfilter%3Anone%3Bborder%3A1px%20solid%20%23ac6819%7Dbody%7Bfont%2Dweight%3A200%7Dth%7Bcolor%3A%23444444%7Dlegend%7Bcolor%3A%23444444%7Dlabel%7Bfont%2Dweight%3Anormal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2C%2Ehas%2Dwarning%20%2Eform%2Dcontrol%2Dfeedback%7Bcolor%3A%23d9831f%7D%2Ehas%2Dwarning%20%2Eform%2Dcontrol%2C%2Ehas%2Dwarning%20%2Eform%2Dcontrol%3Afocus%7Bborder%2Dcolor%3A%23d9831f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2C%2Ehas%2Derror%20%2Eform%2Dcontrol%2Dfeedback%7Bcolor%3A%23d9230f%7D%2Ehas%2Derror%20%2Eform%2Dcontrol%2C%2Ehas%2Derror%20%2Eform%2Dcontrol%3Afocus%7Bborder%2Dcolor%3A%23d9230f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2C%2Ehas%2Dsuccess%20%2Eform%2Dcontrol%2Dfeedback%7Bcolor%3A%23469408%7D%2Ehas%2Dsuccess%20%2Eform%2Dcontrol%2C%2Ehas%2Dsuccess%20%2Eform%2Dcontrol%3Afocus%7Bborder%2Dcolor%3A%23469408%7D%2Epager%20a%7Bcolor%3A%23444444%7D%2Epager%20a%3Ahover%2C%2Epager%20%2Eactive%3Ea%7Bborder%2Dcolor%3A%23d9230f%3Bcolor%3A%23fff%7D%2Epager%20%2Edisabled%3Ea%7Bborder%2Dcolor%3A%23dddddd%7D%0A\&quot; rel=\&quot;stylesheet\&quot; /&gt;\n&lt;script src=\&quot;data:application/x-javascript;base64,LyohCiAqIEJvb3RzdHJhcCB2My4zLjUgKGh0dHA6Ly9nZXRib290c3RyYXAuY29tKQogKiBDb3B5cmlnaHQgMjAxMS0yMDE1IFR3aXR0ZXIsIEluYy4KICogTGljZW5zZWQgdW5kZXIgdGhlIE1JVCBsaWNlbnNlCiAqLwppZigidW5kZWZpbmVkIj09dHlwZW9mIGpRdWVyeSl0aHJvdyBuZXcgRXJyb3IoIkJvb3RzdHJhcCdzIEphdmFTY3JpcHQgcmVxdWlyZXMgalF1ZXJ5Iik7K2Z1bmN0aW9uKGEpeyJ1c2Ugc3RyaWN0Ijt2YXIgYj1hLmZuLmpxdWVyeS5zcGxpdCgiICIpWzBdLnNwbGl0KCIuIik7aWYoYlswXTwyJiZiWzFdPDl8fDE9PWJbMF0mJjk9PWJbMV0mJmJbMl08MSl0aHJvdyBuZXcgRXJyb3IoIkJvb3RzdHJhcCdzIEphdmFTY3JpcHQgcmVxdWlyZXMgalF1ZXJ5IHZlcnNpb24gMS45LjEgb3IgaGlnaGVyIil9KGpRdWVyeSksK2Z1bmN0aW9uKGEpeyJ1c2Ugc3RyaWN0IjtmdW5jdGlvbiBiKCl7dmFyIGE9ZG9jdW1lbnQuY3JlYXRlRWxlbWVudCgiYm9vdHN0cmFwIiksYj17V2Via2l0VHJhbnNpdGlvbjoid2Via2l0VHJhbnNpdGlvbkVuZCIsTW96VHJhbnNpdGlvbjoidHJhbnNpdGlvbmVuZCIsT1RyYW5zaXRpb246Im9UcmFuc2l0aW9uRW5kIG90cmFuc2l0aW9uZW5kIix0cmFuc2l0aW9uOiJ0cmFuc2l0aW9uZW5kIn07Zm9yKHZhciBjIGluIGIpaWYodm9pZCAwIT09YS5zdHlsZVtjXSlyZXR1cm57ZW5kOmJbY119O3JldHVybiExfWEuZm4uZW11bGF0ZVRyYW5zaXRpb25FbmQ9ZnVuY3Rpb24oYil7dmFyIGM9ITEsZD10aGlzO2EodGhpcykub25lKCJic1RyYW5zaXRpb25FbmQiLGZ1bmN0aW9uKCl7Yz0hMH0pO3ZhciBlPWZ1bmN0aW9uKCl7Y3x8YShkKS50cmlnZ2VyKGEuc3VwcG9ydC50cmFuc2l0aW9uLmVuZCl9O3JldHVybiBzZXRUaW1lb3V0KGUsYiksdGhpc30sYShmdW5jdGlvbigpe2Euc3VwcG9ydC50cmFuc2l0aW9uPWIoKSxhLnN1cHBvcnQudHJhbnNpdGlvbiYmKGEuZXZlbnQuc3BlY2lhbC5ic1RyYW5zaXRpb25FbmQ9e2JpbmRUeXBlOmEuc3VwcG9ydC50cmFuc2l0aW9uLmVuZCxkZWxlZ2F0ZVR5cGU6YS5zdXBwb3J0LnRyYW5zaXRpb24uZW5kLGhhbmRsZTpmdW5jdGlvbihiKXtyZXR1cm4gYShiLnRhcmdldCkuaXModGhpcyk/Yi5oYW5kbGVPYmouaGFuZGxlci5hcHBseSh0aGlzLGFyZ3VtZW50cyk6dm9pZCAwfX0pfSl9KGpRdWVyeSksK2Z1bmN0aW9uKGEpeyJ1c2Ugc3RyaWN0IjtmdW5jdGlvbiBiKGIpe3JldHVybiB0aGlzLmVhY2goZnVuY3Rpb24oKXt2YXIgYz1hKHRoaXMpLGU9Yy5kYXRhKCJicy5hbGVydCIpO2V8fGMuZGF0YSgiYnMuYWxlcnQiLGU9bmV3IGQodGhpcykpLCJzdHJpbmciPT10eXBlb2YgYiYmZVtiXS5jYWxsKGMpfSl9dmFyIGM9J1tkYXRhLWRpc21pc3M9ImFsZXJ0Il0nLGQ9ZnVuY3Rpb24oYil7YShiKS5vbigiY2xpY2siLGMsdGhpcy5jbG9zZSl9O2QuVkVSU0lPTj0iMy4zLjUiLGQuVFJBTlNJVElPTl9EVVJBVElPTj0xNTAsZC5wcm90b3R5cGUuY2xvc2U9ZnVuY3Rpb24oYil7ZnVuY3Rpb24gYygpe2cuZGV0YWNoKCkudHJpZ2dlcigiY2xvc2VkLmJzLmFsZXJ0IikucmVtb3ZlKCl9dmFyIGU9YSh0aGlzKSxmPWUuYXR0cigiZGF0YS10YXJnZXQiKTtmfHwoZj1lLmF0dHIoImhyZWYiKSxmPWYmJmYucmVwbGFjZSgvLiooPz0jW15cc10qJCkvLCIiKSk7dmFyIGc9YShmKTtiJiZiLnByZXZlbnREZWZhdWx0KCksZy5sZW5ndGh8fChnPWUuY2xvc2VzdCgiLmFsZXJ0IikpLGcudHJpZ2dlcihiPWEuRXZlbnQoImNsb3NlLmJzLmFsZXJ0IikpLGIuaXNEZWZhdWx0UHJldmVudGVkKCl8fChnLnJlbW92ZUNsYXNzKCJpbiIpLGEuc3VwcG9ydC50cmFuc2l0aW9uJiZnLmhhc0NsYXNzKCJmYWRlIik/Zy5vbmUoImJzVHJhbnNpdGlvbkVuZCIsYykuZW11bGF0ZVRyYW5zaXRpb25FbmQoZC5UUkFOU0lUSU9OX0RVUkFUSU9OKTpjKCkpfTt2YXIgZT1hLmZuLmFsZXJ0O2EuZm4uYWxlcnQ9YixhLmZuLmFsZXJ0LkNvbnN0cnVjdG9yPWQsYS5mbi5hbGVydC5ub0NvbmZsaWN0PWZ1bmN0aW9uKCl7cmV0dXJuIGEuZm4uYWxlcnQ9ZSx0aGlzfSxhKGRvY3VtZW50KS5vbigiY2xpY2suYnMuYWxlcnQuZGF0YS1hcGkiLGMsZC5wcm90b3R5cGUuY2xvc2UpfShqUXVlcnkpLCtmdW5jdGlvbihhKXsidXNlIHN0cmljdCI7ZnVuY3Rpb24gYihiKXtyZXR1cm4gdGhpcy5lYWNoKGZ1bmN0aW9uKCl7dmFyIGQ9YSh0aGlzKSxlPWQuZGF0YSgiYnMuYnV0dG9uIiksZj0ib2JqZWN0Ij09dHlwZW9mIGImJmI7ZXx8ZC5kYXRhKCJicy5idXR0b24iLGU9bmV3IGModGhpcyxmKSksInRvZ2dsZSI9PWI/ZS50b2dnbGUoKTpiJiZlLnNldFN0YXRlKGIpfSl9dmFyIGM9ZnVuY3Rpb24oYixkKXt0aGlzLiRlbGVtZW50PWEoYiksdGhpcy5vcHRpb25zPWEuZXh0ZW5kKHt9LGMuREVGQVVMVFMsZCksdGhpcy5pc0xvYWRpbmc9ITF9O2MuVkVSU0lPTj0iMy4zLjUiLGMuREVGQVVMVFM9e2xvYWRpbmdUZXh0OiJsb2FkaW5nLi4uIn0sYy5wcm90b3R5cGUuc2V0U3RhdGU9ZnVuY3Rpb24oYil7dmFyIGM9ImRpc2FibGVkIixkPXRoaXMuJGVsZW1lbnQsZT1kLmlzKCJpbnB1dCIpPyJ2YWwiOiJodG1sIixmPWQuZGF0YSgpO2IrPSJUZXh0IixudWxsPT1mLnJlc2V0VGV4dCYmZC5kYXRhKCJyZXNldFRleHQiLGRbZV0oKSksc2V0VGltZW91dChhLnByb3h5KGZ1bmN0aW9uKCl7ZFtlXShudWxsPT1mW2JdP3RoaXMub3B0aW9uc1tiXTpmW2JdKSwibG9hZGluZ1RleHQiPT1iPyh0aGlzLmlzTG9hZGluZz0hMCxkLmFkZENsYXNzKGMpLmF0dHIoYyxjKSk6dGhpcy5pc0xvYWRpbmcmJih0aGlzLmlzTG9hZGluZz0hMSxkLnJlbW92ZUNsYXNzKGMpLnJlbW92ZUF0dHIoYykpfSx0aGlzKSwwKX0sYy5wcm90b3R5cGUudG9nZ2xlPWZ1bmN0aW9uKCl7dmFyIGE9ITAsYj10aGlzLiRlbGVtZW50LmNsb3Nlc3QoJ1tkYXRhLXRvZ2dsZT0iYnV0dG9ucyJdJyk7aWYoYi5sZW5ndGgpe3ZhciBjPXRoaXMuJGVsZW1lbnQuZmluZCgiaW5wdXQiKTsicmFkaW8iPT1jLnByb3AoInR5cGUiKT8oYy5wcm9wKCJjaGVja2VkIikmJihhPSExKSxiLmZpbmQoIi5hY3RpdmUiKS5yZW1vdmVDbGFzcygiYWN0aXZlIiksdGhpcy4kZWxlbWVudC5hZGRDbGFzcygiYWN0aXZlIikpOiJjaGVja2JveCI9PWMucHJvcCgidHlwZSIpJiYoYy5wcm9wKCJjaGVja2VkIikhPT10aGlzLiRlbGVtZW50Lmhhc0NsYXNzKCJhY3RpdmUiKSYmKGE9ITEpLHRoaXMuJGVsZW1lbnQudG9nZ2xlQ2xhc3MoImFjdGl2ZSIpKSxjLnByb3AoImNoZWNrZWQiLHRoaXMuJGVsZW1lbnQuaGFzQ2xhc3MoImFjdGl2ZSIpKSxhJiZjLnRyaWdnZXIoImNoYW5nZSIpfWVsc2UgdGhpcy4kZWxlbWVudC5hdHRyKCJhcmlhLXByZXNzZWQiLCF0aGlzLiRlbGVtZW50Lmhhc0NsYXNzKCJhY3RpdmUiKSksdGhpcy4kZWxlbWVudC50b2dnbGVDbGFzcygiYWN0aXZlIil9O3ZhciBkPWEuZm4uYnV0dG9uO2EuZm4uYnV0dG9uPWIsYS5mbi5idXR0b24uQ29uc3RydWN0b3I9YyxhLmZuLmJ1dHRvbi5ub0NvbmZsaWN0PWZ1bmN0aW9uKCl7cmV0dXJuIGEuZm4uYnV0dG9uPWQsdGhpc30sYShkb2N1bWVudCkub24oImNsaWNrLmJzLmJ1dHRvbi5kYXRhLWFwaSIsJ1tkYXRhLXRvZ2dsZV49ImJ1dHRvbiJdJyxmdW5jdGlvbihjKXt2YXIgZD1hKGMudGFyZ2V0KTtkLmhhc0NsYXNzKCJidG4iKXx8KGQ9ZC5jbG9zZXN0KCIuYnRuIikpLGIuY2FsbChkLCJ0b2dnbGUiKSxhKGMudGFyZ2V0KS5pcygnaW5wdXRbdHlwZT0icmFkaW8iXScpfHxhKGMudGFyZ2V0KS5pcygnaW5wdXRbdHlwZT0iY2hlY2tib3giXScpfHxjLnByZXZlbnREZWZhdWx0KCl9KS5vbigiZm9jdXMuYnMuYnV0dG9uLmRhdGEtYXBpIGJsdXIuYnMuYnV0dG9uLmRhdGEtYXBpIiwnW2RhdGEtdG9nZ2xlXj0iYnV0dG9uIl0nLGZ1bmN0aW9uKGIpe2EoYi50YXJnZXQpLmNsb3Nlc3QoIi5idG4iKS50b2dnbGVDbGFzcygiZm9jdXMiLC9eZm9jdXMoaW4pPyQvLnRlc3QoYi50eXBlKSl9KX0oalF1ZXJ5KSwrZnVuY3Rpb24oYSl7InVzZSBzdHJpY3QiO2Z1bmN0aW9uIGIoYil7cmV0dXJuIHRoaXMuZWFjaChmdW5jdGlvbigpe3ZhciBkPWEodGhpcyksZT1kLmRhdGEoImJzLmNhcm91c2VsIiksZj1hLmV4dGVuZCh7fSxjLkRFRkFVTFRTLGQuZGF0YSgpLCJvYmplY3QiPT10eXBlb2YgYiYmYiksZz0ic3RyaW5nIj09dHlwZW9mIGI/YjpmLnNsaWRlO2V8fGQuZGF0YSgiYnMuY2Fyb3VzZWwiLGU9bmV3IGModGhpcyxmKSksIm51bWJlciI9PXR5cGVvZiBiP2UudG8oYik6Zz9lW2ddKCk6Zi5pbnRlcnZhbCYmZS5wYXVzZSgpLmN5Y2xlKCl9KX12YXIgYz1mdW5jdGlvbihiLGMpe3RoaXMuJGVsZW1lbnQ9YShiKSx0aGlzLiRpbmRpY2F0b3JzPXRoaXMuJGVsZW1lbnQuZmluZCgiLmNhcm91c2VsLWluZGljYXRvcnMiKSx0aGlzLm9wdGlvbnM9Yyx0aGlzLnBhdXNlZD1udWxsLHRoaXMuc2xpZGluZz1udWxsLHRoaXMuaW50ZXJ2YWw9bnVsbCx0aGlzLiRhY3RpdmU9bnVsbCx0aGlzLiRpdGVtcz1udWxsLHRoaXMub3B0aW9ucy5rZXlib2FyZCYmdGhpcy4kZWxlbWVudC5vbigia2V5ZG93bi5icy5jYXJvdXNlbCIsYS5wcm94eSh0aGlzLmtleWRvd24sdGhpcykpLCJob3ZlciI9PXRoaXMub3B0aW9ucy5wYXVzZSYmISgib250b3VjaHN0YXJ0ImluIGRvY3VtZW50LmRvY3VtZW50RWxlbWVudCkmJnRoaXMuJGVsZW1lbnQub24oIm1vdXNlZW50ZXIuYnMuY2Fyb3VzZWwiLGEucHJveHkodGhpcy5wYXVzZSx0aGlzKSkub24oIm1vdXNlbGVhdmUuYnMuY2Fyb3VzZWwiLGEucHJveHkodGhpcy5jeWNsZSx0aGlzKSl9O2MuVkVSU0lPTj0iMy4zLjUiLGMuVFJBTlNJVElPTl9EVVJBVElPTj02MDAsYy5ERUZBVUxUUz17aW50ZXJ2YWw6NWUzLHBhdXNlOiJob3ZlciIsd3JhcDohMCxrZXlib2FyZDohMH0sYy5wcm90b3R5cGUua2V5ZG93bj1mdW5jdGlvbihhKXtpZighL2lucHV0fHRleHRhcmVhL2kudGVzdChhLnRhcmdldC50YWdOYW1lKSl7c3dpdGNoKGEud2hpY2gpe2Nhc2UgMzc6dGhpcy5wcmV2KCk7YnJlYWs7Y2FzZSAzOTp0aGlzLm5leHQoKTticmVhaztkZWZhdWx0OnJldHVybn1hLnByZXZlbnREZWZhdWx0KCl9fSxjLnByb3RvdHlwZS5jeWNsZT1mdW5jdGlvbihiKXtyZXR1cm4gYnx8KHRoaXMucGF1c2VkPSExKSx0aGlzLmludGVydmFsJiZjbGVhckludGVydmFsKHRoaXMuaW50ZXJ2YWwpLHRoaXMub3B0aW9ucy5pbnRlcnZhbCYmIXRoaXMucGF1c2VkJiYodGhpcy5pbnRlcnZhbD1zZXRJbnRlcnZhbChhLnByb3h5KHRoaXMubmV4dCx0aGlzKSx0aGlzLm9wdGlvbnMuaW50ZXJ2YWwpKSx0aGlzfSxjLnByb3RvdHlwZS5nZXRJdGVtSW5kZXg9ZnVuY3Rpb24oYSl7cmV0dXJuIHRoaXMuJGl0ZW1zPWEucGFyZW50KCkuY2hpbGRyZW4oIi5pdGVtIiksdGhpcy4kaXRlbXMuaW5kZXgoYXx8dGhpcy4kYWN0aXZlKX0sYy5wcm90b3R5cGUuZ2V0SXRlbUZvckRpcmVjdGlvbj1mdW5jdGlvbihhLGIpe3ZhciBjPXRoaXMuZ2V0SXRlbUluZGV4KGIpLGQ9InByZXYiPT1hJiYwPT09Y3x8Im5leHQiPT1hJiZjPT10aGlzLiRpdGVtcy5sZW5ndGgtMTtpZihkJiYhdGhpcy5vcHRpb25zLndyYXApcmV0dXJuIGI7dmFyIGU9InByZXYiPT1hPy0xOjEsZj0oYytlKSV0aGlzLiRpdGVtcy5sZW5ndGg7cmV0dXJuIHRoaXMuJGl0ZW1zLmVxKGYpfSxjLnByb3RvdHlwZS50bz1mdW5jdGlvbihhKXt2YXIgYj10aGlzLGM9dGhpcy5nZXRJdGVtSW5kZXgodGhpcy4kYWN0aXZlPXRoaXMuJGVsZW1lbnQuZmluZCgiLml0ZW0uYWN0aXZlIikpO3JldHVybiBhPnRoaXMuJGl0ZW1zLmxlbmd0aC0xfHwwPmE/dm9pZCAwOnRoaXMuc2xpZGluZz90aGlzLiRlbGVtZW50Lm9uZSgic2xpZC5icy5jYXJvdXNlbCIsZnVuY3Rpb24oKXtiLnRvKGEpfSk6Yz09YT90aGlzLnBhdXNlKCkuY3ljbGUoKTp0aGlzLnNsaWRlKGE+Yz8ibmV4dCI6InByZXYiLHRoaXMuJGl0ZW1zLmVxKGEpKX0sYy5wcm90b3R5cGUucGF1c2U9ZnVuY3Rpb24oYil7cmV0dXJuIGJ8fCh0aGlzLnBhdXNlZD0hMCksdGhpcy4kZWxlbWVudC5maW5kKCIubmV4dCwgLnByZXYiKS5sZW5ndGgmJmEuc3VwcG9ydC50cmFuc2l0aW9uJiYodGhpcy4kZWxlbWVudC50cmlnZ2VyKGEuc3VwcG9ydC50cmFuc2l0aW9uLmVuZCksdGhpcy5jeWNsZSghMCkpLHRoaXMuaW50ZXJ2YWw9Y2xlYXJJbnRlcnZhbCh0aGlzLmludGVydmFsKSx0aGlzfSxjLnByb3RvdHlwZS5uZXh0PWZ1bmN0aW9uKCl7cmV0dXJuIHRoaXMuc2xpZGluZz92b2lkIDA6dGhpcy5zbGlkZSgibmV4dCIpfSxjLnByb3RvdHlwZS5wcmV2PWZ1bmN0aW9uKCl7cmV0dXJuIHRoaXMuc2xpZGluZz92b2lkIDA6dGhpcy5zbGlkZSgicHJldiIpfSxjLnByb3RvdHlwZS5zbGlkZT1mdW5jdGlvbihiLGQpe3ZhciBlPXRoaXMuJGVsZW1lbnQuZmluZCgiLml0ZW0uYWN0aXZlIiksZj1kfHx0aGlzLmdldEl0ZW1Gb3JEaXJlY3Rpb24oYixlKSxnPXRoaXMuaW50ZXJ2YWwsaD0ibmV4dCI9PWI/ImxlZnQiOiJyaWdodCIsaT10aGlzO2lmKGYuaGFzQ2xhc3MoImFjdGl2ZSIpKXJldHVybiB0aGlzLnNsaWRpbmc9ITE7dmFyIGo9ZlswXSxrPWEuRXZlbnQoInNsaWRlLmJzLmNhcm91c2VsIix7cmVsYXRlZFRhcmdldDpqLGRpcmVjdGlvbjpofSk7aWYodGhpcy4kZWxlbWVudC50cmlnZ2VyKGspLCFrLmlzRGVmYXVsdFByZXZlbnRlZCgpKXtpZih0aGlzLnNsaWRpbmc9ITAsZyYmdGhpcy5wYXVzZSgpLHRoaXMuJGluZGljYXRvcnMubGVuZ3RoKXt0aGlzLiRpbmRpY2F0b3JzLmZpbmQoIi5hY3RpdmUiKS5yZW1vdmVDbGFzcygiYWN0aXZlIik7dmFyIGw9YSh0aGlzLiRpbmRpY2F0b3JzLmNoaWxkcmVuKClbdGhpcy5nZXRJdGVtSW5kZXgoZildKTtsJiZsLmFkZENsYXNzKCJhY3RpdmUiKX12YXIgbT1hLkV2ZW50KCJzbGlkLmJzLmNhcm91c2VsIix7cmVsYXRlZFRhcmdldDpqLGRpcmVjdGlvbjpofSk7cmV0dXJuIGEuc3VwcG9ydC50cmFuc2l0aW9uJiZ0aGlzLiRlbGVtZW50Lmhhc0NsYXNzKCJzbGlkZSIpPyhmLmFkZENsYXNzKGIpLGZbMF0ub2Zmc2V0V2lkdGgsZS5hZGRDbGFzcyhoKSxmLmFkZENsYXNzKGgpLGUub25lKCJic1RyYW5zaXRpb25FbmQiLGZ1bmN0aW9uKCl7Zi5yZW1vdmVDbGFzcyhbYixoXS5qb2luKCIgIikpLmFkZENsYXNzKCJhY3RpdmUiKSxlLnJlbW92ZUNsYXNzKFsiYWN0aXZlIixoXS5qb2luKCIgIikpLGkuc2xpZGluZz0hMSxzZXRUaW1lb3V0KGZ1bmN0aW9uKCl7aS4kZWxlbWVudC50cmlnZ2VyKG0pfSwwKX0pLmVtdWxhdGVUcmFuc2l0aW9uRW5kKGMuVFJBTlNJVElPTl9EVVJBVElPTikpOihlLnJlbW92ZUNsYXNzKCJhY3RpdmUiKSxmLmFkZENsYXNzKCJhY3RpdmUiKSx0aGlzLnNsaWRpbmc9ITEsdGhpcy4kZWxlbWVudC50cmlnZ2VyKG0pKSxnJiZ0aGlzLmN5Y2xlKCksdGhpc319O3ZhciBkPWEuZm4uY2Fyb3VzZWw7YS5mbi5jYXJvdXNlbD1iLGEuZm4uY2Fyb3VzZWwuQ29uc3RydWN0b3I9YyxhLmZuLmNhcm91c2VsLm5vQ29uZmxpY3Q9ZnVuY3Rpb24oKXtyZXR1cm4gYS5mbi5jYXJvdXNlbD1kLHRoaXN9O3ZhciBlPWZ1bmN0aW9uKGMpe3ZhciBkLGU9YSh0aGlzKSxmPWEoZS5hdHRyKCJkYXRhLXRhcmdldCIpfHwoZD1lLmF0dHIoImhyZWYiKSkmJmQucmVwbGFjZSgvLiooPz0jW15cc10rJCkvLCIiKSk7aWYoZi5oYXNDbGFzcygiY2Fyb3VzZWwiKSl7dmFyIGc9YS5leHRlbmQoe30sZi5kYXRhKCksZS5kYXRhKCkpLGg9ZS5hdHRyKCJkYXRhLXNsaWRlLXRvIik7aCYmKGcuaW50ZXJ2YWw9ITEpLGIuY2FsbChmLGcpLGgmJmYuZGF0YSgiYnMuY2Fyb3VzZWwiKS50byhoKSxjLnByZXZlbnREZWZhdWx0KCl9fTthKGRvY3VtZW50KS5vbigiY2xpY2suYnMuY2Fyb3VzZWwuZGF0YS1hcGkiLCJbZGF0YS1zbGlkZV0iLGUpLm9uKCJjbGljay5icy5jYXJvdXNlbC5kYXRhLWFwaSIsIltkYXRhLXNsaWRlLXRvXSIsZSksYSh3aW5kb3cpLm9uKCJsb2FkIixmdW5jdGlvbigpe2EoJ1tkYXRhLXJpZGU9ImNhcm91c2VsIl0nKS5lYWNoKGZ1bmN0aW9uKCl7dmFyIGM9YSh0aGlzKTtiLmNhbGwoYyxjLmRhdGEoKSl9KX0pfShqUXVlcnkpLCtmdW5jdGlvbihhKXsidXNlIHN0cmljdCI7ZnVuY3Rpb24gYihiKXt2YXIgYyxkPWIuYXR0cigiZGF0YS10YXJnZXQiKXx8KGM9Yi5hdHRyKCJocmVmIikpJiZjLnJlcGxhY2UoLy4qKD89I1teXHNdKyQpLywiIik7cmV0dXJuIGEoZCl9ZnVuY3Rpb24gYyhiKXtyZXR1cm4gdGhpcy5lYWNoKGZ1bmN0aW9uKCl7dmFyIGM9YSh0aGlzKSxlPWMuZGF0YSgiYnMuY29sbGFwc2UiKSxmPWEuZXh0ZW5kKHt9LGQuREVGQVVMVFMsYy5kYXRhKCksIm9iamVjdCI9PXR5cGVvZiBiJiZiKTshZSYmZi50b2dnbGUmJi9zaG93fGhpZGUvLnRlc3QoYikmJihmLnRvZ2dsZT0hMSksZXx8Yy5kYXRhKCJicy5jb2xsYXBzZSIsZT1uZXcgZCh0aGlzLGYpKSwic3RyaW5nIj09dHlwZW9mIGImJmVbYl0oKX0pfXZhciBkPWZ1bmN0aW9uKGIsYyl7dGhpcy4kZWxlbWVudD1hKGIpLHRoaXMub3B0aW9ucz1hLmV4dGVuZCh7fSxkLkRFRkFVTFRTLGMpLHRoaXMuJHRyaWdnZXI9YSgnW2RhdGEtdG9nZ2xlPSJjb2xsYXBzZSJdW2hyZWY9IiMnK2IuaWQrJyJdLFtkYXRhLXRvZ2dsZT0iY29sbGFwc2UiXVtkYXRhLXRhcmdldD0iIycrYi5pZCsnIl0nKSx0aGlzLnRyYW5zaXRpb25pbmc9bnVsbCx0aGlzLm9wdGlvbnMucGFyZW50P3RoaXMuJHBhcmVudD10aGlzLmdldFBhcmVudCgpOnRoaXMuYWRkQXJpYUFuZENvbGxhcHNlZENsYXNzKHRoaXMuJGVsZW1lbnQsdGhpcy4kdHJpZ2dlciksdGhpcy5vcHRpb25zLnRvZ2dsZSYmdGhpcy50b2dnbGUoKX07ZC5WRVJTSU9OPSIzLjMuNSIsZC5UUkFOU0lUSU9OX0RVUkFUSU9OPTM1MCxkLkRFRkFVTFRTPXt0b2dnbGU6ITB9LGQucHJvdG90eXBlLmRpbWVuc2lvbj1mdW5jdGlvbigpe3ZhciBhPXRoaXMuJGVsZW1lbnQuaGFzQ2xhc3MoIndpZHRoIik7cmV0dXJuIGE/IndpZHRoIjoiaGVpZ2h0In0sZC5wcm90b3R5cGUuc2hvdz1mdW5jdGlvbigpe2lmKCF0aGlzLnRyYW5zaXRpb25pbmcmJiF0aGlzLiRlbGVtZW50Lmhhc0NsYXNzKCJpbiIpKXt2YXIgYixlPXRoaXMuJHBhcmVudCYmdGhpcy4kcGFyZW50LmNoaWxkcmVuKCIucGFuZWwiKS5jaGlsZHJlbigiLmluLCAuY29sbGFwc2luZyIpO2lmKCEoZSYmZS5sZW5ndGgmJihiPWUuZGF0YSgiYnMuY29sbGFwc2UiKSxiJiZiLnRyYW5zaXRpb25pbmcpKSl7dmFyIGY9YS5FdmVudCgic2hvdy5icy5jb2xsYXBzZSIpO2lmKHRoaXMuJGVsZW1lbnQudHJpZ2dlcihmKSwhZi5pc0RlZmF1bHRQcmV2ZW50ZWQoKSl7ZSYmZS5sZW5ndGgmJihjLmNhbGwoZSwiaGlkZSIpLGJ8fGUuZGF0YSgiYnMuY29sbGFwc2UiLG51bGwpKTt2YXIgZz10aGlzLmRpbWVuc2lvbigpO3RoaXMuJGVsZW1lbnQucmVtb3ZlQ2xhc3MoImNvbGxhcHNlIikuYWRkQ2xhc3MoImNvbGxhcHNpbmciKVtnXSgwKS5hdHRyKCJhcmlhLWV4cGFuZGVkIiwhMCksdGhpcy4kdHJpZ2dlci5yZW1vdmVDbGFzcygiY29sbGFwc2VkIikuYXR0cigiYXJpYS1leHBhbmRlZCIsITApLHRoaXMudHJhbnNpdGlvbmluZz0xO3ZhciBoPWZ1bmN0aW9uKCl7dGhpcy4kZWxlbWVudC5yZW1vdmVDbGFzcygiY29sbGFwc2luZyIpLmFkZENsYXNzKCJjb2xsYXBzZSBpbiIpW2ddKCIiKSx0aGlzLnRyYW5zaXRpb25pbmc9MCx0aGlzLiRlbGVtZW50LnRyaWdnZXIoInNob3duLmJzLmNvbGxhcHNlIil9O2lmKCFhLnN1cHBvcnQudHJhbnNpdGlvbilyZXR1cm4gaC5jYWxsKHRoaXMpO3ZhciBpPWEuY2FtZWxDYXNlKFsic2Nyb2xsIixnXS5qb2luKCItIikpO3RoaXMuJGVsZW1lbnQub25lKCJic1RyYW5zaXRpb25FbmQiLGEucHJveHkoaCx0aGlzKSkuZW11bGF0ZVRyYW5zaXRpb25FbmQoZC5UUkFOU0lUSU9OX0RVUkFUSU9OKVtnXSh0aGlzLiRlbGVtZW50WzBdW2ldKX19fX0sZC5wcm90b3R5cGUuaGlkZT1mdW5jdGlvbigpe2lmKCF0aGlzLnRyYW5zaXRpb25pbmcmJnRoaXMuJGVsZW1lbnQuaGFzQ2xhc3MoImluIikpe3ZhciBiPWEuRXZlbnQoImhpZGUuYnMuY29sbGFwc2UiKTtpZih0aGlzLiRlbGVtZW50LnRyaWdnZXIoYiksIWIuaXNEZWZhdWx0UHJldmVudGVkKCkpe3ZhciBjPXRoaXMuZGltZW5zaW9uKCk7dGhpcy4kZWxlbWVudFtjXSh0aGlzLiRlbGVtZW50W2NdKCkpWzBdLm9mZnNldEhlaWdodCx0aGlzLiRlbGVtZW50LmFkZENsYXNzKCJjb2xsYXBzaW5nIikucmVtb3ZlQ2xhc3MoImNvbGxhcHNlIGluIikuYXR0cigiYXJpYS1leHBhbmRlZCIsITEpLHRoaXMuJHRyaWdnZXIuYWRkQ2xhc3MoImNvbGxhcHNlZCIpLmF0dHIoImFyaWEtZXhwYW5kZWQiLCExKSx0aGlzLnRyYW5zaXRpb25pbmc9MTt2YXIgZT1mdW5jdGlvbigpe3RoaXMudHJhbnNpdGlvbmluZz0wLHRoaXMuJGVsZW1lbnQucmVtb3ZlQ2xhc3MoImNvbGxhcHNpbmciKS5hZGRDbGFzcygiY29sbGFwc2UiKS50cmlnZ2VyKCJoaWRkZW4uYnMuY29sbGFwc2UiKX07cmV0dXJuIGEuc3VwcG9ydC50cmFuc2l0aW9uP3ZvaWQgdGhpcy4kZWxlbWVudFtjXSgwKS5vbmUoImJzVHJhbnNpdGlvbkVuZCIsYS5wcm94eShlLHRoaXMpKS5lbXVsYXRlVHJhbnNpdGlvbkVuZChkLlRSQU5TSVRJT05fRFVSQVRJT04pOmUuY2FsbCh0aGlzKX19fSxkLnByb3RvdHlwZS50b2dnbGU9ZnVuY3Rpb24oKXt0aGlzW3RoaXMuJGVsZW1lbnQuaGFzQ2xhc3MoImluIik/ImhpZGUiOiJzaG93Il0oKX0sZC5wcm90b3R5cGUuZ2V0UGFyZW50PWZ1bmN0aW9uKCl7cmV0dXJuIGEodGhpcy5vcHRpb25zLnBhcmVudCkuZmluZCgnW2RhdGEtdG9nZ2xlPSJjb2xsYXBzZSJdW2RhdGEtcGFyZW50PSInK3RoaXMub3B0aW9ucy5wYXJlbnQrJyJdJykuZWFjaChhLnByb3h5KGZ1bmN0aW9uKGMsZCl7dmFyIGU9YShkKTt0aGlzLmFkZEFyaWFBbmRDb2xsYXBzZWRDbGFzcyhiKGUpLGUpfSx0aGlzKSkuZW5kKCl9LGQucHJvdG90eXBlLmFkZEFyaWFBbmRDb2xsYXBzZWRDbGFzcz1mdW5jdGlvbihhLGIpe3ZhciBjPWEuaGFzQ2xhc3MoImluIik7YS5hdHRyKCJhcmlhLWV4cGFuZGVkIixjKSxiLnRvZ2dsZUNsYXNzKCJjb2xsYXBzZWQiLCFjKS5hdHRyKCJhcmlhLWV4cGFuZGVkIixjKX07dmFyIGU9YS5mbi5jb2xsYXBzZTthLmZuLmNvbGxhcHNlPWMsYS5mbi5jb2xsYXBzZS5Db25zdHJ1Y3Rvcj1kLGEuZm4uY29sbGFwc2Uubm9Db25mbGljdD1mdW5jdGlvbigpe3JldHVybiBhLmZuLmNvbGxhcHNlPWUsdGhpc30sYShkb2N1bWVudCkub24oImNsaWNrLmJzLmNvbGxhcHNlLmRhdGEtYXBpIiwnW2RhdGEtdG9nZ2xlPSJjb2xsYXBzZSJdJyxmdW5jdGlvbihkKXt2YXIgZT1hKHRoaXMpO2UuYXR0cigiZGF0YS10YXJnZXQiKXx8ZC5wcmV2ZW50RGVmYXVsdCgpO3ZhciBmPWIoZSksZz1mLmRhdGEoImJzLmNvbGxhcHNlIiksaD1nPyJ0b2dnbGUiOmUuZGF0YSgpO2MuY2FsbChmLGgpfSl9KGpRdWVyeSksK2Z1bmN0aW9uKGEpeyJ1c2Ugc3RyaWN0IjtmdW5jdGlvbiBiKGIpe3ZhciBjPWIuYXR0cigiZGF0YS10YXJnZXQiKTtjfHwoYz1iLmF0dHIoImhyZWYiKSxjPWMmJi8jW0EtWmEtel0vLnRlc3QoYykmJmMucmVwbGFjZSgvLiooPz0jW15cc10qJCkvLCIiKSk7dmFyIGQ9YyYmYShjKTtyZXR1cm4gZCYmZC5sZW5ndGg/ZDpiLnBhcmVudCgpfWZ1bmN0aW9uIGMoYyl7YyYmMz09PWMud2hpY2h8fChhKGUpLnJlbW92ZSgpLGEoZikuZWFjaChmdW5jdGlvbigpe3ZhciBkPWEodGhpcyksZT1iKGQpLGY9e3JlbGF0ZWRUYXJnZXQ6dGhpc307ZS5oYXNDbGFzcygib3BlbiIpJiYoYyYmImNsaWNrIj09Yy50eXBlJiYvaW5wdXR8dGV4dGFyZWEvaS50ZXN0KGMudGFyZ2V0LnRhZ05hbWUpJiZhLmNvbnRhaW5zKGVbMF0sYy50YXJnZXQpfHwoZS50cmlnZ2VyKGM9YS5FdmVudCgiaGlkZS5icy5kcm9wZG93biIsZikpLGMuaXNEZWZhdWx0UHJldmVudGVkKCl8fChkLmF0dHIoImFyaWEtZXhwYW5kZWQiLCJmYWxzZSIpLGUucmVtb3ZlQ2xhc3MoIm9wZW4iKS50cmlnZ2VyKCJoaWRkZW4uYnMuZHJvcGRvd24iLGYpKSkpfSkpfWZ1bmN0aW9uIGQoYil7cmV0dXJuIHRoaXMuZWFjaChmdW5jdGlvbigpe3ZhciBjPWEodGhpcyksZD1jLmRhdGEoImJzLmRyb3Bkb3duIik7ZHx8Yy5kYXRhKCJicy5kcm9wZG93biIsZD1uZXcgZyh0aGlzKSksInN0cmluZyI9PXR5cGVvZiBiJiZkW2JdLmNhbGwoYyl9KX12YXIgZT0iLmRyb3Bkb3duLWJhY2tkcm9wIixmPSdbZGF0YS10b2dnbGU9ImRyb3Bkb3duIl0nLGc9ZnVuY3Rpb24oYil7YShiKS5vbigiY2xpY2suYnMuZHJvcGRvd24iLHRoaXMudG9nZ2xlKX07Zy5WRVJTSU9OPSIzLjMuNSIsZy5wcm90b3R5cGUudG9nZ2xlPWZ1bmN0aW9uKGQpe3ZhciBlPWEodGhpcyk7aWYoIWUuaXMoIi5kaXNhYmxlZCwgOmRpc2FibGVkIikpe3ZhciBmPWIoZSksZz1mLmhhc0NsYXNzKCJvcGVuIik7aWYoYygpLCFnKXsib250b3VjaHN0YXJ0ImluIGRvY3VtZW50LmRvY3VtZW50RWxlbWVudCYmIWYuY2xvc2VzdCgiLm5hdmJhci1uYXYiKS5sZW5ndGgmJmEoZG9jdW1lbnQuY3JlYXRlRWxlbWVudCgiZGl2IikpLmFkZENsYXNzKCJkcm9wZG93bi1iYWNrZHJvcCIpLmluc2VydEFmdGVyKGEodGhpcykpLm9uKCJjbGljayIsYyk7dmFyIGg9e3JlbGF0ZWRUYXJnZXQ6dGhpc307aWYoZi50cmlnZ2VyKGQ9YS5FdmVudCgic2hvdy5icy5kcm9wZG93biIsaCkpLGQuaXNEZWZhdWx0UHJldmVudGVkKCkpcmV0dXJuO2UudHJpZ2dlcigiZm9jdXMiKS5hdHRyKCJhcmlhLWV4cGFuZGVkIiwidHJ1ZSIpLGYudG9nZ2xlQ2xhc3MoIm9wZW4iKS50cmlnZ2VyKCJzaG93bi5icy5kcm9wZG93biIsaCl9cmV0dXJuITF9fSxnLnByb3RvdHlwZS5rZXlkb3duPWZ1bmN0aW9uKGMpe2lmKC8oMzh8NDB8Mjd8MzIpLy50ZXN0KGMud2hpY2gpJiYhL2lucHV0fHRleHRhcmVhL2kudGVzdChjLnRhcmdldC50YWdOYW1lKSl7dmFyIGQ9YSh0aGlzKTtpZihjLnByZXZlbnREZWZhdWx0KCksYy5zdG9wUHJvcGFnYXRpb24oKSwhZC5pcygiLmRpc2FibGVkLCA6ZGlzYWJsZWQiKSl7dmFyIGU9YihkKSxnPWUuaGFzQ2xhc3MoIm9wZW4iKTtpZighZyYmMjchPWMud2hpY2h8fGcmJjI3PT1jLndoaWNoKXJldHVybiAyNz09Yy53aGljaCYmZS5maW5kKGYpLnRyaWdnZXIoImZvY3VzIiksZC50cmlnZ2VyKCJjbGljayIpO3ZhciBoPSIgbGk6bm90KC5kaXNhYmxlZCk6dmlzaWJsZSBhIixpPWUuZmluZCgiLmRyb3Bkb3duLW1lbnUiK2gpO2lmKGkubGVuZ3RoKXt2YXIgaj1pLmluZGV4KGMudGFyZ2V0KTszOD09Yy53aGljaCYmaj4wJiZqLS0sNDA9PWMud2hpY2gmJmo8aS5sZW5ndGgtMSYmaisrLH5qfHwoaj0wKSxpLmVxKGopLnRyaWdnZXIoImZvY3VzIil9fX19O3ZhciBoPWEuZm4uZHJvcGRvd247YS5mbi5kcm9wZG93bj1kLGEuZm4uZHJvcGRvd24uQ29uc3RydWN0b3I9ZyxhLmZuLmRyb3Bkb3duLm5vQ29uZmxpY3Q9ZnVuY3Rpb24oKXtyZXR1cm4gYS5mbi5kcm9wZG93bj1oLHRoaXN9LGEoZG9jdW1lbnQpLm9uKCJjbGljay5icy5kcm9wZG93bi5kYXRhLWFwaSIsYykub24oImNsaWNrLmJzLmRyb3Bkb3duLmRhdGEtYXBpIiwiLmRyb3Bkb3duIGZvcm0iLGZ1bmN0aW9uKGEpe2Euc3RvcFByb3BhZ2F0aW9uKCl9KS5vbigiY2xpY2suYnMuZHJvcGRvd24uZGF0YS1hcGkiLGYsZy5wcm90b3R5cGUudG9nZ2xlKS5vbigia2V5ZG93bi5icy5kcm9wZG93bi5kYXRhLWFwaSIsZixnLnByb3RvdHlwZS5rZXlkb3duKS5vbigia2V5ZG93bi5icy5kcm9wZG93bi5kYXRhLWFwaSIsIi5kcm9wZG93bi1tZW51IixnLnByb3RvdHlwZS5rZXlkb3duKX0oalF1ZXJ5KSwrZnVuY3Rpb24oYSl7InVzZSBzdHJpY3QiO2Z1bmN0aW9uIGIoYixkKXtyZXR1cm4gdGhpcy5lYWNoKGZ1bmN0aW9uKCl7dmFyIGU9YSh0aGlzKSxmPWUuZGF0YSgiYnMubW9kYWwiKSxnPWEuZXh0ZW5kKHt9LGMuREVGQVVMVFMsZS5kYXRhKCksIm9iamVjdCI9PXR5cGVvZiBiJiZiKTtmfHxlLmRhdGEoImJzLm1vZGFsIixmPW5ldyBjKHRoaXMsZykpLCJzdHJpbmciPT10eXBlb2YgYj9mW2JdKGQpOmcuc2hvdyYmZi5zaG93KGQpfSl9dmFyIGM9ZnVuY3Rpb24oYixjKXt0aGlzLm9wdGlvbnM9Yyx0aGlzLiRib2R5PWEoZG9jdW1lbnQuYm9keSksdGhpcy4kZWxlbWVudD1hKGIpLHRoaXMuJGRpYWxvZz10aGlzLiRlbGVtZW50LmZpbmQoIi5tb2RhbC1kaWFsb2ciKSx0aGlzLiRiYWNrZHJvcD1udWxsLHRoaXMuaXNTaG93bj1udWxsLHRoaXMub3JpZ2luYWxCb2R5UGFkPW51bGwsdGhpcy5zY3JvbGxiYXJXaWR0aD0wLHRoaXMuaWdub3JlQmFja2Ryb3BDbGljaz0hMSx0aGlzLm9wdGlvbnMucmVtb3RlJiZ0aGlzLiRlbGVtZW50LmZpbmQoIi5tb2RhbC1jb250ZW50IikubG9hZCh0aGlzLm9wdGlvbnMucmVtb3RlLGEucHJveHkoZnVuY3Rpb24oKXt0aGlzLiRlbGVtZW50LnRyaWdnZXIoImxvYWRlZC5icy5tb2RhbCIpfSx0aGlzKSl9O2MuVkVSU0lPTj0iMy4zLjUiLGMuVFJBTlNJVElPTl9EVVJBVElPTj0zMDAsYy5CQUNLRFJPUF9UUkFOU0lUSU9OX0RVUkFUSU9OPTE1MCxjLkRFRkFVTFRTPXtiYWNrZHJvcDohMCxrZXlib2FyZDohMCxzaG93OiEwfSxjLnByb3RvdHlwZS50b2dnbGU9ZnVuY3Rpb24oYSl7cmV0dXJuIHRoaXMuaXNTaG93bj90aGlzLmhpZGUoKTp0aGlzLnNob3coYSl9LGMucHJvdG90eXBlLnNob3c9ZnVuY3Rpb24oYil7dmFyIGQ9dGhpcyxlPWEuRXZlbnQoInNob3cuYnMubW9kYWwiLHtyZWxhdGVkVGFyZ2V0OmJ9KTt0aGlzLiRlbGVtZW50LnRyaWdnZXIoZSksdGhpcy5pc1Nob3dufHxlLmlzRGVmYXVsdFByZXZlbnRlZCgpfHwodGhpcy5pc1Nob3duPSEwLHRoaXMuY2hlY2tTY3JvbGxiYXIoKSx0aGlzLnNldFNjcm9sbGJhcigpLHRoaXMuJGJvZHkuYWRkQ2xhc3MoIm1vZGFsLW9wZW4iKSx0aGlzLmVzY2FwZSgpLHRoaXMucmVzaXplKCksdGhpcy4kZWxlbWVudC5vbigiY2xpY2suZGlzbWlzcy5icy5tb2RhbCIsJ1tkYXRhLWRpc21pc3M9Im1vZGFsIl0nLGEucHJveHkodGhpcy5oaWRlLHRoaXMpKSx0aGlzLiRkaWFsb2cub24oIm1vdXNlZG93bi5kaXNtaXNzLmJzLm1vZGFsIixmdW5jdGlvbigpe2QuJGVsZW1lbnQub25lKCJtb3VzZXVwLmRpc21pc3MuYnMubW9kYWwiLGZ1bmN0aW9uKGIpe2EoYi50YXJnZXQpLmlzKGQuJGVsZW1lbnQpJiYoZC5pZ25vcmVCYWNrZHJvcENsaWNrPSEwKX0pfSksdGhpcy5iYWNrZHJvcChmdW5jdGlvbigpe3ZhciBlPWEuc3VwcG9ydC50cmFuc2l0aW9uJiZkLiRlbGVtZW50Lmhhc0NsYXNzKCJmYWRlIik7ZC4kZWxlbWVudC5wYXJlbnQoKS5sZW5ndGh8fGQuJGVsZW1lbnQuYXBwZW5kVG8oZC4kYm9keSksZC4kZWxlbWVudC5zaG93KCkuc2Nyb2xsVG9wKDApLGQuYWRqdXN0RGlhbG9nKCksZSYmZC4kZWxlbWVudFswXS5vZmZzZXRXaWR0aCxkLiRlbGVtZW50LmFkZENsYXNzKCJpbiIpLGQuZW5mb3JjZUZvY3VzKCk7dmFyIGY9YS5FdmVudCgic2hvd24uYnMubW9kYWwiLHtyZWxhdGVkVGFyZ2V0OmJ9KTtlP2QuJGRpYWxvZy5vbmUoImJzVHJhbnNpdGlvbkVuZCIsZnVuY3Rpb24oKXtkLiRlbGVtZW50LnRyaWdnZXIoImZvY3VzIikudHJpZ2dlcihmKX0pLmVtdWxhdGVUcmFuc2l0aW9uRW5kKGMuVFJBTlNJVElPTl9EVVJBVElPTik6ZC4kZWxlbWVudC50cmlnZ2VyKCJmb2N1cyIpLnRyaWdnZXIoZil9KSl9LGMucHJvdG90eXBlLmhpZGU9ZnVuY3Rpb24oYil7YiYmYi5wcmV2ZW50RGVmYXVsdCgpLGI9YS5FdmVudCgiaGlkZS5icy5tb2RhbCIpLHRoaXMuJGVsZW1lbnQudHJpZ2dlcihiKSx0aGlzLmlzU2hvd24mJiFiLmlzRGVmYXVsdFByZXZlbnRlZCgpJiYodGhpcy5pc1Nob3duPSExLHRoaXMuZXNjYXBlKCksdGhpcy5yZXNpemUoKSxhKGRvY3VtZW50KS5vZmYoImZvY3VzaW4uYnMubW9kYWwiKSx0aGlzLiRlbGVtZW50LnJlbW92ZUNsYXNzKCJpbiIpLm9mZigiY2xpY2suZGlzbWlzcy5icy5tb2RhbCIpLm9mZigibW91c2V1cC5kaXNtaXNzLmJzLm1vZGFsIiksdGhpcy4kZGlhbG9nLm9mZigibW91c2Vkb3duLmRpc21pc3MuYnMubW9kYWwiKSxhLnN1cHBvcnQudHJhbnNpdGlvbiYmdGhpcy4kZWxlbWVudC5oYXNDbGFzcygiZmFkZSIpP3RoaXMuJGVsZW1lbnQub25lKCJic1RyYW5zaXRpb25FbmQiLGEucHJveHkodGhpcy5oaWRlTW9kYWwsdGhpcykpLmVtdWxhdGVUcmFuc2l0aW9uRW5kKGMuVFJBTlNJVElPTl9EVVJBVElPTik6dGhpcy5oaWRlTW9kYWwoKSl9LGMucHJvdG90eXBlLmVuZm9yY2VGb2N1cz1mdW5jdGlvbigpe2EoZG9jdW1lbnQpLm9mZigiZm9jdXNpbi5icy5tb2RhbCIpLm9uKCJmb2N1c2luLmJzLm1vZGFsIixhLnByb3h5KGZ1bmN0aW9uKGEpe3RoaXMuJGVsZW1lbnRbMF09PT1hLnRhcmdldHx8dGhpcy4kZWxlbWVudC5oYXMoYS50YXJnZXQpLmxlbmd0aHx8dGhpcy4kZWxlbWVudC50cmlnZ2VyKCJmb2N1cyIpfSx0aGlzKSl9LGMucHJvdG90eXBlLmVzY2FwZT1mdW5jdGlvbigpe3RoaXMuaXNTaG93biYmdGhpcy5vcHRpb25zLmtleWJvYXJkP3RoaXMuJGVsZW1lbnQub24oImtleWRvd24uZGlzbWlzcy5icy5tb2RhbCIsYS5wcm94eShmdW5jdGlvbihhKXsyNz09YS53aGljaCYmdGhpcy5oaWRlKCl9LHRoaXMpKTp0aGlzLmlzU2hvd258fHRoaXMuJGVsZW1lbnQub2ZmKCJrZXlkb3duLmRpc21pc3MuYnMubW9kYWwiKX0sYy5wcm90b3R5cGUucmVzaXplPWZ1bmN0aW9uKCl7dGhpcy5pc1Nob3duP2Eod2luZG93KS5vbigicmVzaXplLmJzLm1vZGFsIixhLnByb3h5KHRoaXMuaGFuZGxlVXBkYXRlLHRoaXMpKTphKHdpbmRvdykub2ZmKCJyZXNpemUuYnMubW9kYWwiKX0sYy5wcm90b3R5cGUuaGlkZU1vZGFsPWZ1bmN0aW9uKCl7dmFyIGE9dGhpczt0aGlzLiRlbGVtZW50LmhpZGUoKSx0aGlzLmJhY2tkcm9wKGZ1bmN0aW9uKCl7YS4kYm9keS5yZW1vdmVDbGFzcygibW9kYWwtb3BlbiIpLGEucmVzZXRBZGp1c3RtZW50cygpLGEucmVzZXRTY3JvbGxiYXIoKSxhLiRlbGVtZW50LnRyaWdnZXIoImhpZGRlbi5icy5tb2RhbCIpfSl9LGMucHJvdG90eXBlLnJlbW92ZUJhY2tkcm9wPWZ1bmN0aW9uKCl7dGhpcy4kYmFja2Ryb3AmJnRoaXMuJGJhY2tkcm9wLnJlbW92ZSgpLHRoaXMuJGJhY2tkcm9wPW51bGx9LGMucHJvdG90eXBlLmJhY2tkcm9wPWZ1bmN0aW9uKGIpe3ZhciBkPXRoaXMsZT10aGlzLiRlbGVtZW50Lmhhc0NsYXNzKCJmYWRlIik/ImZhZGUiOiIiO2lmKHRoaXMuaXNTaG93biYmdGhpcy5vcHRpb25zLmJhY2tkcm9wKXt2YXIgZj1hLnN1cHBvcnQudHJhbnNpdGlvbiYmZTtpZih0aGlzLiRiYWNrZHJvcD1hKGRvY3VtZW50LmNyZWF0ZUVsZW1lbnQoImRpdiIpKS5hZGRDbGFzcygibW9kYWwtYmFja2Ryb3AgIitlKS5hcHBlbmRUbyh0aGlzLiRib2R5KSx0aGlzLiRlbGVtZW50Lm9uKCJjbGljay5kaXNtaXNzLmJzLm1vZGFsIixhLnByb3h5KGZ1bmN0aW9uKGEpe3JldHVybiB0aGlzLmlnbm9yZUJhY2tkcm9wQ2xpY2s/dm9pZCh0aGlzLmlnbm9yZUJhY2tkcm9wQ2xpY2s9ITEpOnZvaWQoYS50YXJnZXQ9PT1hLmN1cnJlbnRUYXJnZXQmJigic3RhdGljIj09dGhpcy5vcHRpb25zLmJhY2tkcm9wP3RoaXMuJGVsZW1lbnRbMF0uZm9jdXMoKTp0aGlzLmhpZGUoKSkpfSx0aGlzKSksZiYmdGhpcy4kYmFja2Ryb3BbMF0ub2Zmc2V0V2lkdGgsdGhpcy4kYmFja2Ryb3AuYWRkQ2xhc3MoImluIiksIWIpcmV0dXJuO2Y/dGhpcy4kYmFja2Ryb3Aub25lKCJic1RyYW5zaXRpb25FbmQiLGIpLmVtdWxhdGVUcmFuc2l0aW9uRW5kKGMuQkFDS0RST1BfVFJBTlNJVElPTl9EVVJBVElPTik6YigpfWVsc2UgaWYoIXRoaXMuaXNTaG93biYmdGhpcy4kYmFja2Ryb3Ape3RoaXMuJGJhY2tkcm9wLnJlbW92ZUNsYXNzKCJpbiIpO3ZhciBnPWZ1bmN0aW9uKCl7ZC5yZW1vdmVCYWNrZHJvcCgpLGImJmIoKX07YS5zdXBwb3J0LnRyYW5zaXRpb24mJnRoaXMuJGVsZW1lbnQuaGFzQ2xhc3MoImZhZGUiKT90aGlzLiRiYWNrZHJvcC5vbmUoImJzVHJhbnNpdGlvbkVuZCIsZykuZW11bGF0ZVRyYW5zaXRpb25FbmQoYy5CQUNLRFJPUF9UUkFOU0lUSU9OX0RVUkFUSU9OKTpnKCl9ZWxzZSBiJiZiKCl9LGMucHJvdG90eXBlLmhhbmRsZVVwZGF0ZT1mdW5jdGlvbigpe3RoaXMuYWRqdXN0RGlhbG9nKCl9LGMucHJvdG90eXBlLmFkanVzdERpYWxvZz1mdW5jdGlvbigpe3ZhciBhPXRoaXMuJGVsZW1lbnRbMF0uc2Nyb2xsSGVpZ2h0PmRvY3VtZW50LmRvY3VtZW50RWxlbWVudC5jbGllbnRIZWlnaHQ7dGhpcy4kZWxlbWVudC5jc3Moe3BhZGRpbmdMZWZ0OiF0aGlzLmJvZHlJc092ZXJmbG93aW5nJiZhP3RoaXMuc2Nyb2xsYmFyV2lkdGg6IiIscGFkZGluZ1JpZ2h0OnRoaXMuYm9keUlzT3ZlcmZsb3dpbmcmJiFhP3RoaXMuc2Nyb2xsYmFyV2lkdGg6IiJ9KX0sYy5wcm90b3R5cGUucmVzZXRBZGp1c3RtZW50cz1mdW5jdGlvbigpe3RoaXMuJGVsZW1lbnQuY3NzKHtwYWRkaW5nTGVmdDoiIixwYWRkaW5nUmlnaHQ6IiJ9KX0sYy5wcm90b3R5cGUuY2hlY2tTY3JvbGxiYXI9ZnVuY3Rpb24oKXt2YXIgYT13aW5kb3cuaW5uZXJXaWR0aDtpZighYSl7dmFyIGI9ZG9jdW1lbnQuZG9jdW1lbnRFbGVtZW50LmdldEJvdW5kaW5nQ2xpZW50UmVjdCgpO2E9Yi5yaWdodC1NYXRoLmFicyhiLmxlZnQpfXRoaXMuYm9keUlzT3ZlcmZsb3dpbmc9ZG9jdW1lbnQuYm9keS5jbGllbnRXaWR0aDxhLHRoaXMuc2Nyb2xsYmFyV2lkdGg9dGhpcy5tZWFzdXJlU2Nyb2xsYmFyKCl9LGMucHJvdG90eXBlLnNldFNjcm9sbGJhcj1mdW5jdGlvbigpe3ZhciBhPXBhcnNlSW50KHRoaXMuJGJvZHkuY3NzKCJwYWRkaW5nLXJpZ2h0Iil8fDAsMTApO3RoaXMub3JpZ2luYWxCb2R5UGFkPWRvY3VtZW50LmJvZHkuc3R5bGUucGFkZGluZ1JpZ2h0fHwiIix0aGlzLmJvZHlJc092ZXJmbG93aW5nJiZ0aGlzLiRib2R5LmNzcygicGFkZGluZy1yaWdodCIsYSt0aGlzLnNjcm9sbGJhcldpZHRoKX0sYy5wcm90b3R5cGUucmVzZXRTY3JvbGxiYXI9ZnVuY3Rpb24oKXt0aGlzLiRib2R5LmNzcygicGFkZGluZy1yaWdodCIsdGhpcy5vcmlnaW5hbEJvZHlQYWQpfSxjLnByb3RvdHlwZS5tZWFzdXJlU2Nyb2xsYmFyPWZ1bmN0aW9uKCl7dmFyIGE9ZG9jdW1lbnQuY3JlYXRlRWxlbWVudCgiZGl2Iik7YS5jbGFzc05hbWU9Im1vZGFsLXNjcm9sbGJhci1tZWFzdXJlIix0aGlzLiRib2R5LmFwcGVuZChhKTt2YXIgYj1hLm9mZnNldFdpZHRoLWEuY2xpZW50V2lkdGg7cmV0dXJuIHRoaXMuJGJvZHlbMF0ucmVtb3ZlQ2hpbGQoYSksYn07dmFyIGQ9YS5mbi5tb2RhbDthLmZuLm1vZGFsPWIsYS5mbi5tb2RhbC5Db25zdHJ1Y3Rvcj1jLGEuZm4ubW9kYWwubm9Db25mbGljdD1mdW5jdGlvbigpe3JldHVybiBhLmZuLm1vZGFsPWQsdGhpc30sYShkb2N1bWVudCkub24oImNsaWNrLmJzLm1vZGFsLmRhdGEtYXBpIiwnW2RhdGEtdG9nZ2xlPSJtb2RhbCJdJyxmdW5jdGlvbihjKXt2YXIgZD1hKHRoaXMpLGU9ZC5hdHRyKCJocmVmIiksZj1hKGQuYXR0cigiZGF0YS10YXJnZXQiKXx8ZSYmZS5yZXBsYWNlKC8uKig/PSNbXlxzXSskKS8sIiIpKSxnPWYuZGF0YSgiYnMubW9kYWwiKT8idG9nZ2xlIjphLmV4dGVuZCh7cmVtb3RlOiEvIy8udGVzdChlKSYmZX0sZi5kYXRhKCksZC5kYXRhKCkpO2QuaXMoImEiKSYmYy5wcmV2ZW50RGVmYXVsdCgpLGYub25lKCJzaG93LmJzLm1vZGFsIixmdW5jdGlvbihhKXthLmlzRGVmYXVsdFByZXZlbnRlZCgpfHxmLm9uZSgiaGlkZGVuLmJzLm1vZGFsIixmdW5jdGlvbigpe2QuaXMoIjp2aXNpYmxlIikmJmQudHJpZ2dlcigiZm9jdXMiKX0pfSksYi5jYWxsKGYsZyx0aGlzKX0pfShqUXVlcnkpLCtmdW5jdGlvbihhKXsidXNlIHN0cmljdCI7ZnVuY3Rpb24gYihiKXtyZXR1cm4gdGhpcy5lYWNoKGZ1bmN0aW9uKCl7dmFyIGQ9YSh0aGlzKSxlPWQuZGF0YSgiYnMudG9vbHRpcCIpLGY9Im9iamVjdCI9PXR5cGVvZiBiJiZiOyhlfHwhL2Rlc3Ryb3l8aGlkZS8udGVzdChiKSkmJihlfHxkLmRhdGEoImJzLnRvb2x0aXAiLGU9bmV3IGModGhpcyxmKSksInN0cmluZyI9PXR5cGVvZiBiJiZlW2JdKCkpfSl9dmFyIGM9ZnVuY3Rpb24oYSxiKXt0aGlzLnR5cGU9bnVsbCx0aGlzLm9wdGlvbnM9bnVsbCx0aGlzLmVuYWJsZWQ9bnVsbCx0aGlzLnRpbWVvdXQ9bnVsbCx0aGlzLmhvdmVyU3RhdGU9bnVsbCx0aGlzLiRlbGVtZW50PW51bGwsdGhpcy5pblN0YXRlPW51bGwsdGhpcy5pbml0KCJ0b29sdGlwIixhLGIpfTtjLlZFUlNJT049IjMuMy41IixjLlRSQU5TSVRJT05fRFVSQVRJT049MTUwLGMuREVGQVVMVFM9e2FuaW1hdGlvbjohMCxwbGFjZW1lbnQ6InRvcCIsc2VsZWN0b3I6ITEsdGVtcGxhdGU6JzxkaXYgY2xhc3M9InRvb2x0aXAiIHJvbGU9InRvb2x0aXAiPjxkaXYgY2xhc3M9InRvb2x0aXAtYXJyb3ciPjwvZGl2PjxkaXYgY2xhc3M9InRvb2x0aXAtaW5uZXIiPjwvZGl2PjwvZGl2PicsdHJpZ2dlcjoiaG92ZXIgZm9jdXMiLHRpdGxlOiIiLGRlbGF5OjAsaHRtbDohMSxjb250YWluZXI6ITEsdmlld3BvcnQ6e3NlbGVjdG9yOiJib2R5IixwYWRkaW5nOjB9fSxjLnByb3RvdHlwZS5pbml0PWZ1bmN0aW9uKGIsYyxkKXtpZih0aGlzLmVuYWJsZWQ9ITAsdGhpcy50eXBlPWIsdGhpcy4kZWxlbWVudD1hKGMpLHRoaXMub3B0aW9ucz10aGlzLmdldE9wdGlvbnMoZCksdGhpcy4kdmlld3BvcnQ9dGhpcy5vcHRpb25zLnZpZXdwb3J0JiZhKGEuaXNGdW5jdGlvbih0aGlzLm9wdGlvbnMudmlld3BvcnQpP3RoaXMub3B0aW9ucy52aWV3cG9ydC5jYWxsKHRoaXMsdGhpcy4kZWxlbWVudCk6dGhpcy5vcHRpb25zLnZpZXdwb3J0LnNlbGVjdG9yfHx0aGlzLm9wdGlvbnMudmlld3BvcnQpLHRoaXMuaW5TdGF0ZT17Y2xpY2s6ITEsaG92ZXI6ITEsZm9jdXM6ITF9LHRoaXMuJGVsZW1lbnRbMF1pbnN0YW5jZW9mIGRvY3VtZW50LmNvbnN0cnVjdG9yJiYhdGhpcy5vcHRpb25zLnNlbGVjdG9yKXRocm93IG5ldyBFcnJvcigiYHNlbGVjdG9yYCBvcHRpb24gbXVzdCBiZSBzcGVjaWZpZWQgd2hlbiBpbml0aWFsaXppbmcgIit0aGlzLnR5cGUrIiBvbiB0aGUgd2luZG93LmRvY3VtZW50IG9iamVjdCEiKTtmb3IodmFyIGU9dGhpcy5vcHRpb25zLnRyaWdnZXIuc3BsaXQoIiAiKSxmPWUubGVuZ3RoO2YtLTspe3ZhciBnPWVbZl07aWYoImNsaWNrIj09Zyl0aGlzLiRlbGVtZW50Lm9uKCJjbGljay4iK3RoaXMudHlwZSx0aGlzLm9wdGlvbnMuc2VsZWN0b3IsYS5wcm94eSh0aGlzLnRvZ2dsZSx0aGlzKSk7ZWxzZSBpZigibWFudWFsIiE9Zyl7dmFyIGg9ImhvdmVyIj09Zz8ibW91c2VlbnRlciI6ImZvY3VzaW4iLGk9ImhvdmVyIj09Zz8ibW91c2VsZWF2ZSI6ImZvY3Vzb3V0Ijt0aGlzLiRlbGVtZW50Lm9uKGgrIi4iK3RoaXMudHlwZSx0aGlzLm9wdGlvbnMuc2VsZWN0b3IsYS5wcm94eSh0aGlzLmVudGVyLHRoaXMpKSx0aGlzLiRlbGVtZW50Lm9uKGkrIi4iK3RoaXMudHlwZSx0aGlzLm9wdGlvbnMuc2VsZWN0b3IsYS5wcm94eSh0aGlzLmxlYXZlLHRoaXMpKX19dGhpcy5vcHRpb25zLnNlbGVjdG9yP3RoaXMuX29wdGlvbnM9YS5leHRlbmQoe30sdGhpcy5vcHRpb25zLHt0cmlnZ2VyOiJtYW51YWwiLHNlbGVjdG9yOiIifSk6dGhpcy5maXhUaXRsZSgpfSxjLnByb3RvdHlwZS5nZXREZWZhdWx0cz1mdW5jdGlvbigpe3JldHVybiBjLkRFRkFVTFRTfSxjLnByb3RvdHlwZS5nZXRPcHRpb25zPWZ1bmN0aW9uKGIpe3JldHVybiBiPWEuZXh0ZW5kKHt9LHRoaXMuZ2V0RGVmYXVsdHMoKSx0aGlzLiRlbGVtZW50LmRhdGEoKSxiKSxiLmRlbGF5JiYibnVtYmVyIj09dHlwZW9mIGIuZGVsYXkmJihiLmRlbGF5PXtzaG93OmIuZGVsYXksaGlkZTpiLmRlbGF5fSksYn0sYy5wcm90b3R5cGUuZ2V0RGVsZWdhdGVPcHRpb25zPWZ1bmN0aW9uKCl7dmFyIGI9e30sYz10aGlzLmdldERlZmF1bHRzKCk7cmV0dXJuIHRoaXMuX29wdGlvbnMmJmEuZWFjaCh0aGlzLl9vcHRpb25zLGZ1bmN0aW9uKGEsZCl7Y1thXSE9ZCYmKGJbYV09ZCl9KSxifSxjLnByb3RvdHlwZS5lbnRlcj1mdW5jdGlvbihiKXt2YXIgYz1iIGluc3RhbmNlb2YgdGhpcy5jb25zdHJ1Y3Rvcj9iOmEoYi5jdXJyZW50VGFyZ2V0KS5kYXRhKCJicy4iK3RoaXMudHlwZSk7cmV0dXJuIGN8fChjPW5ldyB0aGlzLmNvbnN0cnVjdG9yKGIuY3VycmVudFRhcmdldCx0aGlzLmdldERlbGVnYXRlT3B0aW9ucygpKSxhKGIuY3VycmVudFRhcmdldCkuZGF0YSgiYnMuIit0aGlzLnR5cGUsYykpLGIgaW5zdGFuY2VvZiBhLkV2ZW50JiYoYy5pblN0YXRlWyJmb2N1c2luIj09Yi50eXBlPyJmb2N1cyI6ImhvdmVyIl09ITApLGMudGlwKCkuaGFzQ2xhc3MoImluIil8fCJpbiI9PWMuaG92ZXJTdGF0ZT92b2lkKGMuaG92ZXJTdGF0ZT0iaW4iKTooY2xlYXJUaW1lb3V0KGMudGltZW91dCksYy5ob3ZlclN0YXRlPSJpbiIsYy5vcHRpb25zLmRlbGF5JiZjLm9wdGlvbnMuZGVsYXkuc2hvdz92b2lkKGMudGltZW91dD1zZXRUaW1lb3V0KGZ1bmN0aW9uKCl7ImluIj09Yy5ob3ZlclN0YXRlJiZjLnNob3coKX0sYy5vcHRpb25zLmRlbGF5LnNob3cpKTpjLnNob3coKSl9LGMucHJvdG90eXBlLmlzSW5TdGF0ZVRydWU9ZnVuY3Rpb24oKXtmb3IodmFyIGEgaW4gdGhpcy5pblN0YXRlKWlmKHRoaXMuaW5TdGF0ZVthXSlyZXR1cm4hMDtyZXR1cm4hMX0sYy5wcm90b3R5cGUubGVhdmU9ZnVuY3Rpb24oYil7dmFyIGM9YiBpbnN0YW5jZW9mIHRoaXMuY29uc3RydWN0b3I/YjphKGIuY3VycmVudFRhcmdldCkuZGF0YSgiYnMuIit0aGlzLnR5cGUpO3JldHVybiBjfHwoYz1uZXcgdGhpcy5jb25zdHJ1Y3RvcihiLmN1cnJlbnRUYXJnZXQsdGhpcy5nZXREZWxlZ2F0ZU9wdGlvbnMoKSksYShiLmN1cnJlbnRUYXJnZXQpLmRhdGEoImJzLiIrdGhpcy50eXBlLGMpKSxiIGluc3RhbmNlb2YgYS5FdmVudCYmKGMuaW5TdGF0ZVsiZm9jdXNvdXQiPT1iLnR5cGU/ImZvY3VzIjoiaG92ZXIiXT0hMSksYy5pc0luU3RhdGVUcnVlKCk/dm9pZCAwOihjbGVhclRpbWVvdXQoYy50aW1lb3V0KSxjLmhvdmVyU3RhdGU9Im91dCIsYy5vcHRpb25zLmRlbGF5JiZjLm9wdGlvbnMuZGVsYXkuaGlkZT92b2lkKGMudGltZW91dD1zZXRUaW1lb3V0KGZ1bmN0aW9uKCl7Im91dCI9PWMuaG92ZXJTdGF0ZSYmYy5oaWRlKCl9LGMub3B0aW9ucy5kZWxheS5oaWRlKSk6Yy5oaWRlKCkpfSxjLnByb3RvdHlwZS5zaG93PWZ1bmN0aW9uKCl7dmFyIGI9YS5FdmVudCgic2hvdy5icy4iK3RoaXMudHlwZSk7aWYodGhpcy5oYXNDb250ZW50KCkmJnRoaXMuZW5hYmxlZCl7dGhpcy4kZWxlbWVudC50cmlnZ2VyKGIpO3ZhciBkPWEuY29udGFpbnModGhpcy4kZWxlbWVudFswXS5vd25lckRvY3VtZW50LmRvY3VtZW50RWxlbWVudCx0aGlzLiRlbGVtZW50WzBdKTtpZihiLmlzRGVmYXVsdFByZXZlbnRlZCgpfHwhZClyZXR1cm47dmFyIGU9dGhpcyxmPXRoaXMudGlwKCksZz10aGlzLmdldFVJRCh0aGlzLnR5cGUpO3RoaXMuc2V0Q29udGVudCgpLGYuYXR0cigiaWQiLGcpLHRoaXMuJGVsZW1lbnQuYXR0cigiYXJpYS1kZXNjcmliZWRieSIsZyksdGhpcy5vcHRpb25zLmFuaW1hdGlvbiYmZi5hZGRDbGFzcygiZmFkZSIpO3ZhciBoPSJmdW5jdGlvbiI9PXR5cGVvZiB0aGlzLm9wdGlvbnMucGxhY2VtZW50P3RoaXMub3B0aW9ucy5wbGFjZW1lbnQuY2FsbCh0aGlzLGZbMF0sdGhpcy4kZWxlbWVudFswXSk6dGhpcy5vcHRpb25zLnBsYWNlbWVudCxpPS9ccz9hdXRvP1xzPy9pLGo9aS50ZXN0KGgpO2omJihoPWgucmVwbGFjZShpLCIiKXx8InRvcCIpLGYuZGV0YWNoKCkuY3NzKHt0b3A6MCxsZWZ0OjAsZGlzcGxheToiYmxvY2sifSkuYWRkQ2xhc3MoaCkuZGF0YSgiYnMuIit0aGlzLnR5cGUsdGhpcyksdGhpcy5vcHRpb25zLmNvbnRhaW5lcj9mLmFwcGVuZFRvKHRoaXMub3B0aW9ucy5jb250YWluZXIpOmYuaW5zZXJ0QWZ0ZXIodGhpcy4kZWxlbWVudCksdGhpcy4kZWxlbWVudC50cmlnZ2VyKCJpbnNlcnRlZC5icy4iK3RoaXMudHlwZSk7dmFyIGs9dGhpcy5nZXRQb3NpdGlvbigpLGw9ZlswXS5vZmZzZXRXaWR0aCxtPWZbMF0ub2Zmc2V0SGVpZ2h0O2lmKGope3ZhciBuPWgsbz10aGlzLmdldFBvc2l0aW9uKHRoaXMuJHZpZXdwb3J0KTtoPSJib3R0b20iPT1oJiZrLmJvdHRvbSttPm8uYm90dG9tPyJ0b3AiOiJ0b3AiPT1oJiZrLnRvcC1tPG8udG9wPyJib3R0b20iOiJyaWdodCI9PWgmJmsucmlnaHQrbD5vLndpZHRoPyJsZWZ0IjoibGVmdCI9PWgmJmsubGVmdC1sPG8ubGVmdD8icmlnaHQiOmgsZi5yZW1vdmVDbGFzcyhuKS5hZGRDbGFzcyhoKX12YXIgcD10aGlzLmdldENhbGN1bGF0ZWRPZmZzZXQoaCxrLGwsbSk7dGhpcy5hcHBseVBsYWNlbWVudChwLGgpO3ZhciBxPWZ1bmN0aW9uKCl7dmFyIGE9ZS5ob3ZlclN0YXRlO2UuJGVsZW1lbnQudHJpZ2dlcigic2hvd24uYnMuIitlLnR5cGUpLGUuaG92ZXJTdGF0ZT1udWxsLCJvdXQiPT1hJiZlLmxlYXZlKGUpfTthLnN1cHBvcnQudHJhbnNpdGlvbiYmdGhpcy4kdGlwLmhhc0NsYXNzKCJmYWRlIik/Zi5vbmUoImJzVHJhbnNpdGlvbkVuZCIscSkuZW11bGF0ZVRyYW5zaXRpb25FbmQoYy5UUkFOU0lUSU9OX0RVUkFUSU9OKTpxKCl9fSxjLnByb3RvdHlwZS5hcHBseVBsYWNlbWVudD1mdW5jdGlvbihiLGMpe3ZhciBkPXRoaXMudGlwKCksZT1kWzBdLm9mZnNldFdpZHRoLGY9ZFswXS5vZmZzZXRIZWlnaHQsZz1wYXJzZUludChkLmNzcygibWFyZ2luLXRvcCIpLDEwKSxoPXBhcnNlSW50KGQuY3NzKCJtYXJnaW4tbGVmdCIpLDEwKTtpc05hTihnKSYmKGc9MCksaXNOYU4oaCkmJihoPTApLGIudG9wKz1nLGIubGVmdCs9aCxhLm9mZnNldC5zZXRPZmZzZXQoZFswXSxhLmV4dGVuZCh7dXNpbmc6ZnVuY3Rpb24oYSl7ZC5jc3Moe3RvcDpNYXRoLnJvdW5kKGEudG9wKSxsZWZ0Ok1hdGgucm91bmQoYS5sZWZ0KX0pfX0sYiksMCksZC5hZGRDbGFzcygiaW4iKTt2YXIgaT1kWzBdLm9mZnNldFdpZHRoLGo9ZFswXS5vZmZzZXRIZWlnaHQ7InRvcCI9PWMmJmohPWYmJihiLnRvcD1iLnRvcCtmLWopO3ZhciBrPXRoaXMuZ2V0Vmlld3BvcnRBZGp1c3RlZERlbHRhKGMsYixpLGopO2subGVmdD9iLmxlZnQrPWsubGVmdDpiLnRvcCs9ay50b3A7dmFyIGw9L3RvcHxib3R0b20vLnRlc3QoYyksbT1sPzIqay5sZWZ0LWUraToyKmsudG9wLWYraixuPWw/Im9mZnNldFdpZHRoIjoib2Zmc2V0SGVpZ2h0IjtkLm9mZnNldChiKSx0aGlzLnJlcGxhY2VBcnJvdyhtLGRbMF1bbl0sbCl9LGMucHJvdG90eXBlLnJlcGxhY2VBcnJvdz1mdW5jdGlvbihhLGIsYyl7dGhpcy5hcnJvdygpLmNzcyhjPyJsZWZ0IjoidG9wIiw1MCooMS1hL2IpKyIlIikuY3NzKGM/InRvcCI6ImxlZnQiLCIiKX0sYy5wcm90b3R5cGUuc2V0Q29udGVudD1mdW5jdGlvbigpe3ZhciBhPXRoaXMudGlwKCksYj10aGlzLmdldFRpdGxlKCk7YS5maW5kKCIudG9vbHRpcC1pbm5lciIpW3RoaXMub3B0aW9ucy5odG1sPyJodG1sIjoidGV4dCJdKGIpLGEucmVtb3ZlQ2xhc3MoImZhZGUgaW4gdG9wIGJvdHRvbSBsZWZ0IHJpZ2h0Iil9LGMucHJvdG90eXBlLmhpZGU9ZnVuY3Rpb24oYil7ZnVuY3Rpb24gZCgpeyJpbiIhPWUuaG92ZXJTdGF0ZSYmZi5kZXRhY2goKSxlLiRlbGVtZW50LnJlbW92ZUF0dHIoImFyaWEtZGVzY3JpYmVkYnkiKS50cmlnZ2VyKCJoaWRkZW4uYnMuIitlLnR5cGUpLGImJmIoKX12YXIgZT10aGlzLGY9YSh0aGlzLiR0aXApLGc9YS5FdmVudCgiaGlkZS5icy4iK3RoaXMudHlwZSk7cmV0dXJuIHRoaXMuJGVsZW1lbnQudHJpZ2dlcihnKSxnLmlzRGVmYXVsdFByZXZlbnRlZCgpP3ZvaWQgMDooZi5yZW1vdmVDbGFzcygiaW4iKSxhLnN1cHBvcnQudHJhbnNpdGlvbiYmZi5oYXNDbGFzcygiZmFkZSIpP2Yub25lKCJic1RyYW5zaXRpb25FbmQiLGQpLmVtdWxhdGVUcmFuc2l0aW9uRW5kKGMuVFJBTlNJVElPTl9EVVJBVElPTik6ZCgpLHRoaXMuaG92ZXJTdGF0ZT1udWxsLHRoaXMpfSxjLnByb3RvdHlwZS5maXhUaXRsZT1mdW5jdGlvbigpe3ZhciBhPXRoaXMuJGVsZW1lbnQ7KGEuYXR0cigidGl0bGUiKXx8InN0cmluZyIhPXR5cGVvZiBhLmF0dHIoImRhdGEtb3JpZ2luYWwtdGl0bGUiKSkmJmEuYXR0cigiZGF0YS1vcmlnaW5hbC10aXRsZSIsYS5hdHRyKCJ0aXRsZSIpfHwiIikuYXR0cigidGl0bGUiLCIiKX0sYy5wcm90b3R5cGUuaGFzQ29udGVudD1mdW5jdGlvbigpe3JldHVybiB0aGlzLmdldFRpdGxlKCl9LGMucHJvdG90eXBlLmdldFBvc2l0aW9uPWZ1bmN0aW9uKGIpe2I9Ynx8dGhpcy4kZWxlbWVudDt2YXIgYz1iWzBdLGQ9IkJPRFkiPT1jLnRhZ05hbWUsZT1jLmdldEJvdW5kaW5nQ2xpZW50UmVjdCgpO251bGw9PWUud2lkdGgmJihlPWEuZXh0ZW5kKHt9LGUse3dpZHRoOmUucmlnaHQtZS5sZWZ0LGhlaWdodDplLmJvdHRvbS1lLnRvcH0pKTt2YXIgZj1kP3t0b3A6MCxsZWZ0OjB9OmIub2Zmc2V0KCksZz17c2Nyb2xsOmQ/ZG9jdW1lbnQuZG9jdW1lbnRFbGVtZW50LnNjcm9sbFRvcHx8ZG9jdW1lbnQuYm9keS5zY3JvbGxUb3A6Yi5zY3JvbGxUb3AoKX0saD1kP3t3aWR0aDphKHdpbmRvdykud2lkdGgoKSxoZWlnaHQ6YSh3aW5kb3cpLmhlaWdodCgpfTpudWxsO3JldHVybiBhLmV4dGVuZCh7fSxlLGcsaCxmKX0sYy5wcm90b3R5cGUuZ2V0Q2FsY3VsYXRlZE9mZnNldD1mdW5jdGlvbihhLGIsYyxkKXtyZXR1cm4iYm90dG9tIj09YT97dG9wOmIudG9wK2IuaGVpZ2h0LGxlZnQ6Yi5sZWZ0K2Iud2lkdGgvMi1jLzJ9OiJ0b3AiPT1hP3t0b3A6Yi50b3AtZCxsZWZ0OmIubGVmdCtiLndpZHRoLzItYy8yfToibGVmdCI9PWE/e3RvcDpiLnRvcCtiLmhlaWdodC8yLWQvMixsZWZ0OmIubGVmdC1jfTp7dG9wOmIudG9wK2IuaGVpZ2h0LzItZC8yLGxlZnQ6Yi5sZWZ0K2Iud2lkdGh9fSxjLnByb3RvdHlwZS5nZXRWaWV3cG9ydEFkanVzdGVkRGVsdGE9ZnVuY3Rpb24oYSxiLGMsZCl7dmFyIGU9e3RvcDowLGxlZnQ6MH07aWYoIXRoaXMuJHZpZXdwb3J0KXJldHVybiBlO3ZhciBmPXRoaXMub3B0aW9ucy52aWV3cG9ydCYmdGhpcy5vcHRpb25zLnZpZXdwb3J0LnBhZGRpbmd8fDAsZz10aGlzLmdldFBvc2l0aW9uKHRoaXMuJHZpZXdwb3J0KTtpZigvcmlnaHR8bGVmdC8udGVzdChhKSl7dmFyIGg9Yi50b3AtZi1nLnNjcm9sbCxpPWIudG9wK2YtZy5zY3JvbGwrZDtoPGcudG9wP2UudG9wPWcudG9wLWg6aT5nLnRvcCtnLmhlaWdodCYmKGUudG9wPWcudG9wK2cuaGVpZ2h0LWkpfWVsc2V7dmFyIGo9Yi5sZWZ0LWYsaz1iLmxlZnQrZitjO2o8Zy5sZWZ0P2UubGVmdD1nLmxlZnQtajprPmcucmlnaHQmJihlLmxlZnQ9Zy5sZWZ0K2cud2lkdGgtayl9cmV0dXJuIGV9LGMucHJvdG90eXBlLmdldFRpdGxlPWZ1bmN0aW9uKCl7dmFyIGEsYj10aGlzLiRlbGVtZW50LGM9dGhpcy5vcHRpb25zO3JldHVybiBhPWIuYXR0cigiZGF0YS1vcmlnaW5hbC10aXRsZSIpfHwoImZ1bmN0aW9uIj09dHlwZW9mIGMudGl0bGU/Yy50aXRsZS5jYWxsKGJbMF0pOmMudGl0bGUpfSxjLnByb3RvdHlwZS5nZXRVSUQ9ZnVuY3Rpb24oYSl7ZG8gYSs9fn4oMWU2Kk1hdGgucmFuZG9tKCkpO3doaWxlKGRvY3VtZW50LmdldEVsZW1lbnRCeUlkKGEpKTtyZXR1cm4gYX0sYy5wcm90b3R5cGUudGlwPWZ1bmN0aW9uKCl7aWYoIXRoaXMuJHRpcCYmKHRoaXMuJHRpcD1hKHRoaXMub3B0aW9ucy50ZW1wbGF0ZSksMSE9dGhpcy4kdGlwLmxlbmd0aCkpdGhyb3cgbmV3IEVycm9yKHRoaXMudHlwZSsiIGB0ZW1wbGF0ZWAgb3B0aW9uIG11c3QgY29uc2lzdCBvZiBleGFjdGx5IDEgdG9wLWxldmVsIGVsZW1lbnQhIik7cmV0dXJuIHRoaXMuJHRpcH0sYy5wcm90b3R5cGUuYXJyb3c9ZnVuY3Rpb24oKXtyZXR1cm4gdGhpcy4kYXJyb3c9dGhpcy4kYXJyb3d8fHRoaXMudGlwKCkuZmluZCgiLnRvb2x0aXAtYXJyb3ciKX0sYy5wcm90b3R5cGUuZW5hYmxlPWZ1bmN0aW9uKCl7dGhpcy5lbmFibGVkPSEwfSxjLnByb3RvdHlwZS5kaXNhYmxlPWZ1bmN0aW9uKCl7dGhpcy5lbmFibGVkPSExfSxjLnByb3RvdHlwZS50b2dnbGVFbmFibGVkPWZ1bmN0aW9uKCl7dGhpcy5lbmFibGVkPSF0aGlzLmVuYWJsZWR9LGMucHJvdG90eXBlLnRvZ2dsZT1mdW5jdGlvbihiKXt2YXIgYz10aGlzO2ImJihjPWEoYi5jdXJyZW50VGFyZ2V0KS5kYXRhKCJicy4iK3RoaXMudHlwZSksY3x8KGM9bmV3IHRoaXMuY29uc3RydWN0b3IoYi5jdXJyZW50VGFyZ2V0LHRoaXMuZ2V0RGVsZWdhdGVPcHRpb25zKCkpLGEoYi5jdXJyZW50VGFyZ2V0KS5kYXRhKCJicy4iK3RoaXMudHlwZSxjKSkpLGI/KGMuaW5TdGF0ZS5jbGljaz0hYy5pblN0YXRlLmNsaWNrLGMuaXNJblN0YXRlVHJ1ZSgpP2MuZW50ZXIoYyk6Yy5sZWF2ZShjKSk6Yy50aXAoKS5oYXNDbGFzcygiaW4iKT9jLmxlYXZlKGMpOmMuZW50ZXIoYyl9LGMucHJvdG90eXBlLmRlc3Ryb3k9ZnVuY3Rpb24oKXt2YXIgYT10aGlzO2NsZWFyVGltZW91dCh0aGlzLnRpbWVvdXQpLHRoaXMuaGlkZShmdW5jdGlvbigpe2EuJGVsZW1lbnQub2ZmKCIuIithLnR5cGUpLnJlbW92ZURhdGEoImJzLiIrYS50eXBlKSxhLiR0aXAmJmEuJHRpcC5kZXRhY2goKSxhLiR0aXA9bnVsbCxhLiRhcnJvdz1udWxsLGEuJHZpZXdwb3J0PW51bGx9KX07dmFyIGQ9YS5mbi50b29sdGlwO2EuZm4udG9vbHRpcD1iLGEuZm4udG9vbHRpcC5Db25zdHJ1Y3Rvcj1jLGEuZm4udG9vbHRpcC5ub0NvbmZsaWN0PWZ1bmN0aW9uKCl7cmV0dXJuIGEuZm4udG9vbHRpcD1kLHRoaXN9fShqUXVlcnkpLCtmdW5jdGlvbihhKXsidXNlIHN0cmljdCI7ZnVuY3Rpb24gYihiKXtyZXR1cm4gdGhpcy5lYWNoKGZ1bmN0aW9uKCl7dmFyIGQ9YSh0aGlzKSxlPWQuZGF0YSgiYnMucG9wb3ZlciIpLGY9Im9iamVjdCI9PXR5cGVvZiBiJiZiOyhlfHwhL2Rlc3Ryb3l8aGlkZS8udGVzdChiKSkmJihlfHxkLmRhdGEoImJzLnBvcG92ZXIiLGU9bmV3IGModGhpcyxmKSksInN0cmluZyI9PXR5cGVvZiBiJiZlW2JdKCkpfSl9dmFyIGM9ZnVuY3Rpb24oYSxiKXt0aGlzLmluaXQoInBvcG92ZXIiLGEsYil9O2lmKCFhLmZuLnRvb2x0aXApdGhyb3cgbmV3IEVycm9yKCJQb3BvdmVyIHJlcXVpcmVzIHRvb2x0aXAuanMiKTtjLlZFUlNJT049IjMuMy41IixjLkRFRkFVTFRTPWEuZXh0ZW5kKHt9LGEuZm4udG9vbHRpcC5Db25zdHJ1Y3Rvci5ERUZBVUxUUyx7cGxhY2VtZW50OiJyaWdodCIsdHJpZ2dlcjoiY2xpY2siLGNvbnRlbnQ6IiIsdGVtcGxhdGU6JzxkaXYgY2xhc3M9InBvcG92ZXIiIHJvbGU9InRvb2x0aXAiPjxkaXYgY2xhc3M9ImFycm93Ij48L2Rpdj48aDMgY2xhc3M9InBvcG92ZXItdGl0bGUiPjwvaDM+PGRpdiBjbGFzcz0icG9wb3Zlci1jb250ZW50Ij48L2Rpdj48L2Rpdj4nfSksYy5wcm90b3R5cGU9YS5leHRlbmQoe30sYS5mbi50b29sdGlwLkNvbnN0cnVjdG9yLnByb3RvdHlwZSksYy5wcm90b3R5cGUuY29uc3RydWN0b3I9YyxjLnByb3RvdHlwZS5nZXREZWZhdWx0cz1mdW5jdGlvbigpe3JldHVybiBjLkRFRkFVTFRTfSxjLnByb3RvdHlwZS5zZXRDb250ZW50PWZ1bmN0aW9uKCl7dmFyIGE9dGhpcy50aXAoKSxiPXRoaXMuZ2V0VGl0bGUoKSxjPXRoaXMuZ2V0Q29udGVudCgpO2EuZmluZCgiLnBvcG92ZXItdGl0bGUiKVt0aGlzLm9wdGlvbnMuaHRtbD8iaHRtbCI6InRleHQiXShiKSxhLmZpbmQoIi5wb3BvdmVyLWNvbnRlbnQiKS5jaGlsZHJlbigpLmRldGFjaCgpLmVuZCgpW3RoaXMub3B0aW9ucy5odG1sPyJzdHJpbmciPT10eXBlb2YgYz8iaHRtbCI6ImFwcGVuZCI6InRleHQiXShjKSxhLnJlbW92ZUNsYXNzKCJmYWRlIHRvcCBib3R0b20gbGVmdCByaWdodCBpbiIpLGEuZmluZCgiLnBvcG92ZXItdGl0bGUiKS5odG1sKCl8fGEuZmluZCgiLnBvcG92ZXItdGl0bGUiKS5oaWRlKCl9LGMucHJvdG90eXBlLmhhc0NvbnRlbnQ9ZnVuY3Rpb24oKXtyZXR1cm4gdGhpcy5nZXRUaXRsZSgpfHx0aGlzLmdldENvbnRlbnQoKX0sYy5wcm90b3R5cGUuZ2V0Q29udGVudD1mdW5jdGlvbigpe3ZhciBhPXRoaXMuJGVsZW1lbnQsYj10aGlzLm9wdGlvbnM7cmV0dXJuIGEuYXR0cigiZGF0YS1jb250ZW50Iil8fCgiZnVuY3Rpb24iPT10eXBlb2YgYi5jb250ZW50P2IuY29udGVudC5jYWxsKGFbMF0pOmIuY29udGVudCl9LGMucHJvdG90eXBlLmFycm93PWZ1bmN0aW9uKCl7cmV0dXJuIHRoaXMuJGFycm93PXRoaXMuJGFycm93fHx0aGlzLnRpcCgpLmZpbmQoIi5hcnJvdyIpfTt2YXIgZD1hLmZuLnBvcG92ZXI7YS5mbi5wb3BvdmVyPWIsYS5mbi5wb3BvdmVyLkNvbnN0cnVjdG9yPWMsYS5mbi5wb3BvdmVyLm5vQ29uZmxpY3Q9ZnVuY3Rpb24oKXtyZXR1cm4gYS5mbi5wb3BvdmVyPWQsdGhpc319KGpRdWVyeSksK2Z1bmN0aW9uKGEpeyJ1c2Ugc3RyaWN0IjtmdW5jdGlvbiBiKGMsZCl7dGhpcy4kYm9keT1hKGRvY3VtZW50LmJvZHkpLHRoaXMuJHNjcm9sbEVsZW1lbnQ9YShhKGMpLmlzKGRvY3VtZW50LmJvZHkpP3dpbmRvdzpjKSx0aGlzLm9wdGlvbnM9YS5leHRlbmQoe30sYi5ERUZBVUxUUyxkKSx0aGlzLnNlbGVjdG9yPSh0aGlzLm9wdGlvbnMudGFyZ2V0fHwiIikrIiAubmF2IGxpID4gYSIsdGhpcy5vZmZzZXRzPVtdLHRoaXMudGFyZ2V0cz1bXSx0aGlzLmFjdGl2ZVRhcmdldD1udWxsLHRoaXMuc2Nyb2xsSGVpZ2h0PTAsdGhpcy4kc2Nyb2xsRWxlbWVudC5vbigic2Nyb2xsLmJzLnNjcm9sbHNweSIsYS5wcm94eSh0aGlzLnByb2Nlc3MsdGhpcykpLHRoaXMucmVmcmVzaCgpLHRoaXMucHJvY2VzcygpfWZ1bmN0aW9uIGMoYyl7cmV0dXJuIHRoaXMuZWFjaChmdW5jdGlvbigpe3ZhciBkPWEodGhpcyksZT1kLmRhdGEoImJzLnNjcm9sbHNweSIpLGY9Im9iamVjdCI9PXR5cGVvZiBjJiZjO2V8fGQuZGF0YSgiYnMuc2Nyb2xsc3B5IixlPW5ldyBiKHRoaXMsZikpLCJzdHJpbmciPT10eXBlb2YgYyYmZVtjXSgpfSl9Yi5WRVJTSU9OPSIzLjMuNSIsYi5ERUZBVUxUUz17b2Zmc2V0OjEwfSxiLnByb3RvdHlwZS5nZXRTY3JvbGxIZWlnaHQ9ZnVuY3Rpb24oKXtyZXR1cm4gdGhpcy4kc2Nyb2xsRWxlbWVudFswXS5zY3JvbGxIZWlnaHR8fE1hdGgubWF4KHRoaXMuJGJvZHlbMF0uc2Nyb2xsSGVpZ2h0LGRvY3VtZW50LmRvY3VtZW50RWxlbWVudC5zY3JvbGxIZWlnaHQpfSxiLnByb3RvdHlwZS5yZWZyZXNoPWZ1bmN0aW9uKCl7dmFyIGI9dGhpcyxjPSJvZmZzZXQiLGQ9MDt0aGlzLm9mZnNldHM9W10sdGhpcy50YXJnZXRzPVtdLHRoaXMuc2Nyb2xsSGVpZ2h0PXRoaXMuZ2V0U2Nyb2xsSGVpZ2h0KCksYS5pc1dpbmRvdyh0aGlzLiRzY3JvbGxFbGVtZW50WzBdKXx8KGM9InBvc2l0aW9uIixkPXRoaXMuJHNjcm9sbEVsZW1lbnQuc2Nyb2xsVG9wKCkpLHRoaXMuJGJvZHkuZmluZCh0aGlzLnNlbGVjdG9yKS5tYXAoZnVuY3Rpb24oKXt2YXIgYj1hKHRoaXMpLGU9Yi5kYXRhKCJ0YXJnZXQiKXx8Yi5hdHRyKCJocmVmIiksZj0vXiMuLy50ZXN0KGUpJiZhKGUpO3JldHVybiBmJiZmLmxlbmd0aCYmZi5pcygiOnZpc2libGUiKSYmW1tmW2NdKCkudG9wK2QsZV1dfHxudWxsfSkuc29ydChmdW5jdGlvbihhLGIpe3JldHVybiBhWzBdLWJbMF19KS5lYWNoKGZ1bmN0aW9uKCl7Yi5vZmZzZXRzLnB1c2godGhpc1swXSksYi50YXJnZXRzLnB1c2godGhpc1sxXSl9KX0sYi5wcm90b3R5cGUucHJvY2Vzcz1mdW5jdGlvbigpe3ZhciBhLGI9dGhpcy4kc2Nyb2xsRWxlbWVudC5zY3JvbGxUb3AoKSt0aGlzLm9wdGlvbnMub2Zmc2V0LGM9dGhpcy5nZXRTY3JvbGxIZWlnaHQoKSxkPXRoaXMub3B0aW9ucy5vZmZzZXQrYy10aGlzLiRzY3JvbGxFbGVtZW50LmhlaWdodCgpLGU9dGhpcy5vZmZzZXRzLGY9dGhpcy50YXJnZXRzLGc9dGhpcy5hY3RpdmVUYXJnZXQ7aWYodGhpcy5zY3JvbGxIZWlnaHQhPWMmJnRoaXMucmVmcmVzaCgpLGI+PWQpcmV0dXJuIGchPShhPWZbZi5sZW5ndGgtMV0pJiZ0aGlzLmFjdGl2YXRlKGEpO2lmKGcmJmI8ZVswXSlyZXR1cm4gdGhpcy5hY3RpdmVUYXJnZXQ9bnVsbCx0aGlzLmNsZWFyKCk7Zm9yKGE9ZS5sZW5ndGg7YS0tOylnIT1mW2FdJiZiPj1lW2FdJiYodm9pZCAwPT09ZVthKzFdfHxiPGVbYSsxXSkmJnRoaXMuYWN0aXZhdGUoZlthXSl9LGIucHJvdG90eXBlLmFjdGl2YXRlPWZ1bmN0aW9uKGIpe3RoaXMuYWN0aXZlVGFyZ2V0PWIsdGhpcy5jbGVhcigpO3ZhciBjPXRoaXMuc2VsZWN0b3IrJ1tkYXRhLXRhcmdldD0iJytiKyciXSwnK3RoaXMuc2VsZWN0b3IrJ1tocmVmPSInK2IrJyJdJyxkPWEoYykucGFyZW50cygibGkiKS5hZGRDbGFzcygiYWN0aXZlIik7ZC5wYXJlbnQoIi5kcm9wZG93bi1tZW51IikubGVuZ3RoJiYoZD1kLmNsb3Nlc3QoImxpLmRyb3Bkb3duIikuYWRkQ2xhc3MoImFjdGl2ZSIpKSwKZC50cmlnZ2VyKCJhY3RpdmF0ZS5icy5zY3JvbGxzcHkiKX0sYi5wcm90b3R5cGUuY2xlYXI9ZnVuY3Rpb24oKXthKHRoaXMuc2VsZWN0b3IpLnBhcmVudHNVbnRpbCh0aGlzLm9wdGlvbnMudGFyZ2V0LCIuYWN0aXZlIikucmVtb3ZlQ2xhc3MoImFjdGl2ZSIpfTt2YXIgZD1hLmZuLnNjcm9sbHNweTthLmZuLnNjcm9sbHNweT1jLGEuZm4uc2Nyb2xsc3B5LkNvbnN0cnVjdG9yPWIsYS5mbi5zY3JvbGxzcHkubm9Db25mbGljdD1mdW5jdGlvbigpe3JldHVybiBhLmZuLnNjcm9sbHNweT1kLHRoaXN9LGEod2luZG93KS5vbigibG9hZC5icy5zY3JvbGxzcHkuZGF0YS1hcGkiLGZ1bmN0aW9uKCl7YSgnW2RhdGEtc3B5PSJzY3JvbGwiXScpLmVhY2goZnVuY3Rpb24oKXt2YXIgYj1hKHRoaXMpO2MuY2FsbChiLGIuZGF0YSgpKX0pfSl9KGpRdWVyeSksK2Z1bmN0aW9uKGEpeyJ1c2Ugc3RyaWN0IjtmdW5jdGlvbiBiKGIpe3JldHVybiB0aGlzLmVhY2goZnVuY3Rpb24oKXt2YXIgZD1hKHRoaXMpLGU9ZC5kYXRhKCJicy50YWIiKTtlfHxkLmRhdGEoImJzLnRhYiIsZT1uZXcgYyh0aGlzKSksInN0cmluZyI9PXR5cGVvZiBiJiZlW2JdKCl9KX12YXIgYz1mdW5jdGlvbihiKXt0aGlzLmVsZW1lbnQ9YShiKX07Yy5WRVJTSU9OPSIzLjMuNSIsYy5UUkFOU0lUSU9OX0RVUkFUSU9OPTE1MCxjLnByb3RvdHlwZS5zaG93PWZ1bmN0aW9uKCl7dmFyIGI9dGhpcy5lbGVtZW50LGM9Yi5jbG9zZXN0KCJ1bDpub3QoLmRyb3Bkb3duLW1lbnUpIiksZD1iLmRhdGEoInRhcmdldCIpO2lmKGR8fChkPWIuYXR0cigiaHJlZiIpLGQ9ZCYmZC5yZXBsYWNlKC8uKig/PSNbXlxzXSokKS8sIiIpKSwhYi5wYXJlbnQoImxpIikuaGFzQ2xhc3MoImFjdGl2ZSIpKXt2YXIgZT1jLmZpbmQoIi5hY3RpdmU6bGFzdCBhIiksZj1hLkV2ZW50KCJoaWRlLmJzLnRhYiIse3JlbGF0ZWRUYXJnZXQ6YlswXX0pLGc9YS5FdmVudCgic2hvdy5icy50YWIiLHtyZWxhdGVkVGFyZ2V0OmVbMF19KTtpZihlLnRyaWdnZXIoZiksYi50cmlnZ2VyKGcpLCFnLmlzRGVmYXVsdFByZXZlbnRlZCgpJiYhZi5pc0RlZmF1bHRQcmV2ZW50ZWQoKSl7dmFyIGg9YShkKTt0aGlzLmFjdGl2YXRlKGIuY2xvc2VzdCgibGkiKSxjKSx0aGlzLmFjdGl2YXRlKGgsaC5wYXJlbnQoKSxmdW5jdGlvbigpe2UudHJpZ2dlcih7dHlwZToiaGlkZGVuLmJzLnRhYiIscmVsYXRlZFRhcmdldDpiWzBdfSksYi50cmlnZ2VyKHt0eXBlOiJzaG93bi5icy50YWIiLHJlbGF0ZWRUYXJnZXQ6ZVswXX0pfSl9fX0sYy5wcm90b3R5cGUuYWN0aXZhdGU9ZnVuY3Rpb24oYixkLGUpe2Z1bmN0aW9uIGYoKXtnLnJlbW92ZUNsYXNzKCJhY3RpdmUiKS5maW5kKCI+IC5kcm9wZG93bi1tZW51ID4gLmFjdGl2ZSIpLnJlbW92ZUNsYXNzKCJhY3RpdmUiKS5lbmQoKS5maW5kKCdbZGF0YS10b2dnbGU9InRhYiJdJykuYXR0cigiYXJpYS1leHBhbmRlZCIsITEpLGIuYWRkQ2xhc3MoImFjdGl2ZSIpLmZpbmQoJ1tkYXRhLXRvZ2dsZT0idGFiIl0nKS5hdHRyKCJhcmlhLWV4cGFuZGVkIiwhMCksaD8oYlswXS5vZmZzZXRXaWR0aCxiLmFkZENsYXNzKCJpbiIpKTpiLnJlbW92ZUNsYXNzKCJmYWRlIiksYi5wYXJlbnQoIi5kcm9wZG93bi1tZW51IikubGVuZ3RoJiZiLmNsb3Nlc3QoImxpLmRyb3Bkb3duIikuYWRkQ2xhc3MoImFjdGl2ZSIpLmVuZCgpLmZpbmQoJ1tkYXRhLXRvZ2dsZT0idGFiIl0nKS5hdHRyKCJhcmlhLWV4cGFuZGVkIiwhMCksZSYmZSgpfXZhciBnPWQuZmluZCgiPiAuYWN0aXZlIiksaD1lJiZhLnN1cHBvcnQudHJhbnNpdGlvbiYmKGcubGVuZ3RoJiZnLmhhc0NsYXNzKCJmYWRlIil8fCEhZC5maW5kKCI+IC5mYWRlIikubGVuZ3RoKTtnLmxlbmd0aCYmaD9nLm9uZSgiYnNUcmFuc2l0aW9uRW5kIixmKS5lbXVsYXRlVHJhbnNpdGlvbkVuZChjLlRSQU5TSVRJT05fRFVSQVRJT04pOmYoKSxnLnJlbW92ZUNsYXNzKCJpbiIpfTt2YXIgZD1hLmZuLnRhYjthLmZuLnRhYj1iLGEuZm4udGFiLkNvbnN0cnVjdG9yPWMsYS5mbi50YWIubm9Db25mbGljdD1mdW5jdGlvbigpe3JldHVybiBhLmZuLnRhYj1kLHRoaXN9O3ZhciBlPWZ1bmN0aW9uKGMpe2MucHJldmVudERlZmF1bHQoKSxiLmNhbGwoYSh0aGlzKSwic2hvdyIpfTthKGRvY3VtZW50KS5vbigiY2xpY2suYnMudGFiLmRhdGEtYXBpIiwnW2RhdGEtdG9nZ2xlPSJ0YWIiXScsZSkub24oImNsaWNrLmJzLnRhYi5kYXRhLWFwaSIsJ1tkYXRhLXRvZ2dsZT0icGlsbCJdJyxlKX0oalF1ZXJ5KSwrZnVuY3Rpb24oYSl7InVzZSBzdHJpY3QiO2Z1bmN0aW9uIGIoYil7cmV0dXJuIHRoaXMuZWFjaChmdW5jdGlvbigpe3ZhciBkPWEodGhpcyksZT1kLmRhdGEoImJzLmFmZml4IiksZj0ib2JqZWN0Ij09dHlwZW9mIGImJmI7ZXx8ZC5kYXRhKCJicy5hZmZpeCIsZT1uZXcgYyh0aGlzLGYpKSwic3RyaW5nIj09dHlwZW9mIGImJmVbYl0oKX0pfXZhciBjPWZ1bmN0aW9uKGIsZCl7dGhpcy5vcHRpb25zPWEuZXh0ZW5kKHt9LGMuREVGQVVMVFMsZCksdGhpcy4kdGFyZ2V0PWEodGhpcy5vcHRpb25zLnRhcmdldCkub24oInNjcm9sbC5icy5hZmZpeC5kYXRhLWFwaSIsYS5wcm94eSh0aGlzLmNoZWNrUG9zaXRpb24sdGhpcykpLm9uKCJjbGljay5icy5hZmZpeC5kYXRhLWFwaSIsYS5wcm94eSh0aGlzLmNoZWNrUG9zaXRpb25XaXRoRXZlbnRMb29wLHRoaXMpKSx0aGlzLiRlbGVtZW50PWEoYiksdGhpcy5hZmZpeGVkPW51bGwsdGhpcy51bnBpbj1udWxsLHRoaXMucGlubmVkT2Zmc2V0PW51bGwsdGhpcy5jaGVja1Bvc2l0aW9uKCl9O2MuVkVSU0lPTj0iMy4zLjUiLGMuUkVTRVQ9ImFmZml4IGFmZml4LXRvcCBhZmZpeC1ib3R0b20iLGMuREVGQVVMVFM9e29mZnNldDowLHRhcmdldDp3aW5kb3d9LGMucHJvdG90eXBlLmdldFN0YXRlPWZ1bmN0aW9uKGEsYixjLGQpe3ZhciBlPXRoaXMuJHRhcmdldC5zY3JvbGxUb3AoKSxmPXRoaXMuJGVsZW1lbnQub2Zmc2V0KCksZz10aGlzLiR0YXJnZXQuaGVpZ2h0KCk7aWYobnVsbCE9YyYmInRvcCI9PXRoaXMuYWZmaXhlZClyZXR1cm4gYz5lPyJ0b3AiOiExO2lmKCJib3R0b20iPT10aGlzLmFmZml4ZWQpcmV0dXJuIG51bGwhPWM/ZSt0aGlzLnVucGluPD1mLnRvcD8hMToiYm90dG9tIjphLWQ+PWUrZz8hMToiYm90dG9tIjt2YXIgaD1udWxsPT10aGlzLmFmZml4ZWQsaT1oP2U6Zi50b3Asaj1oP2c6YjtyZXR1cm4gbnVsbCE9YyYmYz49ZT8idG9wIjpudWxsIT1kJiZpK2o+PWEtZD8iYm90dG9tIjohMX0sYy5wcm90b3R5cGUuZ2V0UGlubmVkT2Zmc2V0PWZ1bmN0aW9uKCl7aWYodGhpcy5waW5uZWRPZmZzZXQpcmV0dXJuIHRoaXMucGlubmVkT2Zmc2V0O3RoaXMuJGVsZW1lbnQucmVtb3ZlQ2xhc3MoYy5SRVNFVCkuYWRkQ2xhc3MoImFmZml4Iik7dmFyIGE9dGhpcy4kdGFyZ2V0LnNjcm9sbFRvcCgpLGI9dGhpcy4kZWxlbWVudC5vZmZzZXQoKTtyZXR1cm4gdGhpcy5waW5uZWRPZmZzZXQ9Yi50b3AtYX0sYy5wcm90b3R5cGUuY2hlY2tQb3NpdGlvbldpdGhFdmVudExvb3A9ZnVuY3Rpb24oKXtzZXRUaW1lb3V0KGEucHJveHkodGhpcy5jaGVja1Bvc2l0aW9uLHRoaXMpLDEpfSxjLnByb3RvdHlwZS5jaGVja1Bvc2l0aW9uPWZ1bmN0aW9uKCl7aWYodGhpcy4kZWxlbWVudC5pcygiOnZpc2libGUiKSl7dmFyIGI9dGhpcy4kZWxlbWVudC5oZWlnaHQoKSxkPXRoaXMub3B0aW9ucy5vZmZzZXQsZT1kLnRvcCxmPWQuYm90dG9tLGc9TWF0aC5tYXgoYShkb2N1bWVudCkuaGVpZ2h0KCksYShkb2N1bWVudC5ib2R5KS5oZWlnaHQoKSk7Im9iamVjdCIhPXR5cGVvZiBkJiYoZj1lPWQpLCJmdW5jdGlvbiI9PXR5cGVvZiBlJiYoZT1kLnRvcCh0aGlzLiRlbGVtZW50KSksImZ1bmN0aW9uIj09dHlwZW9mIGYmJihmPWQuYm90dG9tKHRoaXMuJGVsZW1lbnQpKTt2YXIgaD10aGlzLmdldFN0YXRlKGcsYixlLGYpO2lmKHRoaXMuYWZmaXhlZCE9aCl7bnVsbCE9dGhpcy51bnBpbiYmdGhpcy4kZWxlbWVudC5jc3MoInRvcCIsIiIpO3ZhciBpPSJhZmZpeCIrKGg/Ii0iK2g6IiIpLGo9YS5FdmVudChpKyIuYnMuYWZmaXgiKTtpZih0aGlzLiRlbGVtZW50LnRyaWdnZXIoaiksai5pc0RlZmF1bHRQcmV2ZW50ZWQoKSlyZXR1cm47dGhpcy5hZmZpeGVkPWgsdGhpcy51bnBpbj0iYm90dG9tIj09aD90aGlzLmdldFBpbm5lZE9mZnNldCgpOm51bGwsdGhpcy4kZWxlbWVudC5yZW1vdmVDbGFzcyhjLlJFU0VUKS5hZGRDbGFzcyhpKS50cmlnZ2VyKGkucmVwbGFjZSgiYWZmaXgiLCJhZmZpeGVkIikrIi5icy5hZmZpeCIpfSJib3R0b20iPT1oJiZ0aGlzLiRlbGVtZW50Lm9mZnNldCh7dG9wOmctYi1mfSl9fTt2YXIgZD1hLmZuLmFmZml4O2EuZm4uYWZmaXg9YixhLmZuLmFmZml4LkNvbnN0cnVjdG9yPWMsYS5mbi5hZmZpeC5ub0NvbmZsaWN0PWZ1bmN0aW9uKCl7cmV0dXJuIGEuZm4uYWZmaXg9ZCx0aGlzfSxhKHdpbmRvdykub24oImxvYWQiLGZ1bmN0aW9uKCl7YSgnW2RhdGEtc3B5PSJhZmZpeCJdJykuZWFjaChmdW5jdGlvbigpe3ZhciBjPWEodGhpcyksZD1jLmRhdGEoKTtkLm9mZnNldD1kLm9mZnNldHx8e30sbnVsbCE9ZC5vZmZzZXRCb3R0b20mJihkLm9mZnNldC5ib3R0b209ZC5vZmZzZXRCb3R0b20pLG51bGwhPWQub2Zmc2V0VG9wJiYoZC5vZmZzZXQudG9wPWQub2Zmc2V0VG9wKSxiLmNhbGwoYyxkKX0pfSl9KGpRdWVyeSk7\&quot;&gt;&lt;/script&gt;\n&lt;script src=\&quot;data:application/x-javascript;base64,LyoqCiogQHByZXNlcnZlIEhUTUw1IFNoaXYgMy43LjIgfCBAYWZhcmthcyBAamRhbHRvbiBAam9uX25lYWwgQHJlbSB8IE1JVC9HUEwyIExpY2Vuc2VkCiovCi8vIE9ubHkgcnVuIHRoaXMgY29kZSBpbiBJRSA4CmlmICghIXdpbmRvdy5uYXZpZ2F0b3IudXNlckFnZW50Lm1hdGNoKCJNU0lFIDgiKSkgewohZnVuY3Rpb24oYSxiKXtmdW5jdGlvbiBjKGEsYil7dmFyIGM9YS5jcmVhdGVFbGVtZW50KCJwIiksZD1hLmdldEVsZW1lbnRzQnlUYWdOYW1lKCJoZWFkIilbMF18fGEuZG9jdW1lbnRFbGVtZW50O3JldHVybiBjLmlubmVySFRNTD0ieDxzdHlsZT4iK2IrIjwvc3R5bGU+IixkLmluc2VydEJlZm9yZShjLmxhc3RDaGlsZCxkLmZpcnN0Q2hpbGQpfWZ1bmN0aW9uIGQoKXt2YXIgYT10LmVsZW1lbnRzO3JldHVybiJzdHJpbmciPT10eXBlb2YgYT9hLnNwbGl0KCIgIik6YX1mdW5jdGlvbiBlKGEsYil7dmFyIGM9dC5lbGVtZW50czsic3RyaW5nIiE9dHlwZW9mIGMmJihjPWMuam9pbigiICIpKSwic3RyaW5nIiE9dHlwZW9mIGEmJihhPWEuam9pbigiICIpKSx0LmVsZW1lbnRzPWMrIiAiK2EsaihiKX1mdW5jdGlvbiBmKGEpe3ZhciBiPXNbYVtxXV07cmV0dXJuIGJ8fChiPXt9LHIrKyxhW3FdPXIsc1tyXT1iKSxifWZ1bmN0aW9uIGcoYSxjLGQpe2lmKGN8fChjPWIpLGwpcmV0dXJuIGMuY3JlYXRlRWxlbWVudChhKTtkfHwoZD1mKGMpKTt2YXIgZTtyZXR1cm4gZT1kLmNhY2hlW2FdP2QuY2FjaGVbYV0uY2xvbmVOb2RlKCk6cC50ZXN0KGEpPyhkLmNhY2hlW2FdPWQuY3JlYXRlRWxlbShhKSkuY2xvbmVOb2RlKCk6ZC5jcmVhdGVFbGVtKGEpLCFlLmNhbkhhdmVDaGlsZHJlbnx8by50ZXN0KGEpfHxlLnRhZ1Vybj9lOmQuZnJhZy5hcHBlbmRDaGlsZChlKX1mdW5jdGlvbiBoKGEsYyl7aWYoYXx8KGE9YiksbClyZXR1cm4gYS5jcmVhdGVEb2N1bWVudEZyYWdtZW50KCk7Yz1jfHxmKGEpO2Zvcih2YXIgZT1jLmZyYWcuY2xvbmVOb2RlKCksZz0wLGg9ZCgpLGk9aC5sZW5ndGg7aT5nO2crKyllLmNyZWF0ZUVsZW1lbnQoaFtnXSk7cmV0dXJuIGV9ZnVuY3Rpb24gaShhLGIpe2IuY2FjaGV8fChiLmNhY2hlPXt9LGIuY3JlYXRlRWxlbT1hLmNyZWF0ZUVsZW1lbnQsYi5jcmVhdGVGcmFnPWEuY3JlYXRlRG9jdW1lbnRGcmFnbWVudCxiLmZyYWc9Yi5jcmVhdGVGcmFnKCkpLGEuY3JlYXRlRWxlbWVudD1mdW5jdGlvbihjKXtyZXR1cm4gdC5zaGl2TWV0aG9kcz9nKGMsYSxiKTpiLmNyZWF0ZUVsZW0oYyl9LGEuY3JlYXRlRG9jdW1lbnRGcmFnbWVudD1GdW5jdGlvbigiaCxmIiwicmV0dXJuIGZ1bmN0aW9uKCl7dmFyIG49Zi5jbG9uZU5vZGUoKSxjPW4uY3JlYXRlRWxlbWVudDtoLnNoaXZNZXRob2RzJiYoIitkKCkuam9pbigpLnJlcGxhY2UoL1tcd1wtOl0rL2csZnVuY3Rpb24oYSl7cmV0dXJuIGIuY3JlYXRlRWxlbShhKSxiLmZyYWcuY3JlYXRlRWxlbWVudChhKSwnYygiJythKyciKSd9KSsiKTtyZXR1cm4gbn0iKSh0LGIuZnJhZyl9ZnVuY3Rpb24gaihhKXthfHwoYT1iKTt2YXIgZD1mKGEpO3JldHVybiF0LnNoaXZDU1N8fGt8fGQuaGFzQ1NTfHwoZC5oYXNDU1M9ISFjKGEsImFydGljbGUsYXNpZGUsZGlhbG9nLGZpZ2NhcHRpb24sZmlndXJlLGZvb3RlcixoZWFkZXIsaGdyb3VwLG1haW4sbmF2LHNlY3Rpb257ZGlzcGxheTpibG9ja31tYXJre2JhY2tncm91bmQ6I0ZGMDtjb2xvcjojMDAwfXRlbXBsYXRle2Rpc3BsYXk6bm9uZX0iKSksbHx8aShhLGQpLGF9dmFyIGssbCxtPSIzLjcuMiIsbj1hLmh0bWw1fHx7fSxvPS9ePHxeKD86YnV0dG9ufG1hcHxzZWxlY3R8dGV4dGFyZWF8b2JqZWN0fGlmcmFtZXxvcHRpb258b3B0Z3JvdXApJC9pLHA9L14oPzphfGJ8Y29kZXxkaXZ8ZmllbGRzZXR8aDF8aDJ8aDN8aDR8aDV8aDZ8aXxsYWJlbHxsaXxvbHxwfHF8c3BhbnxzdHJvbmd8c3R5bGV8dGFibGV8dGJvZHl8dGR8dGh8dHJ8dWwpJC9pLHE9Il9odG1sNXNoaXYiLHI9MCxzPXt9OyFmdW5jdGlvbigpe3RyeXt2YXIgYT1iLmNyZWF0ZUVsZW1lbnQoImEiKTthLmlubmVySFRNTD0iPHh5ej48L3h5ej4iLGs9ImhpZGRlbiJpbiBhLGw9MT09YS5jaGlsZE5vZGVzLmxlbmd0aHx8ZnVuY3Rpb24oKXtiLmNyZWF0ZUVsZW1lbnQoImEiKTt2YXIgYT1iLmNyZWF0ZURvY3VtZW50RnJhZ21lbnQoKTtyZXR1cm4idW5kZWZpbmVkIj09dHlwZW9mIGEuY2xvbmVOb2RlfHwidW5kZWZpbmVkIj09dHlwZW9mIGEuY3JlYXRlRG9jdW1lbnRGcmFnbWVudHx8InVuZGVmaW5lZCI9PXR5cGVvZiBhLmNyZWF0ZUVsZW1lbnR9KCl9Y2F0Y2goYyl7az0hMCxsPSEwfX0oKTt2YXIgdD17ZWxlbWVudHM6bi5lbGVtZW50c3x8ImFiYnIgYXJ0aWNsZSBhc2lkZSBhdWRpbyBiZGkgY2FudmFzIGRhdGEgZGF0YWxpc3QgZGV0YWlscyBkaWFsb2cgZmlnY2FwdGlvbiBmaWd1cmUgZm9vdGVyIGhlYWRlciBoZ3JvdXAgbWFpbiBtYXJrIG1ldGVyIG5hdiBvdXRwdXQgcGljdHVyZSBwcm9ncmVzcyBzZWN0aW9uIHN1bW1hcnkgdGVtcGxhdGUgdGltZSB2aWRlbyIsdmVyc2lvbjptLHNoaXZDU1M6bi5zaGl2Q1NTIT09ITEsc3VwcG9ydHNVbmtub3duRWxlbWVudHM6bCxzaGl2TWV0aG9kczpuLnNoaXZNZXRob2RzIT09ITEsdHlwZToiZGVmYXVsdCIsc2hpdkRvY3VtZW50OmosY3JlYXRlRWxlbWVudDpnLGNyZWF0ZURvY3VtZW50RnJhZ21lbnQ6aCxhZGRFbGVtZW50czplfTthLmh0bWw1PXQsaihiKX0odGhpcyxkb2N1bWVudCk7Cn07Cg==\&quot;&gt;&lt;/script&gt;\n&lt;script src=\&quot;data:application/x-javascript;base64,LyohIFJlc3BvbmQuanMgdjEuNC4yOiBtaW4vbWF4LXdpZHRoIG1lZGlhIHF1ZXJ5IHBvbHlmaWxsICogQ29weXJpZ2h0IDIwMTMgU2NvdHQgSmVobAogKiBMaWNlbnNlZCB1bmRlciBodHRwczovL2dpdGh1Yi5jb20vc2NvdHRqZWhsL1Jlc3BvbmQvYmxvYi9tYXN0ZXIvTElDRU5TRS1NSVQKICogICovCgovLyBPbmx5IHJ1biB0aGlzIGNvZGUgaW4gSUUgOAppZiAoISF3aW5kb3cubmF2aWdhdG9yLnVzZXJBZ2VudC5tYXRjaCgiTVNJRSA4IikpIHsKIWZ1bmN0aW9uKGEpeyJ1c2Ugc3RyaWN0IjthLm1hdGNoTWVkaWE9YS5tYXRjaE1lZGlhfHxmdW5jdGlvbihhKXt2YXIgYixjPWEuZG9jdW1lbnRFbGVtZW50LGQ9Yy5maXJzdEVsZW1lbnRDaGlsZHx8Yy5maXJzdENoaWxkLGU9YS5jcmVhdGVFbGVtZW50KCJib2R5IiksZj1hLmNyZWF0ZUVsZW1lbnQoImRpdiIpO3JldHVybiBmLmlkPSJtcS10ZXN0LTEiLGYuc3R5bGUuY3NzVGV4dD0icG9zaXRpb246YWJzb2x1dGU7dG9wOi0xMDBlbSIsZS5zdHlsZS5iYWNrZ3JvdW5kPSJub25lIixlLmFwcGVuZENoaWxkKGYpLGZ1bmN0aW9uKGEpe3JldHVybiBmLmlubmVySFRNTD0nJnNoeTs8c3R5bGUgbWVkaWE9IicrYSsnIj4gI21xLXRlc3QtMSB7IHdpZHRoOiA0MnB4OyB9PC9zdHlsZT4nLGMuaW5zZXJ0QmVmb3JlKGUsZCksYj00Mj09PWYub2Zmc2V0V2lkdGgsYy5yZW1vdmVDaGlsZChlKSx7bWF0Y2hlczpiLG1lZGlhOmF9fX0oYS5kb2N1bWVudCl9KHRoaXMpLGZ1bmN0aW9uKGEpeyJ1c2Ugc3RyaWN0IjtmdW5jdGlvbiBiKCl7dSghMCl9dmFyIGM9e307YS5yZXNwb25kPWMsYy51cGRhdGU9ZnVuY3Rpb24oKXt9O3ZhciBkPVtdLGU9ZnVuY3Rpb24oKXt2YXIgYj0hMTt0cnl7Yj1uZXcgYS5YTUxIdHRwUmVxdWVzdH1jYXRjaChjKXtiPW5ldyBhLkFjdGl2ZVhPYmplY3QoIk1pY3Jvc29mdC5YTUxIVFRQIil9cmV0dXJuIGZ1bmN0aW9uKCl7cmV0dXJuIGJ9fSgpLGY9ZnVuY3Rpb24oYSxiKXt2YXIgYz1lKCk7YyYmKGMub3BlbigiR0VUIixhLCEwKSxjLm9ucmVhZHlzdGF0ZWNoYW5nZT1mdW5jdGlvbigpezQhPT1jLnJlYWR5U3RhdGV8fDIwMCE9PWMuc3RhdHVzJiYzMDQhPT1jLnN0YXR1c3x8YihjLnJlc3BvbnNlVGV4dCl9LDQhPT1jLnJlYWR5U3RhdGUmJmMuc2VuZChudWxsKSl9O2lmKGMuYWpheD1mLGMucXVldWU9ZCxjLnJlZ2V4PXttZWRpYTovQG1lZGlhW15ce10rXHsoW15ce1x9XSpce1teXH1ce10qXH0pKy9naSxrZXlmcmFtZXM6L0AoPzpcLSg/Om98bW96fHdlYmtpdClcLSk/a2V5ZnJhbWVzW15ce10rXHsoPzpbXlx7XH1dKlx7W15cfVx7XSpcfSkrW15cfV0qXH0vZ2ksdXJsczovKHVybFwoKVsnIl0/KFteXC9cKSciXVteOlwpJyJdKylbJyJdPyhcKSkvZyxmaW5kU3R5bGVzOi9AbWVkaWEgKihbXlx7XSspXHsoW1xTXHNdKz8pJC8sb25seTovKG9ubHlccyspPyhbYS16QS1aXSspXHM/LyxtaW53Oi9cKFtcc10qbWluXC13aWR0aFxzKjpbXHNdKihbXHNdKlswLTlcLl0rKShweHxlbSlbXHNdKlwpLyxtYXh3Oi9cKFtcc10qbWF4XC13aWR0aFxzKjpbXHNdKihbXHNdKlswLTlcLl0rKShweHxlbSlbXHNdKlwpL30sYy5tZWRpYVF1ZXJpZXNTdXBwb3J0ZWQ9YS5tYXRjaE1lZGlhJiZudWxsIT09YS5tYXRjaE1lZGlhKCJvbmx5IGFsbCIpJiZhLm1hdGNoTWVkaWEoIm9ubHkgYWxsIikubWF0Y2hlcywhYy5tZWRpYVF1ZXJpZXNTdXBwb3J0ZWQpe3ZhciBnLGgsaSxqPWEuZG9jdW1lbnQsaz1qLmRvY3VtZW50RWxlbWVudCxsPVtdLG09W10sbj1bXSxvPXt9LHA9MzAscT1qLmdldEVsZW1lbnRzQnlUYWdOYW1lKCJoZWFkIilbMF18fGsscj1qLmdldEVsZW1lbnRzQnlUYWdOYW1lKCJiYXNlIilbMF0scz1xLmdldEVsZW1lbnRzQnlUYWdOYW1lKCJsaW5rIiksdD1mdW5jdGlvbigpe3ZhciBhLGI9ai5jcmVhdGVFbGVtZW50KCJkaXYiKSxjPWouYm9keSxkPWsuc3R5bGUuZm9udFNpemUsZT1jJiZjLnN0eWxlLmZvbnRTaXplLGY9ITE7cmV0dXJuIGIuc3R5bGUuY3NzVGV4dD0icG9zaXRpb246YWJzb2x1dGU7Zm9udC1zaXplOjFlbTt3aWR0aDoxZW0iLGN8fChjPWY9ai5jcmVhdGVFbGVtZW50KCJib2R5IiksYy5zdHlsZS5iYWNrZ3JvdW5kPSJub25lIiksay5zdHlsZS5mb250U2l6ZT0iMTAwJSIsYy5zdHlsZS5mb250U2l6ZT0iMTAwJSIsYy5hcHBlbmRDaGlsZChiKSxmJiZrLmluc2VydEJlZm9yZShjLGsuZmlyc3RDaGlsZCksYT1iLm9mZnNldFdpZHRoLGY/ay5yZW1vdmVDaGlsZChjKTpjLnJlbW92ZUNoaWxkKGIpLGsuc3R5bGUuZm9udFNpemU9ZCxlJiYoYy5zdHlsZS5mb250U2l6ZT1lKSxhPWk9cGFyc2VGbG9hdChhKX0sdT1mdW5jdGlvbihiKXt2YXIgYz0iY2xpZW50V2lkdGgiLGQ9a1tjXSxlPSJDU1MxQ29tcGF0Ij09PWouY29tcGF0TW9kZSYmZHx8ai5ib2R5W2NdfHxkLGY9e30sbz1zW3MubGVuZ3RoLTFdLHI9KG5ldyBEYXRlKS5nZXRUaW1lKCk7aWYoYiYmZyYmcD5yLWcpcmV0dXJuIGEuY2xlYXJUaW1lb3V0KGgpLGg9YS5zZXRUaW1lb3V0KHUscCksdm9pZCAwO2c9cjtmb3IodmFyIHYgaW4gbClpZihsLmhhc093blByb3BlcnR5KHYpKXt2YXIgdz1sW3ZdLHg9dy5taW53LHk9dy5tYXh3LHo9bnVsbD09PXgsQT1udWxsPT09eSxCPSJlbSI7eCYmKHg9cGFyc2VGbG9hdCh4KSooeC5pbmRleE9mKEIpPi0xP2l8fHQoKToxKSkseSYmKHk9cGFyc2VGbG9hdCh5KSooeS5pbmRleE9mKEIpPi0xP2l8fHQoKToxKSksdy5oYXNxdWVyeSYmKHomJkF8fCEoenx8ZT49eCl8fCEoQXx8eT49ZSkpfHwoZlt3Lm1lZGlhXXx8KGZbdy5tZWRpYV09W10pLGZbdy5tZWRpYV0ucHVzaChtW3cucnVsZXNdKSl9Zm9yKHZhciBDIGluIG4pbi5oYXNPd25Qcm9wZXJ0eShDKSYmbltDXSYmbltDXS5wYXJlbnROb2RlPT09cSYmcS5yZW1vdmVDaGlsZChuW0NdKTtuLmxlbmd0aD0wO2Zvcih2YXIgRCBpbiBmKWlmKGYuaGFzT3duUHJvcGVydHkoRCkpe3ZhciBFPWouY3JlYXRlRWxlbWVudCgic3R5bGUiKSxGPWZbRF0uam9pbigiXG4iKTtFLnR5cGU9InRleHQvY3NzIixFLm1lZGlhPUQscS5pbnNlcnRCZWZvcmUoRSxvLm5leHRTaWJsaW5nKSxFLnN0eWxlU2hlZXQ/RS5zdHlsZVNoZWV0LmNzc1RleHQ9RjpFLmFwcGVuZENoaWxkKGouY3JlYXRlVGV4dE5vZGUoRikpLG4ucHVzaChFKX19LHY9ZnVuY3Rpb24oYSxiLGQpe3ZhciBlPWEucmVwbGFjZShjLnJlZ2V4LmtleWZyYW1lcywiIikubWF0Y2goYy5yZWdleC5tZWRpYSksZj1lJiZlLmxlbmd0aHx8MDtiPWIuc3Vic3RyaW5nKDAsYi5sYXN0SW5kZXhPZigiLyIpKTt2YXIgZz1mdW5jdGlvbihhKXtyZXR1cm4gYS5yZXBsYWNlKGMucmVnZXgudXJscywiJDEiK2IrIiQyJDMiKX0saD0hZiYmZDtiLmxlbmd0aCYmKGIrPSIvIiksaCYmKGY9MSk7Zm9yKHZhciBpPTA7Zj5pO2krKyl7dmFyIGosayxuLG87aD8oaj1kLG0ucHVzaChnKGEpKSk6KGo9ZVtpXS5tYXRjaChjLnJlZ2V4LmZpbmRTdHlsZXMpJiZSZWdFeHAuJDEsbS5wdXNoKFJlZ0V4cC4kMiYmZyhSZWdFeHAuJDIpKSksbj1qLnNwbGl0KCIsIiksbz1uLmxlbmd0aDtmb3IodmFyIHA9MDtvPnA7cCsrKWs9bltwXSxsLnB1c2goe21lZGlhOmsuc3BsaXQoIigiKVswXS5tYXRjaChjLnJlZ2V4Lm9ubHkpJiZSZWdFeHAuJDJ8fCJhbGwiLHJ1bGVzOm0ubGVuZ3RoLTEsaGFzcXVlcnk6ay5pbmRleE9mKCIoIik+LTEsbWludzprLm1hdGNoKGMucmVnZXgubWludykmJnBhcnNlRmxvYXQoUmVnRXhwLiQxKSsoUmVnRXhwLiQyfHwiIiksbWF4dzprLm1hdGNoKGMucmVnZXgubWF4dykmJnBhcnNlRmxvYXQoUmVnRXhwLiQxKSsoUmVnRXhwLiQyfHwiIil9KX11KCl9LHc9ZnVuY3Rpb24oKXtpZihkLmxlbmd0aCl7dmFyIGI9ZC5zaGlmdCgpO2YoYi5ocmVmLGZ1bmN0aW9uKGMpe3YoYyxiLmhyZWYsYi5tZWRpYSksb1tiLmhyZWZdPSEwLGEuc2V0VGltZW91dChmdW5jdGlvbigpe3coKX0sMCl9KX19LHg9ZnVuY3Rpb24oKXtmb3IodmFyIGI9MDtiPHMubGVuZ3RoO2IrKyl7dmFyIGM9c1tiXSxlPWMuaHJlZixmPWMubWVkaWEsZz1jLnJlbCYmInN0eWxlc2hlZXQiPT09Yy5yZWwudG9Mb3dlckNhc2UoKTtlJiZnJiYhb1tlXSYmKGMuc3R5bGVTaGVldCYmYy5zdHlsZVNoZWV0LnJhd0Nzc1RleHQ/KHYoYy5zdHlsZVNoZWV0LnJhd0Nzc1RleHQsZSxmKSxvW2VdPSEwKTooIS9eKFthLXpBLVo6XSpcL1wvKS8udGVzdChlKSYmIXJ8fGUucmVwbGFjZShSZWdFeHAuJDEsIiIpLnNwbGl0KCIvIilbMF09PT1hLmxvY2F0aW9uLmhvc3QpJiYoIi8vIj09PWUuc3Vic3RyaW5nKDAsMikmJihlPWEubG9jYXRpb24ucHJvdG9jb2wrZSksZC5wdXNoKHtocmVmOmUsbWVkaWE6Zn0pKSl9dygpfTt4KCksYy51cGRhdGU9eCxjLmdldEVtVmFsdWU9dCxhLmFkZEV2ZW50TGlzdGVuZXI/YS5hZGRFdmVudExpc3RlbmVyKCJyZXNpemUiLGIsITEpOmEuYXR0YWNoRXZlbnQmJmEuYXR0YWNoRXZlbnQoIm9ucmVzaXplIixiKX19KHRoaXMpOwp9Owo=\&quot;&gt;&lt;/script&gt;\n&lt;script src=\&quot;data:application/x-javascript;base64,JChkb2N1bWVudCkucmVhZHkoZnVuY3Rpb24oKXsKICAgICQoJ1tkYXRhLXRvZ2dsZT0idG9vbHRpcCJdJykudG9vbHRpcCgpOwogICAgJCgnW2RhdGEtdG9nZ2xlPSJwb3BvdmVyIl0nKS5wb3BvdmVyKCk7Cn0pOwo=\&quot;&gt;&lt;/script&gt;\n\n&lt;/head&gt;\n&lt;body style=\&quot;background-color:white;\&quot;&gt;\n&lt;div style=\&quot;border: 1px solid #ddd; padding: 5px; overflow-y: scroll; height:200px; overflow-x: scroll; width:700px; \&quot;&gt;&lt;table class=\&quot;table table-striped\&quot; style=\&quot;width: auto !important; margin-left: auto; margin-right: auto;\&quot;&gt;\n &lt;thead&gt;\n  &lt;tr&gt;\n   &lt;th style=\&quot;text-align:left;\&quot;&gt;   &lt;/th&gt;\n   &lt;th style=\&quot;text-align:left;\&quot;&gt; Type &lt;/th&gt;\n   &lt;th style=\&quot;text-align:right;\&quot;&gt; Accuracy &lt;/th&gt;\n   &lt;th style=\&quot;text-align:right;\&quot;&gt; Sensitivity &lt;/th&gt;\n   &lt;th style=\&quot;text-align:right;\&quot;&gt; Specificity &lt;/th&gt;\n  &lt;/tr&gt;\n &lt;/thead&gt;\n&lt;tbody&gt;\n  &lt;tr&gt;\n   &lt;td style=\&quot;text-align:left;\&quot;&gt; 1 &lt;/td&gt;\n   &lt;td style=\&quot;text-align:left;\&quot;&gt; LogRegOnly &lt;/td&gt;\n   &lt;td style=\&quot;text-align:right;\&quot;&gt; 0.8700000 &lt;/td&gt;\n   &lt;td style=\&quot;text-align:right;\&quot;&gt; 0.9721116 &lt;/td&gt;\n   &lt;td style=\&quot;text-align:right;\&quot;&gt; 0.3469388 &lt;/td&gt;\n  &lt;/tr&gt;\n  &lt;tr&gt;\n   &lt;td style=\&quot;text-align:left;\&quot;&gt; 3 &lt;/td&gt;\n   &lt;td style=\&quot;text-align:left;\&quot;&gt; LassoLogReg &lt;/td&gt;\n   &lt;td style=\&quot;text-align:right;\&quot;&gt; 0.8600000 &lt;/td&gt;\n   &lt;td style=\&quot;text-align:right;\&quot;&gt; 0.9960159 &lt;/td&gt;\n   &lt;td style=\&quot;text-align:right;\&quot;&gt; 0.1632653 &lt;/td&gt;\n  &lt;/tr&gt;\n  &lt;tr&gt;\n   &lt;td style=\&quot;text-align:left;\&quot;&gt; 4 &lt;/td&gt;\n   &lt;td style=\&quot;text-align:left;\&quot;&gt; kWeighted &lt;/td&gt;\n   &lt;td style=\&quot;text-align:right;\&quot;&gt; 0.8433333 &lt;/td&gt;\n   &lt;td style=\&quot;text-align:right;\&quot;&gt; 0.8422819 &lt;/td&gt;\n   &lt;td style=\&quot;text-align:right;\&quot;&gt; 1.0000000 &lt;/td&gt;\n  &lt;/tr&gt;\n  &lt;tr&gt;\n   &lt;td style=\&quot;text-align:left;\&quot;&gt; 2 &lt;/td&gt;\n   &lt;td style=\&quot;text-align:left;\&quot;&gt; kNN &lt;/td&gt;\n   &lt;td style=\&quot;text-align:right;\&quot;&gt; 0.8400000 &lt;/td&gt;\n   &lt;td style=\&quot;text-align:right;\&quot;&gt; 1.0000000 &lt;/td&gt;\n   &lt;td style=\&quot;text-align:right;\&quot;&gt; 0.0204082 &lt;/td&gt;\n  &lt;/tr&gt;\n&lt;/tbody&gt;\n&lt;/table&gt;&lt;/div&gt;\n&lt;/body&gt;\n&lt;/html&gt;\n&quot;,&quot;jsCode&quot;:&quot;&quot;,&quot;date&quot;:&quot;Sun, 02 Dec 2018 19:11:45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2456</TotalTime>
  <Words>76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Workforce Attrition</vt:lpstr>
      <vt:lpstr>Intro</vt:lpstr>
      <vt:lpstr>Data, Data and Some More Data</vt:lpstr>
      <vt:lpstr>Factors?</vt:lpstr>
      <vt:lpstr>Factors differ by Job…and more</vt:lpstr>
      <vt:lpstr>Models</vt:lpstr>
      <vt:lpstr>YouTube 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and STATEs</dc:title>
  <dc:creator>Josh</dc:creator>
  <cp:lastModifiedBy>Yi, Joshua</cp:lastModifiedBy>
  <cp:revision>81</cp:revision>
  <dcterms:created xsi:type="dcterms:W3CDTF">2018-10-16T00:30:58Z</dcterms:created>
  <dcterms:modified xsi:type="dcterms:W3CDTF">2018-12-02T19:38:38Z</dcterms:modified>
</cp:coreProperties>
</file>