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6" r:id="rId5"/>
    <p:sldId id="263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rzikas, Grant" userId="344b909e-46c6-4f2d-ac65-bf194b841eae" providerId="ADAL" clId="{40B51166-6E4E-AC40-8A04-1AD153983498}"/>
    <pc:docChg chg="undo redo custSel addSld delSld modSld sldOrd">
      <pc:chgData name="Bourzikas, Grant" userId="344b909e-46c6-4f2d-ac65-bf194b841eae" providerId="ADAL" clId="{40B51166-6E4E-AC40-8A04-1AD153983498}" dt="2018-10-11T19:23:14.605" v="2576" actId="1076"/>
      <pc:docMkLst>
        <pc:docMk/>
      </pc:docMkLst>
      <pc:sldChg chg="modSp ord">
        <pc:chgData name="Bourzikas, Grant" userId="344b909e-46c6-4f2d-ac65-bf194b841eae" providerId="ADAL" clId="{40B51166-6E4E-AC40-8A04-1AD153983498}" dt="2018-10-11T13:15:59.930" v="2517" actId="404"/>
        <pc:sldMkLst>
          <pc:docMk/>
          <pc:sldMk cId="3967892324" sldId="256"/>
        </pc:sldMkLst>
        <pc:spChg chg="mod">
          <ac:chgData name="Bourzikas, Grant" userId="344b909e-46c6-4f2d-ac65-bf194b841eae" providerId="ADAL" clId="{40B51166-6E4E-AC40-8A04-1AD153983498}" dt="2018-10-11T13:15:59.930" v="2517" actId="404"/>
          <ac:spMkLst>
            <pc:docMk/>
            <pc:sldMk cId="3967892324" sldId="256"/>
            <ac:spMk id="4" creationId="{736E674E-9822-A948-8B9B-0E86BFB33D60}"/>
          </ac:spMkLst>
        </pc:spChg>
        <pc:spChg chg="mod">
          <ac:chgData name="Bourzikas, Grant" userId="344b909e-46c6-4f2d-ac65-bf194b841eae" providerId="ADAL" clId="{40B51166-6E4E-AC40-8A04-1AD153983498}" dt="2018-10-09T13:18:40.095" v="2239" actId="20577"/>
          <ac:spMkLst>
            <pc:docMk/>
            <pc:sldMk cId="3967892324" sldId="256"/>
            <ac:spMk id="5" creationId="{2E550693-0716-6C4A-8003-0A1C0705390D}"/>
          </ac:spMkLst>
        </pc:spChg>
      </pc:sldChg>
      <pc:sldChg chg="addSp delSp modSp ord">
        <pc:chgData name="Bourzikas, Grant" userId="344b909e-46c6-4f2d-ac65-bf194b841eae" providerId="ADAL" clId="{40B51166-6E4E-AC40-8A04-1AD153983498}" dt="2018-10-11T13:11:12.303" v="2373" actId="113"/>
        <pc:sldMkLst>
          <pc:docMk/>
          <pc:sldMk cId="268894463" sldId="257"/>
        </pc:sldMkLst>
        <pc:spChg chg="add mod">
          <ac:chgData name="Bourzikas, Grant" userId="344b909e-46c6-4f2d-ac65-bf194b841eae" providerId="ADAL" clId="{40B51166-6E4E-AC40-8A04-1AD153983498}" dt="2018-10-11T13:11:12.303" v="2373" actId="113"/>
          <ac:spMkLst>
            <pc:docMk/>
            <pc:sldMk cId="268894463" sldId="257"/>
            <ac:spMk id="9" creationId="{608D1525-925C-1A45-AB79-F066ADE739DC}"/>
          </ac:spMkLst>
        </pc:spChg>
        <pc:spChg chg="add mod">
          <ac:chgData name="Bourzikas, Grant" userId="344b909e-46c6-4f2d-ac65-bf194b841eae" providerId="ADAL" clId="{40B51166-6E4E-AC40-8A04-1AD153983498}" dt="2018-10-08T19:48:50.338" v="486" actId="313"/>
          <ac:spMkLst>
            <pc:docMk/>
            <pc:sldMk cId="268894463" sldId="257"/>
            <ac:spMk id="10" creationId="{D2AEEA75-4D02-BE40-A3D5-791CFB119E22}"/>
          </ac:spMkLst>
        </pc:spChg>
        <pc:picChg chg="add del mod">
          <ac:chgData name="Bourzikas, Grant" userId="344b909e-46c6-4f2d-ac65-bf194b841eae" providerId="ADAL" clId="{40B51166-6E4E-AC40-8A04-1AD153983498}" dt="2018-10-08T19:40:04.778" v="7" actId="478"/>
          <ac:picMkLst>
            <pc:docMk/>
            <pc:sldMk cId="268894463" sldId="257"/>
            <ac:picMk id="2" creationId="{71532911-2146-334C-A810-7408F478C020}"/>
          </ac:picMkLst>
        </pc:picChg>
        <pc:picChg chg="del">
          <ac:chgData name="Bourzikas, Grant" userId="344b909e-46c6-4f2d-ac65-bf194b841eae" providerId="ADAL" clId="{40B51166-6E4E-AC40-8A04-1AD153983498}" dt="2018-10-08T19:39:27.525" v="0" actId="478"/>
          <ac:picMkLst>
            <pc:docMk/>
            <pc:sldMk cId="268894463" sldId="257"/>
            <ac:picMk id="3" creationId="{12EA692B-441C-BA4C-935D-D43E959C07F7}"/>
          </ac:picMkLst>
        </pc:picChg>
        <pc:picChg chg="add del mod">
          <ac:chgData name="Bourzikas, Grant" userId="344b909e-46c6-4f2d-ac65-bf194b841eae" providerId="ADAL" clId="{40B51166-6E4E-AC40-8A04-1AD153983498}" dt="2018-10-08T19:40:03.238" v="6" actId="478"/>
          <ac:picMkLst>
            <pc:docMk/>
            <pc:sldMk cId="268894463" sldId="257"/>
            <ac:picMk id="4" creationId="{F2EC268C-FAFF-604C-AAD4-2DDDA84C2208}"/>
          </ac:picMkLst>
        </pc:picChg>
        <pc:picChg chg="add mod">
          <ac:chgData name="Bourzikas, Grant" userId="344b909e-46c6-4f2d-ac65-bf194b841eae" providerId="ADAL" clId="{40B51166-6E4E-AC40-8A04-1AD153983498}" dt="2018-10-08T19:41:01.625" v="16" actId="1076"/>
          <ac:picMkLst>
            <pc:docMk/>
            <pc:sldMk cId="268894463" sldId="257"/>
            <ac:picMk id="5" creationId="{D0AC4F12-02E1-5243-9B44-21DE29590891}"/>
          </ac:picMkLst>
        </pc:picChg>
        <pc:picChg chg="add mod">
          <ac:chgData name="Bourzikas, Grant" userId="344b909e-46c6-4f2d-ac65-bf194b841eae" providerId="ADAL" clId="{40B51166-6E4E-AC40-8A04-1AD153983498}" dt="2018-10-08T19:41:03.041" v="17" actId="1076"/>
          <ac:picMkLst>
            <pc:docMk/>
            <pc:sldMk cId="268894463" sldId="257"/>
            <ac:picMk id="6" creationId="{53139A34-81EC-DA4D-BE2D-D519EEBB73B5}"/>
          </ac:picMkLst>
        </pc:picChg>
        <pc:picChg chg="add mod">
          <ac:chgData name="Bourzikas, Grant" userId="344b909e-46c6-4f2d-ac65-bf194b841eae" providerId="ADAL" clId="{40B51166-6E4E-AC40-8A04-1AD153983498}" dt="2018-10-08T19:41:16.321" v="19" actId="1076"/>
          <ac:picMkLst>
            <pc:docMk/>
            <pc:sldMk cId="268894463" sldId="257"/>
            <ac:picMk id="7" creationId="{D10BEBFD-01E2-D540-8B70-046F726B24F0}"/>
          </ac:picMkLst>
        </pc:picChg>
        <pc:picChg chg="add mod">
          <ac:chgData name="Bourzikas, Grant" userId="344b909e-46c6-4f2d-ac65-bf194b841eae" providerId="ADAL" clId="{40B51166-6E4E-AC40-8A04-1AD153983498}" dt="2018-10-08T19:41:28.087" v="21" actId="1076"/>
          <ac:picMkLst>
            <pc:docMk/>
            <pc:sldMk cId="268894463" sldId="257"/>
            <ac:picMk id="8" creationId="{8E57BA22-9615-8240-A273-B6BEB0CE0AE2}"/>
          </ac:picMkLst>
        </pc:picChg>
      </pc:sldChg>
      <pc:sldChg chg="addSp modSp ord">
        <pc:chgData name="Bourzikas, Grant" userId="344b909e-46c6-4f2d-ac65-bf194b841eae" providerId="ADAL" clId="{40B51166-6E4E-AC40-8A04-1AD153983498}" dt="2018-10-09T13:00:33.654" v="1889" actId="6549"/>
        <pc:sldMkLst>
          <pc:docMk/>
          <pc:sldMk cId="4119220871" sldId="263"/>
        </pc:sldMkLst>
        <pc:spChg chg="add mod">
          <ac:chgData name="Bourzikas, Grant" userId="344b909e-46c6-4f2d-ac65-bf194b841eae" providerId="ADAL" clId="{40B51166-6E4E-AC40-8A04-1AD153983498}" dt="2018-10-09T13:00:33.654" v="1889" actId="6549"/>
          <ac:spMkLst>
            <pc:docMk/>
            <pc:sldMk cId="4119220871" sldId="263"/>
            <ac:spMk id="4" creationId="{540A624F-0E72-A049-ABB0-84317BE2AAF9}"/>
          </ac:spMkLst>
        </pc:spChg>
        <pc:spChg chg="add mod">
          <ac:chgData name="Bourzikas, Grant" userId="344b909e-46c6-4f2d-ac65-bf194b841eae" providerId="ADAL" clId="{40B51166-6E4E-AC40-8A04-1AD153983498}" dt="2018-10-08T20:04:38.042" v="1307" actId="20577"/>
          <ac:spMkLst>
            <pc:docMk/>
            <pc:sldMk cId="4119220871" sldId="263"/>
            <ac:spMk id="5" creationId="{D8F11CA6-1286-3845-9C0E-93A2709DCBA0}"/>
          </ac:spMkLst>
        </pc:spChg>
        <pc:picChg chg="mod">
          <ac:chgData name="Bourzikas, Grant" userId="344b909e-46c6-4f2d-ac65-bf194b841eae" providerId="ADAL" clId="{40B51166-6E4E-AC40-8A04-1AD153983498}" dt="2018-10-08T20:03:44.936" v="1289" actId="1076"/>
          <ac:picMkLst>
            <pc:docMk/>
            <pc:sldMk cId="4119220871" sldId="263"/>
            <ac:picMk id="2" creationId="{0BE054B4-D278-6341-B058-5BE1A4F210C4}"/>
          </ac:picMkLst>
        </pc:picChg>
        <pc:picChg chg="add mod">
          <ac:chgData name="Bourzikas, Grant" userId="344b909e-46c6-4f2d-ac65-bf194b841eae" providerId="ADAL" clId="{40B51166-6E4E-AC40-8A04-1AD153983498}" dt="2018-10-08T20:03:57.202" v="1292" actId="14100"/>
          <ac:picMkLst>
            <pc:docMk/>
            <pc:sldMk cId="4119220871" sldId="263"/>
            <ac:picMk id="3" creationId="{AE4C2D7C-6460-FE42-A6B1-AC45862FE619}"/>
          </ac:picMkLst>
        </pc:picChg>
      </pc:sldChg>
      <pc:sldChg chg="addSp delSp modSp add ord">
        <pc:chgData name="Bourzikas, Grant" userId="344b909e-46c6-4f2d-ac65-bf194b841eae" providerId="ADAL" clId="{40B51166-6E4E-AC40-8A04-1AD153983498}" dt="2018-10-11T19:23:14.605" v="2576" actId="1076"/>
        <pc:sldMkLst>
          <pc:docMk/>
          <pc:sldMk cId="2207724303" sldId="266"/>
        </pc:sldMkLst>
        <pc:spChg chg="mod">
          <ac:chgData name="Bourzikas, Grant" userId="344b909e-46c6-4f2d-ac65-bf194b841eae" providerId="ADAL" clId="{40B51166-6E4E-AC40-8A04-1AD153983498}" dt="2018-10-08T20:04:24.617" v="1298" actId="20577"/>
          <ac:spMkLst>
            <pc:docMk/>
            <pc:sldMk cId="2207724303" sldId="266"/>
            <ac:spMk id="2" creationId="{428D7195-1A19-F441-8FF9-C943D5B60FAC}"/>
          </ac:spMkLst>
        </pc:spChg>
        <pc:spChg chg="add mod">
          <ac:chgData name="Bourzikas, Grant" userId="344b909e-46c6-4f2d-ac65-bf194b841eae" providerId="ADAL" clId="{40B51166-6E4E-AC40-8A04-1AD153983498}" dt="2018-10-11T13:11:05.767" v="2370" actId="113"/>
          <ac:spMkLst>
            <pc:docMk/>
            <pc:sldMk cId="2207724303" sldId="266"/>
            <ac:spMk id="8" creationId="{B2E9C3F6-E7A8-FB44-85E5-21E0A91A9A77}"/>
          </ac:spMkLst>
        </pc:spChg>
        <pc:picChg chg="add mod">
          <ac:chgData name="Bourzikas, Grant" userId="344b909e-46c6-4f2d-ac65-bf194b841eae" providerId="ADAL" clId="{40B51166-6E4E-AC40-8A04-1AD153983498}" dt="2018-10-08T19:57:33.788" v="742" actId="552"/>
          <ac:picMkLst>
            <pc:docMk/>
            <pc:sldMk cId="2207724303" sldId="266"/>
            <ac:picMk id="3" creationId="{20453C8F-DDD6-7246-87E6-73662930291E}"/>
          </ac:picMkLst>
        </pc:picChg>
        <pc:picChg chg="mod">
          <ac:chgData name="Bourzikas, Grant" userId="344b909e-46c6-4f2d-ac65-bf194b841eae" providerId="ADAL" clId="{40B51166-6E4E-AC40-8A04-1AD153983498}" dt="2018-10-11T19:23:14.605" v="2576" actId="1076"/>
          <ac:picMkLst>
            <pc:docMk/>
            <pc:sldMk cId="2207724303" sldId="266"/>
            <ac:picMk id="4" creationId="{E5209638-1CCE-8D40-84D7-569068B84FA4}"/>
          </ac:picMkLst>
        </pc:picChg>
        <pc:picChg chg="add del mod">
          <ac:chgData name="Bourzikas, Grant" userId="344b909e-46c6-4f2d-ac65-bf194b841eae" providerId="ADAL" clId="{40B51166-6E4E-AC40-8A04-1AD153983498}" dt="2018-10-08T19:53:01.761" v="728" actId="478"/>
          <ac:picMkLst>
            <pc:docMk/>
            <pc:sldMk cId="2207724303" sldId="266"/>
            <ac:picMk id="4" creationId="{EE7D74E6-8EDF-EE4E-A5EC-8C71565D7CB5}"/>
          </ac:picMkLst>
        </pc:picChg>
        <pc:picChg chg="add del mod">
          <ac:chgData name="Bourzikas, Grant" userId="344b909e-46c6-4f2d-ac65-bf194b841eae" providerId="ADAL" clId="{40B51166-6E4E-AC40-8A04-1AD153983498}" dt="2018-10-08T19:56:54.954" v="732" actId="478"/>
          <ac:picMkLst>
            <pc:docMk/>
            <pc:sldMk cId="2207724303" sldId="266"/>
            <ac:picMk id="5" creationId="{F5DFE4E9-1ACE-FF4D-8D19-A32EAC0689D7}"/>
          </ac:picMkLst>
        </pc:picChg>
        <pc:picChg chg="add del mod">
          <ac:chgData name="Bourzikas, Grant" userId="344b909e-46c6-4f2d-ac65-bf194b841eae" providerId="ADAL" clId="{40B51166-6E4E-AC40-8A04-1AD153983498}" dt="2018-10-08T19:57:37.599" v="743" actId="478"/>
          <ac:picMkLst>
            <pc:docMk/>
            <pc:sldMk cId="2207724303" sldId="266"/>
            <ac:picMk id="6" creationId="{D404771A-9351-8949-A543-19782FF7F5B7}"/>
          </ac:picMkLst>
        </pc:picChg>
        <pc:picChg chg="add mod">
          <ac:chgData name="Bourzikas, Grant" userId="344b909e-46c6-4f2d-ac65-bf194b841eae" providerId="ADAL" clId="{40B51166-6E4E-AC40-8A04-1AD153983498}" dt="2018-10-08T19:58:00.423" v="747" actId="14100"/>
          <ac:picMkLst>
            <pc:docMk/>
            <pc:sldMk cId="2207724303" sldId="266"/>
            <ac:picMk id="7" creationId="{B4D984B8-FFBF-934B-BD63-EEA45BC2954C}"/>
          </ac:picMkLst>
        </pc:picChg>
        <pc:picChg chg="add del">
          <ac:chgData name="Bourzikas, Grant" userId="344b909e-46c6-4f2d-ac65-bf194b841eae" providerId="ADAL" clId="{40B51166-6E4E-AC40-8A04-1AD153983498}" dt="2018-10-08T20:03:14.926" v="1281"/>
          <ac:picMkLst>
            <pc:docMk/>
            <pc:sldMk cId="2207724303" sldId="266"/>
            <ac:picMk id="9" creationId="{89FB2C0D-BEC3-AD40-B5AA-E3CFF913A11D}"/>
          </ac:picMkLst>
        </pc:picChg>
        <pc:picChg chg="add mod">
          <ac:chgData name="Bourzikas, Grant" userId="344b909e-46c6-4f2d-ac65-bf194b841eae" providerId="ADAL" clId="{40B51166-6E4E-AC40-8A04-1AD153983498}" dt="2018-10-09T13:12:09.172" v="2118" actId="14100"/>
          <ac:picMkLst>
            <pc:docMk/>
            <pc:sldMk cId="2207724303" sldId="266"/>
            <ac:picMk id="10" creationId="{1035937B-1292-F242-BBE1-B5AB93C9BADB}"/>
          </ac:picMkLst>
        </pc:picChg>
        <pc:cxnChg chg="add mod">
          <ac:chgData name="Bourzikas, Grant" userId="344b909e-46c6-4f2d-ac65-bf194b841eae" providerId="ADAL" clId="{40B51166-6E4E-AC40-8A04-1AD153983498}" dt="2018-10-11T19:22:49.617" v="2573" actId="11529"/>
          <ac:cxnSpMkLst>
            <pc:docMk/>
            <pc:sldMk cId="2207724303" sldId="266"/>
            <ac:cxnSpMk id="5" creationId="{F62302BA-7C27-8D45-9682-D13AB29D423F}"/>
          </ac:cxnSpMkLst>
        </pc:cxnChg>
      </pc:sldChg>
      <pc:sldChg chg="addSp delSp modSp add">
        <pc:chgData name="Bourzikas, Grant" userId="344b909e-46c6-4f2d-ac65-bf194b841eae" providerId="ADAL" clId="{40B51166-6E4E-AC40-8A04-1AD153983498}" dt="2018-10-11T13:18:13.272" v="2572" actId="404"/>
        <pc:sldMkLst>
          <pc:docMk/>
          <pc:sldMk cId="784048253" sldId="268"/>
        </pc:sldMkLst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2" creationId="{093678CC-682C-FB41-BF99-89C2C2A8213A}"/>
          </ac:spMkLst>
        </pc:spChg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3" creationId="{B918DEF9-FD46-BE4A-9FB0-DD4D0EF574AD}"/>
          </ac:spMkLst>
        </pc:spChg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4" creationId="{72F3D0F4-EA3A-3847-A584-4ED2EFF010F4}"/>
          </ac:spMkLst>
        </pc:spChg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6" creationId="{8FE3DE8F-46FC-7148-8957-3A60F5AF7790}"/>
          </ac:spMkLst>
        </pc:spChg>
        <pc:spChg chg="add">
          <ac:chgData name="Bourzikas, Grant" userId="344b909e-46c6-4f2d-ac65-bf194b841eae" providerId="ADAL" clId="{40B51166-6E4E-AC40-8A04-1AD153983498}" dt="2018-10-08T20:08:30.844" v="1673"/>
          <ac:spMkLst>
            <pc:docMk/>
            <pc:sldMk cId="784048253" sldId="268"/>
            <ac:spMk id="7" creationId="{D3B65693-DAB9-45B9-AB7C-FE893B338516}"/>
          </ac:spMkLst>
        </pc:spChg>
        <pc:spChg chg="add mod">
          <ac:chgData name="Bourzikas, Grant" userId="344b909e-46c6-4f2d-ac65-bf194b841eae" providerId="ADAL" clId="{40B51166-6E4E-AC40-8A04-1AD153983498}" dt="2018-10-11T13:18:13.272" v="2572" actId="404"/>
          <ac:spMkLst>
            <pc:docMk/>
            <pc:sldMk cId="784048253" sldId="268"/>
            <ac:spMk id="8" creationId="{1D2F69C4-8AEB-FD44-8CDE-65439DF092FC}"/>
          </ac:spMkLst>
        </pc:spChg>
        <pc:spChg chg="add mod">
          <ac:chgData name="Bourzikas, Grant" userId="344b909e-46c6-4f2d-ac65-bf194b841eae" providerId="ADAL" clId="{40B51166-6E4E-AC40-8A04-1AD153983498}" dt="2018-10-11T13:17:53.516" v="2563" actId="404"/>
          <ac:spMkLst>
            <pc:docMk/>
            <pc:sldMk cId="784048253" sldId="268"/>
            <ac:spMk id="9" creationId="{73B5DC91-F99A-0E4E-881C-41B4AC26F18F}"/>
          </ac:spMkLst>
        </pc:spChg>
        <pc:spChg chg="add mod">
          <ac:chgData name="Bourzikas, Grant" userId="344b909e-46c6-4f2d-ac65-bf194b841eae" providerId="ADAL" clId="{40B51166-6E4E-AC40-8A04-1AD153983498}" dt="2018-10-11T13:17:43.776" v="2559" actId="554"/>
          <ac:spMkLst>
            <pc:docMk/>
            <pc:sldMk cId="784048253" sldId="268"/>
            <ac:spMk id="10" creationId="{24801044-2956-7843-B4CF-B01BEAFFB48E}"/>
          </ac:spMkLst>
        </pc:spChg>
        <pc:spChg chg="add mod">
          <ac:chgData name="Bourzikas, Grant" userId="344b909e-46c6-4f2d-ac65-bf194b841eae" providerId="ADAL" clId="{40B51166-6E4E-AC40-8A04-1AD153983498}" dt="2018-10-11T13:17:43.776" v="2559" actId="554"/>
          <ac:spMkLst>
            <pc:docMk/>
            <pc:sldMk cId="784048253" sldId="268"/>
            <ac:spMk id="12" creationId="{56B61007-2FF2-A840-8025-F412FE9A4A93}"/>
          </ac:spMkLst>
        </pc:spChg>
        <pc:spChg chg="add del">
          <ac:chgData name="Bourzikas, Grant" userId="344b909e-46c6-4f2d-ac65-bf194b841eae" providerId="ADAL" clId="{40B51166-6E4E-AC40-8A04-1AD153983498}" dt="2018-10-08T20:09:18.592" v="1729" actId="478"/>
          <ac:spMkLst>
            <pc:docMk/>
            <pc:sldMk cId="784048253" sldId="268"/>
            <ac:spMk id="13" creationId="{16B3E053-CAD4-054E-BCB4-6048A3149418}"/>
          </ac:spMkLst>
        </pc:spChg>
        <pc:spChg chg="add del mod">
          <ac:chgData name="Bourzikas, Grant" userId="344b909e-46c6-4f2d-ac65-bf194b841eae" providerId="ADAL" clId="{40B51166-6E4E-AC40-8A04-1AD153983498}" dt="2018-10-08T20:10:09.416" v="1819"/>
          <ac:spMkLst>
            <pc:docMk/>
            <pc:sldMk cId="784048253" sldId="268"/>
            <ac:spMk id="14" creationId="{86C8CB75-00D9-C74B-BEFC-35FBAED7A481}"/>
          </ac:spMkLst>
        </pc:spChg>
        <pc:picChg chg="add mod modCrop">
          <ac:chgData name="Bourzikas, Grant" userId="344b909e-46c6-4f2d-ac65-bf194b841eae" providerId="ADAL" clId="{40B51166-6E4E-AC40-8A04-1AD153983498}" dt="2018-10-09T13:13:06.961" v="2127" actId="1076"/>
          <ac:picMkLst>
            <pc:docMk/>
            <pc:sldMk cId="784048253" sldId="268"/>
            <ac:picMk id="15" creationId="{6DE72743-C7B7-AE49-BF7A-905B6D006461}"/>
          </ac:picMkLst>
        </pc:picChg>
        <pc:cxnChg chg="add">
          <ac:chgData name="Bourzikas, Grant" userId="344b909e-46c6-4f2d-ac65-bf194b841eae" providerId="ADAL" clId="{40B51166-6E4E-AC40-8A04-1AD153983498}" dt="2018-10-08T20:08:30.844" v="1673"/>
          <ac:cxnSpMkLst>
            <pc:docMk/>
            <pc:sldMk cId="784048253" sldId="268"/>
            <ac:cxnSpMk id="5" creationId="{471D731B-25B4-D345-BD0D-D0DC797EFD56}"/>
          </ac:cxnSpMkLst>
        </pc:cxnChg>
        <pc:cxnChg chg="add mod">
          <ac:chgData name="Bourzikas, Grant" userId="344b909e-46c6-4f2d-ac65-bf194b841eae" providerId="ADAL" clId="{40B51166-6E4E-AC40-8A04-1AD153983498}" dt="2018-10-11T13:18:00.365" v="2564" actId="14100"/>
          <ac:cxnSpMkLst>
            <pc:docMk/>
            <pc:sldMk cId="784048253" sldId="268"/>
            <ac:cxnSpMk id="11" creationId="{BF0BCC2A-F94A-1547-B8B2-3C5231FCA655}"/>
          </ac:cxnSpMkLst>
        </pc:cxnChg>
      </pc:sldChg>
      <pc:sldChg chg="addSp delSp modSp add ord">
        <pc:chgData name="Bourzikas, Grant" userId="344b909e-46c6-4f2d-ac65-bf194b841eae" providerId="ADAL" clId="{40B51166-6E4E-AC40-8A04-1AD153983498}" dt="2018-10-11T13:14:03.862" v="2511" actId="1076"/>
        <pc:sldMkLst>
          <pc:docMk/>
          <pc:sldMk cId="2823849723" sldId="269"/>
        </pc:sldMkLst>
        <pc:spChg chg="mod">
          <ac:chgData name="Bourzikas, Grant" userId="344b909e-46c6-4f2d-ac65-bf194b841eae" providerId="ADAL" clId="{40B51166-6E4E-AC40-8A04-1AD153983498}" dt="2018-10-09T13:23:48.691" v="2308" actId="6549"/>
          <ac:spMkLst>
            <pc:docMk/>
            <pc:sldMk cId="2823849723" sldId="269"/>
            <ac:spMk id="2" creationId="{3AA40D31-3763-4447-9F0D-0B6FB38A2D52}"/>
          </ac:spMkLst>
        </pc:spChg>
        <pc:spChg chg="mod">
          <ac:chgData name="Bourzikas, Grant" userId="344b909e-46c6-4f2d-ac65-bf194b841eae" providerId="ADAL" clId="{40B51166-6E4E-AC40-8A04-1AD153983498}" dt="2018-10-11T13:12:42.400" v="2509" actId="313"/>
          <ac:spMkLst>
            <pc:docMk/>
            <pc:sldMk cId="2823849723" sldId="269"/>
            <ac:spMk id="3" creationId="{C18D39DA-815F-694F-94D3-72AC0196AB98}"/>
          </ac:spMkLst>
        </pc:spChg>
        <pc:spChg chg="add del mod">
          <ac:chgData name="Bourzikas, Grant" userId="344b909e-46c6-4f2d-ac65-bf194b841eae" providerId="ADAL" clId="{40B51166-6E4E-AC40-8A04-1AD153983498}" dt="2018-10-11T13:10:05.143" v="2328" actId="478"/>
          <ac:spMkLst>
            <pc:docMk/>
            <pc:sldMk cId="2823849723" sldId="269"/>
            <ac:spMk id="5" creationId="{D849988A-912A-B242-8431-B50FCCF1AFB4}"/>
          </ac:spMkLst>
        </pc:spChg>
        <pc:spChg chg="add del">
          <ac:chgData name="Bourzikas, Grant" userId="344b909e-46c6-4f2d-ac65-bf194b841eae" providerId="ADAL" clId="{40B51166-6E4E-AC40-8A04-1AD153983498}" dt="2018-10-09T13:13:55.182" v="2154"/>
          <ac:spMkLst>
            <pc:docMk/>
            <pc:sldMk cId="2823849723" sldId="269"/>
            <ac:spMk id="6" creationId="{CDE8BE53-0F03-C04E-9BC6-26FB37B9A36B}"/>
          </ac:spMkLst>
        </pc:spChg>
        <pc:picChg chg="add mod">
          <ac:chgData name="Bourzikas, Grant" userId="344b909e-46c6-4f2d-ac65-bf194b841eae" providerId="ADAL" clId="{40B51166-6E4E-AC40-8A04-1AD153983498}" dt="2018-10-11T13:14:02.302" v="2510" actId="1076"/>
          <ac:picMkLst>
            <pc:docMk/>
            <pc:sldMk cId="2823849723" sldId="269"/>
            <ac:picMk id="4" creationId="{24D697EB-A736-044D-9AFB-15BAF93F357E}"/>
          </ac:picMkLst>
        </pc:picChg>
        <pc:picChg chg="add mod">
          <ac:chgData name="Bourzikas, Grant" userId="344b909e-46c6-4f2d-ac65-bf194b841eae" providerId="ADAL" clId="{40B51166-6E4E-AC40-8A04-1AD153983498}" dt="2018-10-11T13:14:03.862" v="2511" actId="1076"/>
          <ac:picMkLst>
            <pc:docMk/>
            <pc:sldMk cId="2823849723" sldId="269"/>
            <ac:picMk id="6" creationId="{2301688B-FB3A-C545-9439-C2D05E19E2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08F-4302-9A4A-B0C4-6B4B6A806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E2ADA-EB0C-5148-8ACA-05AE1D25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CCFE-9CF8-B84E-9193-55D3717A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BEBB-7FD1-F047-A710-42FBE766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59C0-6A66-1642-92D7-7DC83D87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4B8B-05D9-9443-860D-1D31ECCD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0EAC6-0B40-D145-8BAC-3CCACDEC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BF5A-2640-D44A-904E-868F6E5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ABC4-992E-5142-946D-91A7BEEA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2671-20EC-0442-9545-69659BAC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8DB6C-658C-1F4F-B3E4-DFA611FE2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AB2F-296F-D045-AC30-E12A9B90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E527-044E-0646-8EF5-8F04F30A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84CF-4894-6A4D-A841-8F92FAC5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EB93-A99D-6E46-A56B-A269B314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00F2-F004-E848-9AAF-3D82E6C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9837-C23C-CA46-97F8-CBB30074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4DF4-7243-9E4E-ABAC-C457ADC7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083E-866D-414F-AEAC-D8BD13FC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7822-60A9-514A-BAB6-47F218BF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55F-6346-9C49-98DC-9FF9CF78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4708-DF36-2443-B5AD-3963ED936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F15F-9ED6-4048-AD58-1370B276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FE1D-35E9-0B4C-9033-0DA7931C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ED41-D721-9446-8E04-66206ACE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DA44-8211-1B4E-9FEF-87DA643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B381-977A-A541-9D3A-D458074E8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EB5D2-03A7-EB49-9D83-466662B9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41D5-C613-7A47-B5F6-8F82310F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A39C-C7FA-D940-AF66-2FC362D2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DCC1-45E2-2B44-B3B5-D4A42AB1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B981-1F49-7C41-A8C8-C6C423D0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DCBA-CA65-EA40-9C45-9B046742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92783-1123-A947-A300-DA96E3516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41062-C5B7-6B48-8ED1-449029879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113A2-14E0-7742-A2AD-F3DFCC0C5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5DBF-3E8B-2C4D-9E14-1179BCC2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167E0-8E3C-4540-9B21-6C0D8756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8A6E-F3BD-2E40-9787-B415151A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67D2-5FF2-2146-88F0-3B594A4B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9BD46-923B-5843-A310-291E6B37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78E74-DDF1-B947-94E8-00A0129A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5C3D5-BEFD-D142-954E-56D74879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07DC5-9665-D948-A083-B7F91056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A91B-8435-7C42-B0EC-A285E8CD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38EB1-961B-8B44-8AC7-1D5C603E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602-3654-9340-95F6-24A34D89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8C6C-CE05-2F4E-966B-110CBF90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CEAEE-F981-0E47-88B4-89649256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CEF7-3A7A-9544-9D87-140E88BB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8823-FEE9-AB4A-B57D-66294778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7940-6194-814C-8504-01FF893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FC7B-0216-D842-B654-EA224ADA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97061-C61E-604D-BD20-9D843F31B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9FB2-1282-AB46-A919-DFE2639B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3508F-3674-404C-9A9E-7E8C81F2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51D24-1173-634B-8BF4-2CD72ADC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A7A4-1A46-7D47-8931-9759E660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D34B0-E4CC-9240-B97C-AFDB0FAF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1F35-4C9B-CA45-B2AD-F6075B89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D521-DA9E-BB49-9320-2AE940CA3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5F83-7C57-1543-A601-914E7E02A1DF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639B-965F-DD40-B5FA-E43C5D17C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F47D-B195-AE43-A721-07EC75620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9A53-3F8E-7D4F-A40E-BB91A614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6E674E-9822-A948-8B9B-0E86BFB3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Josh Yi &amp; Grant Bourzikas</a:t>
            </a:r>
            <a:br>
              <a:rPr lang="en-US" sz="4800" dirty="0"/>
            </a:br>
            <a:r>
              <a:rPr lang="en-US" sz="4800" dirty="0"/>
              <a:t>Case </a:t>
            </a:r>
            <a:r>
              <a:rPr lang="en-US" sz="4800"/>
              <a:t>Study 2</a:t>
            </a:r>
            <a:endParaRPr lang="en-US" sz="4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550693-0716-6C4A-8003-0A1C07053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Doing Data Science</a:t>
            </a:r>
            <a:br>
              <a:rPr lang="en-US" dirty="0"/>
            </a:br>
            <a:r>
              <a:rPr lang="en-US" dirty="0"/>
              <a:t>MSDS 6306 – Fall 2018</a:t>
            </a:r>
            <a:br>
              <a:rPr lang="en-US" dirty="0"/>
            </a:br>
            <a:r>
              <a:rPr lang="en-US" dirty="0"/>
              <a:t>Sadler</a:t>
            </a:r>
          </a:p>
        </p:txBody>
      </p:sp>
    </p:spTree>
    <p:extLst>
      <p:ext uri="{BB962C8B-B14F-4D97-AF65-F5344CB8AC3E}">
        <p14:creationId xmlns:p14="http://schemas.microsoft.com/office/powerpoint/2010/main" val="396789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2F69C4-8AEB-FD44-8CDE-65439DF092FC}"/>
              </a:ext>
            </a:extLst>
          </p:cNvPr>
          <p:cNvSpPr txBox="1">
            <a:spLocks/>
          </p:cNvSpPr>
          <p:nvPr/>
        </p:nvSpPr>
        <p:spPr>
          <a:xfrm>
            <a:off x="457200" y="372253"/>
            <a:ext cx="8239328" cy="337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Executive Summary for </a:t>
            </a:r>
            <a:r>
              <a:rPr lang="en-US" sz="2400" dirty="0" err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BeerMeUp</a:t>
            </a:r>
            <a:endParaRPr lang="en-US" sz="24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Subsidiary of "Sadler, Bourzikas and Beer"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B5DC91-F99A-0E4E-881C-41B4AC26F18F}"/>
              </a:ext>
            </a:extLst>
          </p:cNvPr>
          <p:cNvSpPr txBox="1">
            <a:spLocks/>
          </p:cNvSpPr>
          <p:nvPr/>
        </p:nvSpPr>
        <p:spPr>
          <a:xfrm>
            <a:off x="472497" y="1640863"/>
            <a:ext cx="8230898" cy="193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What do we want to accomplish?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801044-2956-7843-B4CF-B01BEAFFB48E}"/>
              </a:ext>
            </a:extLst>
          </p:cNvPr>
          <p:cNvSpPr txBox="1">
            <a:spLocks/>
          </p:cNvSpPr>
          <p:nvPr/>
        </p:nvSpPr>
        <p:spPr>
          <a:xfrm>
            <a:off x="4737827" y="2406723"/>
            <a:ext cx="3958701" cy="2808692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42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we navigate the discussion?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0BCC2A-F94A-1547-B8B2-3C5231FCA655}"/>
              </a:ext>
            </a:extLst>
          </p:cNvPr>
          <p:cNvCxnSpPr>
            <a:cxnSpLocks/>
          </p:cNvCxnSpPr>
          <p:nvPr/>
        </p:nvCxnSpPr>
        <p:spPr>
          <a:xfrm>
            <a:off x="4281551" y="2074333"/>
            <a:ext cx="0" cy="21321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B61007-2FF2-A840-8025-F412FE9A4A93}"/>
              </a:ext>
            </a:extLst>
          </p:cNvPr>
          <p:cNvSpPr txBox="1">
            <a:spLocks/>
          </p:cNvSpPr>
          <p:nvPr/>
        </p:nvSpPr>
        <p:spPr>
          <a:xfrm>
            <a:off x="472497" y="2406723"/>
            <a:ext cx="3585132" cy="12708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42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Strategic Approach to utilize a 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an Understanding of the Competitive Landscape</a:t>
            </a:r>
          </a:p>
        </p:txBody>
      </p:sp>
    </p:spTree>
    <p:extLst>
      <p:ext uri="{BB962C8B-B14F-4D97-AF65-F5344CB8AC3E}">
        <p14:creationId xmlns:p14="http://schemas.microsoft.com/office/powerpoint/2010/main" val="78404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8D1525-925C-1A45-AB79-F066ADE739DC}"/>
              </a:ext>
            </a:extLst>
          </p:cNvPr>
          <p:cNvSpPr txBox="1"/>
          <p:nvPr/>
        </p:nvSpPr>
        <p:spPr>
          <a:xfrm>
            <a:off x="7858125" y="1543050"/>
            <a:ext cx="348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asdfasdf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AEEA75-4D02-BE40-A3D5-791CFB119E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91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 of Beers and Breweries</a:t>
            </a:r>
          </a:p>
        </p:txBody>
      </p:sp>
    </p:spTree>
    <p:extLst>
      <p:ext uri="{BB962C8B-B14F-4D97-AF65-F5344CB8AC3E}">
        <p14:creationId xmlns:p14="http://schemas.microsoft.com/office/powerpoint/2010/main" val="26889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7195-1A19-F441-8FF9-C943D5B6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02" y="322595"/>
            <a:ext cx="10515600" cy="783192"/>
          </a:xfrm>
        </p:spPr>
        <p:txBody>
          <a:bodyPr/>
          <a:lstStyle/>
          <a:p>
            <a:r>
              <a:rPr lang="en-US" dirty="0"/>
              <a:t>Key Comparison of IBU vs ABV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C3F6-E7A8-FB44-85E5-21E0A91A9A77}"/>
              </a:ext>
            </a:extLst>
          </p:cNvPr>
          <p:cNvSpPr txBox="1"/>
          <p:nvPr/>
        </p:nvSpPr>
        <p:spPr>
          <a:xfrm>
            <a:off x="5715991" y="1377296"/>
            <a:ext cx="569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Blah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0A624F-0E72-A049-ABB0-84317BE2AAF9}"/>
              </a:ext>
            </a:extLst>
          </p:cNvPr>
          <p:cNvSpPr txBox="1"/>
          <p:nvPr/>
        </p:nvSpPr>
        <p:spPr>
          <a:xfrm>
            <a:off x="7118276" y="1351664"/>
            <a:ext cx="348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F11CA6-1286-3845-9C0E-93A2709DCBA0}"/>
              </a:ext>
            </a:extLst>
          </p:cNvPr>
          <p:cNvSpPr txBox="1">
            <a:spLocks/>
          </p:cNvSpPr>
          <p:nvPr/>
        </p:nvSpPr>
        <p:spPr>
          <a:xfrm>
            <a:off x="806302" y="322595"/>
            <a:ext cx="10515600" cy="7831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Comparison of IBU vs ABV (cont.)</a:t>
            </a:r>
          </a:p>
        </p:txBody>
      </p:sp>
    </p:spTree>
    <p:extLst>
      <p:ext uri="{BB962C8B-B14F-4D97-AF65-F5344CB8AC3E}">
        <p14:creationId xmlns:p14="http://schemas.microsoft.com/office/powerpoint/2010/main" val="41192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D31-3763-4447-9F0D-0B6FB38A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8" y="375757"/>
            <a:ext cx="10515600" cy="714375"/>
          </a:xfrm>
        </p:spPr>
        <p:txBody>
          <a:bodyPr/>
          <a:lstStyle/>
          <a:p>
            <a:r>
              <a:rPr lang="en-US" dirty="0"/>
              <a:t>Executive Conclusion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39DA-815F-694F-94D3-72AC0196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91"/>
            <a:ext cx="5548270" cy="3951321"/>
          </a:xfrm>
        </p:spPr>
        <p:txBody>
          <a:bodyPr>
            <a:normAutofit/>
          </a:bodyPr>
          <a:lstStyle/>
          <a:p>
            <a:r>
              <a:rPr lang="en-US" sz="2400" dirty="0"/>
              <a:t>Blah</a:t>
            </a:r>
          </a:p>
          <a:p>
            <a:pPr marL="285750" indent="-28575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84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80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Wingdings</vt:lpstr>
      <vt:lpstr>Office Theme</vt:lpstr>
      <vt:lpstr> Josh Yi &amp; Grant Bourzikas Case Study 2</vt:lpstr>
      <vt:lpstr>PowerPoint Presentation</vt:lpstr>
      <vt:lpstr>PowerPoint Presentation</vt:lpstr>
      <vt:lpstr>Key Comparison of IBU vs ABV</vt:lpstr>
      <vt:lpstr>PowerPoint Presentation</vt:lpstr>
      <vt:lpstr>Executive Conclusion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Bourzikas</dc:creator>
  <cp:lastModifiedBy>Bourzikas, Grant</cp:lastModifiedBy>
  <cp:revision>1</cp:revision>
  <dcterms:created xsi:type="dcterms:W3CDTF">2018-10-05T21:52:23Z</dcterms:created>
  <dcterms:modified xsi:type="dcterms:W3CDTF">2018-11-29T02:32:39Z</dcterms:modified>
</cp:coreProperties>
</file>