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68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50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7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D44E-EDCC-4233-9E48-2CBB56638110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9701C3-A4F8-4A9E-AD6A-60D2CF1F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E85C-C7EC-4BF2-B22F-017252CBE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Predicting the outcome of terrorist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0C4B-2019-4C57-A7A6-724B3A185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3200" dirty="0"/>
          </a:p>
          <a:p>
            <a:r>
              <a:rPr lang="en-US" sz="3200" dirty="0"/>
              <a:t>Capstone Project Presentation</a:t>
            </a:r>
          </a:p>
          <a:p>
            <a:r>
              <a:rPr lang="en-US" sz="3200" dirty="0"/>
              <a:t>Josh You</a:t>
            </a:r>
          </a:p>
        </p:txBody>
      </p:sp>
    </p:spTree>
    <p:extLst>
      <p:ext uri="{BB962C8B-B14F-4D97-AF65-F5344CB8AC3E}">
        <p14:creationId xmlns:p14="http://schemas.microsoft.com/office/powerpoint/2010/main" val="335214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3596-C1A4-487B-96CE-5EA16AAD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C01E-B49A-4098-9F8D-7934D45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217"/>
            <a:ext cx="8596668" cy="4195145"/>
          </a:xfrm>
        </p:spPr>
        <p:txBody>
          <a:bodyPr>
            <a:normAutofit/>
          </a:bodyPr>
          <a:lstStyle/>
          <a:p>
            <a:r>
              <a:rPr lang="en-US" sz="2200" dirty="0"/>
              <a:t>Better accuracy than logistic regression: 79.86%</a:t>
            </a:r>
          </a:p>
          <a:p>
            <a:r>
              <a:rPr lang="en-US" sz="2200" dirty="0"/>
              <a:t>Most important features: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Longitude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Latitude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Firearms (weapon type)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Armed Assault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Suicide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564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0B6B-FF17-44D8-85F9-5CAF2771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5E2D-8964-4037-9DFA-ED9785D0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>
            <a:normAutofit/>
          </a:bodyPr>
          <a:lstStyle/>
          <a:p>
            <a:r>
              <a:rPr lang="en-US" sz="2200" dirty="0"/>
              <a:t>Location is a big factor, though government officials will largely be concerned with their own area</a:t>
            </a:r>
          </a:p>
          <a:p>
            <a:r>
              <a:rPr lang="en-US" sz="2200" dirty="0"/>
              <a:t>For weapons, bombs and firearms are associated with fatalities</a:t>
            </a:r>
          </a:p>
          <a:p>
            <a:r>
              <a:rPr lang="en-US" sz="2200" dirty="0"/>
              <a:t>Policymakers may wish to focus on </a:t>
            </a:r>
            <a:r>
              <a:rPr lang="en-US" sz="2200"/>
              <a:t>arms control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326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F7D2-D38E-41BB-A5F3-472AB5AF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435-A659-4EFE-85DF-914B83C2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200" dirty="0"/>
              <a:t>Analyses focused on specific countries or areas</a:t>
            </a:r>
          </a:p>
          <a:p>
            <a:r>
              <a:rPr lang="en-US" sz="2200" dirty="0"/>
              <a:t>Utilizing more info on attacks – either in the START dataset or another source</a:t>
            </a:r>
          </a:p>
          <a:p>
            <a:r>
              <a:rPr lang="en-US" sz="2200" dirty="0"/>
              <a:t>Predict severity of outcome</a:t>
            </a:r>
          </a:p>
        </p:txBody>
      </p:sp>
    </p:spTree>
    <p:extLst>
      <p:ext uri="{BB962C8B-B14F-4D97-AF65-F5344CB8AC3E}">
        <p14:creationId xmlns:p14="http://schemas.microsoft.com/office/powerpoint/2010/main" val="99640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CDB4-B001-4711-8A1E-91ACD7D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1064-F482-44D7-BFEA-6B36272D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Terrorism is a social problem with large negative effects and is a major concern of security officials and the general public</a:t>
            </a:r>
          </a:p>
          <a:p>
            <a:r>
              <a:rPr lang="en-US" sz="2200" dirty="0"/>
              <a:t>Individual attacks, or attempted attacks, can vary in their outcome. Can we analyze what factors affect whether at attack will lead to any deaths?</a:t>
            </a:r>
          </a:p>
        </p:txBody>
      </p:sp>
    </p:spTree>
    <p:extLst>
      <p:ext uri="{BB962C8B-B14F-4D97-AF65-F5344CB8AC3E}">
        <p14:creationId xmlns:p14="http://schemas.microsoft.com/office/powerpoint/2010/main" val="154113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A1DC-3C19-45FE-AC55-2A5FAF3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20CB-C7A6-4BFF-B1AB-268DB1C6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Global Terrorism Dataset: 170,000 terrorist attacks from 1970 to 2016</a:t>
            </a:r>
          </a:p>
          <a:p>
            <a:r>
              <a:rPr lang="en-US" sz="2200" dirty="0"/>
              <a:t>Compiled by the National Consortium for the Study of Terrorism and Responses to Terrorism (START) at the University of Maryland</a:t>
            </a:r>
          </a:p>
          <a:p>
            <a:r>
              <a:rPr lang="en-US" sz="2200" dirty="0"/>
              <a:t>Includes attacks and attempted attacks </a:t>
            </a:r>
          </a:p>
        </p:txBody>
      </p:sp>
    </p:spTree>
    <p:extLst>
      <p:ext uri="{BB962C8B-B14F-4D97-AF65-F5344CB8AC3E}">
        <p14:creationId xmlns:p14="http://schemas.microsoft.com/office/powerpoint/2010/main" val="23202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CCB0-083D-4AE0-BCB8-F2997D4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F6B4-43F6-410E-AEB6-482BB764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Dataset has over 100 columns:</a:t>
            </a:r>
          </a:p>
          <a:p>
            <a:r>
              <a:rPr lang="en-US" sz="2200" dirty="0"/>
              <a:t>Info on location, type of attack, weapons used, characteristics of the perpetrator and target, whether the attack succeeded, and outcome of the attack (deaths, injuries, property damage)</a:t>
            </a:r>
          </a:p>
        </p:txBody>
      </p:sp>
    </p:spTree>
    <p:extLst>
      <p:ext uri="{BB962C8B-B14F-4D97-AF65-F5344CB8AC3E}">
        <p14:creationId xmlns:p14="http://schemas.microsoft.com/office/powerpoint/2010/main" val="272285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E618-DE5D-42AE-BF5B-873C7349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94ED-6028-4779-9B5C-B77905E2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Removed rows with missing data – brought number of samples to ~140,000 from 170,000</a:t>
            </a:r>
          </a:p>
          <a:p>
            <a:r>
              <a:rPr lang="en-US" sz="2200" dirty="0"/>
              <a:t>Narrowed down variables to explanatory variables of interest – location region, attack type, target type, weapon type, and others</a:t>
            </a:r>
          </a:p>
        </p:txBody>
      </p:sp>
    </p:spTree>
    <p:extLst>
      <p:ext uri="{BB962C8B-B14F-4D97-AF65-F5344CB8AC3E}">
        <p14:creationId xmlns:p14="http://schemas.microsoft.com/office/powerpoint/2010/main" val="25925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4300-547A-4310-9036-72C9C7C4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76563" cy="1320800"/>
          </a:xfrm>
        </p:spPr>
        <p:txBody>
          <a:bodyPr/>
          <a:lstStyle/>
          <a:p>
            <a:r>
              <a:rPr lang="en-US" dirty="0"/>
              <a:t>Exploratory Data Analysis – Region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3B22-77B5-48D7-B631-DFE17C96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9097"/>
            <a:ext cx="8997889" cy="502920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74D4E-9650-42BB-A259-AAE22293A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9" y="1339096"/>
            <a:ext cx="7800143" cy="52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760D-21CE-401F-AA52-354A2B87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Attack 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12A5E5-6B31-4395-8C36-112E5687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57" y="1614862"/>
            <a:ext cx="5404267" cy="4820772"/>
          </a:xfrm>
        </p:spPr>
      </p:pic>
    </p:spTree>
    <p:extLst>
      <p:ext uri="{BB962C8B-B14F-4D97-AF65-F5344CB8AC3E}">
        <p14:creationId xmlns:p14="http://schemas.microsoft.com/office/powerpoint/2010/main" val="363513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CB7-A8B3-44F4-BC60-1876E17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Weapon 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02D63F-7ACD-4152-9985-CF76B576D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85" y="1554961"/>
            <a:ext cx="5412945" cy="4898090"/>
          </a:xfrm>
        </p:spPr>
      </p:pic>
    </p:spTree>
    <p:extLst>
      <p:ext uri="{BB962C8B-B14F-4D97-AF65-F5344CB8AC3E}">
        <p14:creationId xmlns:p14="http://schemas.microsoft.com/office/powerpoint/2010/main" val="372608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13ED-116A-453D-BFCA-4A4572A5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ACED-A75D-4492-B171-91B889B2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7"/>
            <a:ext cx="8596668" cy="4186436"/>
          </a:xfrm>
        </p:spPr>
        <p:txBody>
          <a:bodyPr>
            <a:normAutofit/>
          </a:bodyPr>
          <a:lstStyle/>
          <a:p>
            <a:r>
              <a:rPr lang="en-US" sz="2200" dirty="0"/>
              <a:t>Logistic regression resulted in 75.7% accuracy for predicting whether an attack leads to any fatalities (49% of attacks in the dataset were fatal)</a:t>
            </a:r>
          </a:p>
          <a:p>
            <a:r>
              <a:rPr lang="en-US" sz="2200" dirty="0"/>
              <a:t>Highest regression coefficients:</a:t>
            </a:r>
          </a:p>
          <a:p>
            <a:pPr lvl="1"/>
            <a:r>
              <a:rPr lang="en-US" sz="1800" dirty="0"/>
              <a:t>Suicide: 3.02</a:t>
            </a:r>
          </a:p>
          <a:p>
            <a:pPr lvl="1"/>
            <a:r>
              <a:rPr lang="en-US" sz="1800" dirty="0"/>
              <a:t>Assassination: 2.01</a:t>
            </a:r>
          </a:p>
          <a:p>
            <a:pPr lvl="1"/>
            <a:r>
              <a:rPr lang="en-US" sz="1800" dirty="0"/>
              <a:t>Utilities (target type): -1.37</a:t>
            </a:r>
          </a:p>
          <a:p>
            <a:pPr lvl="1"/>
            <a:r>
              <a:rPr lang="en-US" sz="1800" dirty="0"/>
              <a:t>Bombing: 1.17</a:t>
            </a:r>
          </a:p>
          <a:p>
            <a:pPr lvl="1"/>
            <a:r>
              <a:rPr lang="en-US" sz="1800" dirty="0"/>
              <a:t>Armed Assault: 1.09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028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342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Predicting the outcome of terrorist attacks</vt:lpstr>
      <vt:lpstr>The Problem</vt:lpstr>
      <vt:lpstr>Dataset</vt:lpstr>
      <vt:lpstr>Dataset (cont.)</vt:lpstr>
      <vt:lpstr>Data Cleaning</vt:lpstr>
      <vt:lpstr>Exploratory Data Analysis – Region and Year</vt:lpstr>
      <vt:lpstr>EDA – Attack Type</vt:lpstr>
      <vt:lpstr>EDA – Weapon Type</vt:lpstr>
      <vt:lpstr>Classification</vt:lpstr>
      <vt:lpstr>Random Forests</vt:lpstr>
      <vt:lpstr>Discussion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outcome of terrorist attacks</dc:title>
  <dc:creator>Josh You</dc:creator>
  <cp:lastModifiedBy>Josh You</cp:lastModifiedBy>
  <cp:revision>11</cp:revision>
  <dcterms:created xsi:type="dcterms:W3CDTF">2018-04-24T18:29:24Z</dcterms:created>
  <dcterms:modified xsi:type="dcterms:W3CDTF">2018-04-25T04:18:05Z</dcterms:modified>
</cp:coreProperties>
</file>