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CLUSTERING PARKING METER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Parking meter zone.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9381F8-6BBC-4905-84AE-260DDA23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Parking meter zone has only one price.</a:t>
            </a:r>
          </a:p>
          <a:p>
            <a:r>
              <a:rPr lang="en-US" sz="2800" dirty="0"/>
              <a:t>Find the best cluster for offer 3 different prices.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D954-8DA3-4A9E-A76F-D0EC23E6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0BBA-5495-417A-BB4F-31397FC4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Our</a:t>
            </a:r>
            <a:r>
              <a:rPr lang="en-US" dirty="0"/>
              <a:t> data is from December to now with every parking meter transaction. (277544 rows x 29 columns)</a:t>
            </a:r>
          </a:p>
          <a:p>
            <a:r>
              <a:rPr lang="en-US" dirty="0"/>
              <a:t>Parking meter location data</a:t>
            </a:r>
          </a:p>
          <a:p>
            <a:r>
              <a:rPr lang="en-US" dirty="0"/>
              <a:t>For analysis, I decided to sum each transaction import and count how many transaction for each parking meter.</a:t>
            </a:r>
          </a:p>
          <a:p>
            <a:r>
              <a:rPr lang="en-US" dirty="0"/>
              <a:t>Combine data location and the new cleaned data is 196 rows × 4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9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799F-CB02-4AAB-8B18-2F5EF12C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89549-2FC8-4556-A3B6-8C6B0457F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55103"/>
            <a:ext cx="5353878" cy="481922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457267-2073-451B-83EF-E7A75F97DCEC}"/>
              </a:ext>
            </a:extLst>
          </p:cNvPr>
          <p:cNvSpPr txBox="1">
            <a:spLocks/>
          </p:cNvSpPr>
          <p:nvPr/>
        </p:nvSpPr>
        <p:spPr>
          <a:xfrm>
            <a:off x="581193" y="2340864"/>
            <a:ext cx="5223260" cy="381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There is not relation between our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3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DB98-C033-4049-9F28-49B78D57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DE8-84C1-41CD-99D6-E4CB0ECF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3792025" cy="3622614"/>
          </a:xfrm>
        </p:spPr>
        <p:txBody>
          <a:bodyPr/>
          <a:lstStyle/>
          <a:p>
            <a:r>
              <a:rPr lang="en-US" dirty="0"/>
              <a:t>Lets fin k-values for this project but I need 3 different zones for my project. </a:t>
            </a:r>
          </a:p>
          <a:p>
            <a:r>
              <a:rPr lang="en-US" dirty="0"/>
              <a:t>Elbow curve method indicates 3 is a good option for me.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AFF2F-8F41-43F0-8C2C-0B170FCB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7" y="1890876"/>
            <a:ext cx="7458714" cy="432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3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9DC6-C6A2-4A4F-B35D-7DAB35C8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6706-21EF-494C-A984-871671E7A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3924547" cy="3634486"/>
          </a:xfrm>
        </p:spPr>
        <p:txBody>
          <a:bodyPr/>
          <a:lstStyle/>
          <a:p>
            <a:r>
              <a:rPr lang="en-US" dirty="0"/>
              <a:t>According to result we can cluster our parking zone in three different zone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945B3-1099-4A2D-996F-30EEE5F1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18" y="1908546"/>
            <a:ext cx="6695841" cy="36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3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1054-E337-46EC-AAA3-3CBFB04C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1DD-BFDD-4083-ADAB-9BFF92F5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of element for each cluster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3B0AF-5137-4369-9A74-2ABF4DF784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02" y="2340864"/>
            <a:ext cx="6995844" cy="28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7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FD0F-A248-4C39-A06D-4A6C3C8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map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343A-19DD-40B6-A0F2-A435C8FB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3"/>
            <a:ext cx="2175260" cy="3675623"/>
          </a:xfrm>
        </p:spPr>
        <p:txBody>
          <a:bodyPr/>
          <a:lstStyle/>
          <a:p>
            <a:r>
              <a:rPr lang="en-US" dirty="0"/>
              <a:t>Parkin meter zone with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43833-093B-4BB7-9C07-90585F16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44" y="2491407"/>
            <a:ext cx="8620163" cy="29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0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5464-6669-4F3C-AE5E-406BB762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7B9A-3263-475C-9CFC-B3B2C156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467886" cy="35033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My principal purpose with this algorithm was clustering my parking meter zone for adjust my price into three new prices. (workers, tourist, residents)</a:t>
            </a:r>
          </a:p>
          <a:p>
            <a:r>
              <a:rPr lang="en-US" dirty="0"/>
              <a:t>After to view results on map, I can identify another situation, some parking meters with less use are close or into the zone with high demand parking meter, this new view </a:t>
            </a:r>
            <a:r>
              <a:rPr lang="en-US"/>
              <a:t>is for adjust </a:t>
            </a:r>
            <a:r>
              <a:rPr lang="en-US" dirty="0"/>
              <a:t>location or investigate if there is an incident with useless parking meter. </a:t>
            </a:r>
          </a:p>
          <a:p>
            <a:r>
              <a:rPr lang="en-US" dirty="0"/>
              <a:t>I pretend to re-use this algorithm for new analysis for this project, with more data records and compare if there’s another import feature for analysis.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0E4F3-EE23-457A-B378-624B1CF5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036" y="2340864"/>
            <a:ext cx="5782988" cy="30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898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{1760F2FE-51F3-4F08-89FD-F273E1A1FE3D}tf33552983</Template>
  <TotalTime>0</TotalTime>
  <Words>260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CLUSTERING PARKING METER ZONE</vt:lpstr>
      <vt:lpstr>Parking meter zone.</vt:lpstr>
      <vt:lpstr>Data</vt:lpstr>
      <vt:lpstr>correlation</vt:lpstr>
      <vt:lpstr>K-means</vt:lpstr>
      <vt:lpstr>K-MEANS RESULT</vt:lpstr>
      <vt:lpstr>Cluster elements</vt:lpstr>
      <vt:lpstr>New map zone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2020-03-16T15:44:40Z</dcterms:created>
  <dcterms:modified xsi:type="dcterms:W3CDTF">2020-03-16T18:25:25Z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