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34"/>
  </p:notesMasterIdLst>
  <p:sldIdLst>
    <p:sldId id="639" r:id="rId5"/>
    <p:sldId id="608" r:id="rId6"/>
    <p:sldId id="609" r:id="rId7"/>
    <p:sldId id="631" r:id="rId8"/>
    <p:sldId id="620" r:id="rId9"/>
    <p:sldId id="623" r:id="rId10"/>
    <p:sldId id="633" r:id="rId11"/>
    <p:sldId id="632" r:id="rId12"/>
    <p:sldId id="610" r:id="rId13"/>
    <p:sldId id="615" r:id="rId14"/>
    <p:sldId id="619" r:id="rId15"/>
    <p:sldId id="626" r:id="rId16"/>
    <p:sldId id="630" r:id="rId17"/>
    <p:sldId id="625" r:id="rId18"/>
    <p:sldId id="617" r:id="rId19"/>
    <p:sldId id="618" r:id="rId20"/>
    <p:sldId id="515" r:id="rId21"/>
    <p:sldId id="516" r:id="rId22"/>
    <p:sldId id="517" r:id="rId23"/>
    <p:sldId id="518" r:id="rId24"/>
    <p:sldId id="621" r:id="rId25"/>
    <p:sldId id="605" r:id="rId26"/>
    <p:sldId id="616" r:id="rId27"/>
    <p:sldId id="634" r:id="rId28"/>
    <p:sldId id="635" r:id="rId29"/>
    <p:sldId id="611" r:id="rId30"/>
    <p:sldId id="612" r:id="rId31"/>
    <p:sldId id="613" r:id="rId32"/>
    <p:sldId id="61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0EAA43-9BE6-42A0-ABC1-59BCCC91B8BF}" v="3" dt="2024-10-29T14:34:56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966" autoAdjust="0"/>
  </p:normalViewPr>
  <p:slideViewPr>
    <p:cSldViewPr snapToGrid="0">
      <p:cViewPr varScale="1">
        <p:scale>
          <a:sx n="102" d="100"/>
          <a:sy n="102" d="100"/>
        </p:scale>
        <p:origin x="18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maev, Denis" userId="68511691-b206-4748-8bb9-d2b13f9ab831" providerId="ADAL" clId="{7B4E16B1-4A10-4074-98B9-BF629CE4C8FA}"/>
    <pc:docChg chg="custSel modSld">
      <pc:chgData name="Imaev, Denis" userId="68511691-b206-4748-8bb9-d2b13f9ab831" providerId="ADAL" clId="{7B4E16B1-4A10-4074-98B9-BF629CE4C8FA}" dt="2024-10-25T21:37:42.716" v="189" actId="207"/>
      <pc:docMkLst>
        <pc:docMk/>
      </pc:docMkLst>
      <pc:sldChg chg="modNotesTx">
        <pc:chgData name="Imaev, Denis" userId="68511691-b206-4748-8bb9-d2b13f9ab831" providerId="ADAL" clId="{7B4E16B1-4A10-4074-98B9-BF629CE4C8FA}" dt="2024-10-22T14:00:39.865" v="15" actId="20577"/>
        <pc:sldMkLst>
          <pc:docMk/>
          <pc:sldMk cId="1933700503" sldId="592"/>
        </pc:sldMkLst>
      </pc:sldChg>
      <pc:sldChg chg="modNotesTx">
        <pc:chgData name="Imaev, Denis" userId="68511691-b206-4748-8bb9-d2b13f9ab831" providerId="ADAL" clId="{7B4E16B1-4A10-4074-98B9-BF629CE4C8FA}" dt="2024-10-22T14:01:41.072" v="93" actId="20577"/>
        <pc:sldMkLst>
          <pc:docMk/>
          <pc:sldMk cId="4254017992" sldId="607"/>
        </pc:sldMkLst>
      </pc:sldChg>
      <pc:sldChg chg="modSp mod">
        <pc:chgData name="Imaev, Denis" userId="68511691-b206-4748-8bb9-d2b13f9ab831" providerId="ADAL" clId="{7B4E16B1-4A10-4074-98B9-BF629CE4C8FA}" dt="2024-10-25T21:37:42.716" v="189" actId="207"/>
        <pc:sldMkLst>
          <pc:docMk/>
          <pc:sldMk cId="776342416" sldId="618"/>
        </pc:sldMkLst>
        <pc:spChg chg="mod">
          <ac:chgData name="Imaev, Denis" userId="68511691-b206-4748-8bb9-d2b13f9ab831" providerId="ADAL" clId="{7B4E16B1-4A10-4074-98B9-BF629CE4C8FA}" dt="2024-10-25T21:37:42.716" v="189" actId="207"/>
          <ac:spMkLst>
            <pc:docMk/>
            <pc:sldMk cId="776342416" sldId="618"/>
            <ac:spMk id="3" creationId="{11D11FEB-30CF-BC16-A69D-1C2C02E0A6F6}"/>
          </ac:spMkLst>
        </pc:spChg>
      </pc:sldChg>
      <pc:sldChg chg="modSp mod">
        <pc:chgData name="Imaev, Denis" userId="68511691-b206-4748-8bb9-d2b13f9ab831" providerId="ADAL" clId="{7B4E16B1-4A10-4074-98B9-BF629CE4C8FA}" dt="2024-10-25T21:10:08.482" v="185" actId="6549"/>
        <pc:sldMkLst>
          <pc:docMk/>
          <pc:sldMk cId="2024492984" sldId="623"/>
        </pc:sldMkLst>
        <pc:spChg chg="mod">
          <ac:chgData name="Imaev, Denis" userId="68511691-b206-4748-8bb9-d2b13f9ab831" providerId="ADAL" clId="{7B4E16B1-4A10-4074-98B9-BF629CE4C8FA}" dt="2024-10-25T21:10:08.482" v="185" actId="6549"/>
          <ac:spMkLst>
            <pc:docMk/>
            <pc:sldMk cId="2024492984" sldId="623"/>
            <ac:spMk id="3" creationId="{4E923541-D70A-5BD2-EF0C-254659DE014D}"/>
          </ac:spMkLst>
        </pc:spChg>
      </pc:sldChg>
      <pc:sldChg chg="modSp mod">
        <pc:chgData name="Imaev, Denis" userId="68511691-b206-4748-8bb9-d2b13f9ab831" providerId="ADAL" clId="{7B4E16B1-4A10-4074-98B9-BF629CE4C8FA}" dt="2024-10-25T21:28:01.970" v="187" actId="20577"/>
        <pc:sldMkLst>
          <pc:docMk/>
          <pc:sldMk cId="2284602656" sldId="625"/>
        </pc:sldMkLst>
        <pc:spChg chg="mod">
          <ac:chgData name="Imaev, Denis" userId="68511691-b206-4748-8bb9-d2b13f9ab831" providerId="ADAL" clId="{7B4E16B1-4A10-4074-98B9-BF629CE4C8FA}" dt="2024-10-25T21:28:01.970" v="187" actId="20577"/>
          <ac:spMkLst>
            <pc:docMk/>
            <pc:sldMk cId="2284602656" sldId="625"/>
            <ac:spMk id="3" creationId="{F8B10A39-073C-B476-92E1-0982DDB12484}"/>
          </ac:spMkLst>
        </pc:spChg>
      </pc:sldChg>
      <pc:sldChg chg="modSp mod modNotesTx">
        <pc:chgData name="Imaev, Denis" userId="68511691-b206-4748-8bb9-d2b13f9ab831" providerId="ADAL" clId="{7B4E16B1-4A10-4074-98B9-BF629CE4C8FA}" dt="2024-10-25T20:57:11.218" v="109" actId="20577"/>
        <pc:sldMkLst>
          <pc:docMk/>
          <pc:sldMk cId="3057907961" sldId="631"/>
        </pc:sldMkLst>
        <pc:spChg chg="mod">
          <ac:chgData name="Imaev, Denis" userId="68511691-b206-4748-8bb9-d2b13f9ab831" providerId="ADAL" clId="{7B4E16B1-4A10-4074-98B9-BF629CE4C8FA}" dt="2024-10-25T20:57:11.218" v="109" actId="20577"/>
          <ac:spMkLst>
            <pc:docMk/>
            <pc:sldMk cId="3057907961" sldId="631"/>
            <ac:spMk id="3" creationId="{675035C2-8344-73F9-AB6C-B78979C7187C}"/>
          </ac:spMkLst>
        </pc:spChg>
      </pc:sldChg>
    </pc:docChg>
  </pc:docChgLst>
  <pc:docChgLst>
    <pc:chgData name="Zhao, Kathryn" userId="e82d455b-8178-43a2-b28f-e12ccb35dbdc" providerId="ADAL" clId="{7EEB787A-42E9-4763-A037-9E48748616A0}"/>
    <pc:docChg chg="undo custSel modSld sldOrd">
      <pc:chgData name="Zhao, Kathryn" userId="e82d455b-8178-43a2-b28f-e12ccb35dbdc" providerId="ADAL" clId="{7EEB787A-42E9-4763-A037-9E48748616A0}" dt="2024-10-21T21:49:06.935" v="806" actId="20577"/>
      <pc:docMkLst>
        <pc:docMk/>
      </pc:docMkLst>
      <pc:sldChg chg="modSp mod">
        <pc:chgData name="Zhao, Kathryn" userId="e82d455b-8178-43a2-b28f-e12ccb35dbdc" providerId="ADAL" clId="{7EEB787A-42E9-4763-A037-9E48748616A0}" dt="2024-10-21T19:43:04.429" v="3" actId="20577"/>
        <pc:sldMkLst>
          <pc:docMk/>
          <pc:sldMk cId="1142577873" sldId="595"/>
        </pc:sldMkLst>
        <pc:spChg chg="mod">
          <ac:chgData name="Zhao, Kathryn" userId="e82d455b-8178-43a2-b28f-e12ccb35dbdc" providerId="ADAL" clId="{7EEB787A-42E9-4763-A037-9E48748616A0}" dt="2024-10-21T19:43:04.429" v="3" actId="20577"/>
          <ac:spMkLst>
            <pc:docMk/>
            <pc:sldMk cId="1142577873" sldId="595"/>
            <ac:spMk id="8" creationId="{97993614-7FD1-165C-0B89-DB1CD192551D}"/>
          </ac:spMkLst>
        </pc:spChg>
      </pc:sldChg>
      <pc:sldChg chg="modNotesTx">
        <pc:chgData name="Zhao, Kathryn" userId="e82d455b-8178-43a2-b28f-e12ccb35dbdc" providerId="ADAL" clId="{7EEB787A-42E9-4763-A037-9E48748616A0}" dt="2024-10-21T20:10:41.598" v="624" actId="113"/>
        <pc:sldMkLst>
          <pc:docMk/>
          <pc:sldMk cId="265638977" sldId="597"/>
        </pc:sldMkLst>
      </pc:sldChg>
      <pc:sldChg chg="modNotesTx">
        <pc:chgData name="Zhao, Kathryn" userId="e82d455b-8178-43a2-b28f-e12ccb35dbdc" providerId="ADAL" clId="{7EEB787A-42E9-4763-A037-9E48748616A0}" dt="2024-10-21T20:01:56.849" v="410" actId="114"/>
        <pc:sldMkLst>
          <pc:docMk/>
          <pc:sldMk cId="3548095372" sldId="598"/>
        </pc:sldMkLst>
      </pc:sldChg>
      <pc:sldChg chg="modSp mod">
        <pc:chgData name="Zhao, Kathryn" userId="e82d455b-8178-43a2-b28f-e12ccb35dbdc" providerId="ADAL" clId="{7EEB787A-42E9-4763-A037-9E48748616A0}" dt="2024-10-21T20:16:05.998" v="649" actId="14100"/>
        <pc:sldMkLst>
          <pc:docMk/>
          <pc:sldMk cId="2656295032" sldId="600"/>
        </pc:sldMkLst>
        <pc:spChg chg="mod">
          <ac:chgData name="Zhao, Kathryn" userId="e82d455b-8178-43a2-b28f-e12ccb35dbdc" providerId="ADAL" clId="{7EEB787A-42E9-4763-A037-9E48748616A0}" dt="2024-10-21T20:13:36.727" v="633" actId="1076"/>
          <ac:spMkLst>
            <pc:docMk/>
            <pc:sldMk cId="2656295032" sldId="600"/>
            <ac:spMk id="17" creationId="{265FF3E3-950C-A7A6-4C4A-5C203EDE88F5}"/>
          </ac:spMkLst>
        </pc:spChg>
        <pc:spChg chg="mod">
          <ac:chgData name="Zhao, Kathryn" userId="e82d455b-8178-43a2-b28f-e12ccb35dbdc" providerId="ADAL" clId="{7EEB787A-42E9-4763-A037-9E48748616A0}" dt="2024-10-21T20:13:23.471" v="630" actId="1076"/>
          <ac:spMkLst>
            <pc:docMk/>
            <pc:sldMk cId="2656295032" sldId="600"/>
            <ac:spMk id="18" creationId="{55D610D0-E605-A3D6-536B-0E4FED5B473B}"/>
          </ac:spMkLst>
        </pc:spChg>
        <pc:spChg chg="mod">
          <ac:chgData name="Zhao, Kathryn" userId="e82d455b-8178-43a2-b28f-e12ccb35dbdc" providerId="ADAL" clId="{7EEB787A-42E9-4763-A037-9E48748616A0}" dt="2024-10-21T20:15:00.670" v="639" actId="14100"/>
          <ac:spMkLst>
            <pc:docMk/>
            <pc:sldMk cId="2656295032" sldId="600"/>
            <ac:spMk id="46" creationId="{40F260F8-E1E6-EC26-FB7D-E55250D3D984}"/>
          </ac:spMkLst>
        </pc:spChg>
        <pc:spChg chg="mod">
          <ac:chgData name="Zhao, Kathryn" userId="e82d455b-8178-43a2-b28f-e12ccb35dbdc" providerId="ADAL" clId="{7EEB787A-42E9-4763-A037-9E48748616A0}" dt="2024-10-21T20:13:10.942" v="626" actId="1076"/>
          <ac:spMkLst>
            <pc:docMk/>
            <pc:sldMk cId="2656295032" sldId="600"/>
            <ac:spMk id="48" creationId="{3200E866-6139-B4F0-5B2D-8485EF5AB557}"/>
          </ac:spMkLst>
        </pc:spChg>
        <pc:spChg chg="mod">
          <ac:chgData name="Zhao, Kathryn" userId="e82d455b-8178-43a2-b28f-e12ccb35dbdc" providerId="ADAL" clId="{7EEB787A-42E9-4763-A037-9E48748616A0}" dt="2024-10-21T20:15:07.379" v="644" actId="14100"/>
          <ac:spMkLst>
            <pc:docMk/>
            <pc:sldMk cId="2656295032" sldId="600"/>
            <ac:spMk id="49" creationId="{83EE4A51-3EFC-CAA3-E834-B3F2B69C31F0}"/>
          </ac:spMkLst>
        </pc:spChg>
        <pc:spChg chg="mod">
          <ac:chgData name="Zhao, Kathryn" userId="e82d455b-8178-43a2-b28f-e12ccb35dbdc" providerId="ADAL" clId="{7EEB787A-42E9-4763-A037-9E48748616A0}" dt="2024-10-21T20:13:27.887" v="631" actId="1076"/>
          <ac:spMkLst>
            <pc:docMk/>
            <pc:sldMk cId="2656295032" sldId="600"/>
            <ac:spMk id="50" creationId="{502C531A-1588-23E8-FFD4-71CF09749C97}"/>
          </ac:spMkLst>
        </pc:spChg>
        <pc:spChg chg="mod">
          <ac:chgData name="Zhao, Kathryn" userId="e82d455b-8178-43a2-b28f-e12ccb35dbdc" providerId="ADAL" clId="{7EEB787A-42E9-4763-A037-9E48748616A0}" dt="2024-10-21T20:15:12.906" v="648" actId="20577"/>
          <ac:spMkLst>
            <pc:docMk/>
            <pc:sldMk cId="2656295032" sldId="600"/>
            <ac:spMk id="86" creationId="{CB315855-9229-19AB-55FE-34F1F4A63FA7}"/>
          </ac:spMkLst>
        </pc:spChg>
        <pc:cxnChg chg="mod">
          <ac:chgData name="Zhao, Kathryn" userId="e82d455b-8178-43a2-b28f-e12ccb35dbdc" providerId="ADAL" clId="{7EEB787A-42E9-4763-A037-9E48748616A0}" dt="2024-10-21T20:13:36.727" v="633" actId="1076"/>
          <ac:cxnSpMkLst>
            <pc:docMk/>
            <pc:sldMk cId="2656295032" sldId="600"/>
            <ac:cxnSpMk id="19" creationId="{5D0A1306-564D-ADEE-1F5E-74E873497A0B}"/>
          </ac:cxnSpMkLst>
        </pc:cxnChg>
        <pc:cxnChg chg="mod">
          <ac:chgData name="Zhao, Kathryn" userId="e82d455b-8178-43a2-b28f-e12ccb35dbdc" providerId="ADAL" clId="{7EEB787A-42E9-4763-A037-9E48748616A0}" dt="2024-10-21T20:13:23.471" v="630" actId="1076"/>
          <ac:cxnSpMkLst>
            <pc:docMk/>
            <pc:sldMk cId="2656295032" sldId="600"/>
            <ac:cxnSpMk id="26" creationId="{C401A983-73AB-489F-4B85-D31185F3ED96}"/>
          </ac:cxnSpMkLst>
        </pc:cxnChg>
        <pc:cxnChg chg="mod">
          <ac:chgData name="Zhao, Kathryn" userId="e82d455b-8178-43a2-b28f-e12ccb35dbdc" providerId="ADAL" clId="{7EEB787A-42E9-4763-A037-9E48748616A0}" dt="2024-10-21T20:13:36.727" v="633" actId="1076"/>
          <ac:cxnSpMkLst>
            <pc:docMk/>
            <pc:sldMk cId="2656295032" sldId="600"/>
            <ac:cxnSpMk id="42" creationId="{A6986520-88D2-93E1-85AA-DA382F6651E2}"/>
          </ac:cxnSpMkLst>
        </pc:cxnChg>
        <pc:cxnChg chg="mod">
          <ac:chgData name="Zhao, Kathryn" userId="e82d455b-8178-43a2-b28f-e12ccb35dbdc" providerId="ADAL" clId="{7EEB787A-42E9-4763-A037-9E48748616A0}" dt="2024-10-21T20:13:23.471" v="630" actId="1076"/>
          <ac:cxnSpMkLst>
            <pc:docMk/>
            <pc:sldMk cId="2656295032" sldId="600"/>
            <ac:cxnSpMk id="53" creationId="{24D30C8D-645F-30E1-2ECA-9FBC95D99F3B}"/>
          </ac:cxnSpMkLst>
        </pc:cxnChg>
        <pc:cxnChg chg="mod">
          <ac:chgData name="Zhao, Kathryn" userId="e82d455b-8178-43a2-b28f-e12ccb35dbdc" providerId="ADAL" clId="{7EEB787A-42E9-4763-A037-9E48748616A0}" dt="2024-10-21T20:16:05.998" v="649" actId="14100"/>
          <ac:cxnSpMkLst>
            <pc:docMk/>
            <pc:sldMk cId="2656295032" sldId="600"/>
            <ac:cxnSpMk id="57" creationId="{D01D1876-431C-9FDC-87BC-B2BACEA633C3}"/>
          </ac:cxnSpMkLst>
        </pc:cxnChg>
      </pc:sldChg>
      <pc:sldChg chg="modNotesTx">
        <pc:chgData name="Zhao, Kathryn" userId="e82d455b-8178-43a2-b28f-e12ccb35dbdc" providerId="ADAL" clId="{7EEB787A-42E9-4763-A037-9E48748616A0}" dt="2024-10-21T20:21:01.317" v="798" actId="5793"/>
        <pc:sldMkLst>
          <pc:docMk/>
          <pc:sldMk cId="3083732582" sldId="601"/>
        </pc:sldMkLst>
      </pc:sldChg>
      <pc:sldChg chg="modNotesTx">
        <pc:chgData name="Zhao, Kathryn" userId="e82d455b-8178-43a2-b28f-e12ccb35dbdc" providerId="ADAL" clId="{7EEB787A-42E9-4763-A037-9E48748616A0}" dt="2024-10-21T21:45:26.020" v="802" actId="20577"/>
        <pc:sldMkLst>
          <pc:docMk/>
          <pc:sldMk cId="1242951563" sldId="602"/>
        </pc:sldMkLst>
      </pc:sldChg>
      <pc:sldChg chg="modSp mod">
        <pc:chgData name="Zhao, Kathryn" userId="e82d455b-8178-43a2-b28f-e12ccb35dbdc" providerId="ADAL" clId="{7EEB787A-42E9-4763-A037-9E48748616A0}" dt="2024-10-21T21:48:14.663" v="805" actId="20577"/>
        <pc:sldMkLst>
          <pc:docMk/>
          <pc:sldMk cId="3322449913" sldId="603"/>
        </pc:sldMkLst>
        <pc:spChg chg="mod">
          <ac:chgData name="Zhao, Kathryn" userId="e82d455b-8178-43a2-b28f-e12ccb35dbdc" providerId="ADAL" clId="{7EEB787A-42E9-4763-A037-9E48748616A0}" dt="2024-10-21T21:48:14.663" v="805" actId="20577"/>
          <ac:spMkLst>
            <pc:docMk/>
            <pc:sldMk cId="3322449913" sldId="603"/>
            <ac:spMk id="3" creationId="{8512C8BE-7166-BF4F-0AE6-383C3BF2E738}"/>
          </ac:spMkLst>
        </pc:spChg>
      </pc:sldChg>
      <pc:sldChg chg="modSp mod">
        <pc:chgData name="Zhao, Kathryn" userId="e82d455b-8178-43a2-b28f-e12ccb35dbdc" providerId="ADAL" clId="{7EEB787A-42E9-4763-A037-9E48748616A0}" dt="2024-10-21T21:49:06.935" v="806" actId="20577"/>
        <pc:sldMkLst>
          <pc:docMk/>
          <pc:sldMk cId="205229183" sldId="606"/>
        </pc:sldMkLst>
        <pc:spChg chg="mod">
          <ac:chgData name="Zhao, Kathryn" userId="e82d455b-8178-43a2-b28f-e12ccb35dbdc" providerId="ADAL" clId="{7EEB787A-42E9-4763-A037-9E48748616A0}" dt="2024-10-21T21:49:06.935" v="806" actId="20577"/>
          <ac:spMkLst>
            <pc:docMk/>
            <pc:sldMk cId="205229183" sldId="606"/>
            <ac:spMk id="3" creationId="{CE4F7944-1023-A2CD-0EFE-E9C13B0300F1}"/>
          </ac:spMkLst>
        </pc:spChg>
      </pc:sldChg>
      <pc:sldChg chg="ord">
        <pc:chgData name="Zhao, Kathryn" userId="e82d455b-8178-43a2-b28f-e12ccb35dbdc" providerId="ADAL" clId="{7EEB787A-42E9-4763-A037-9E48748616A0}" dt="2024-10-21T19:42:48.745" v="2"/>
        <pc:sldMkLst>
          <pc:docMk/>
          <pc:sldMk cId="1055096754" sldId="636"/>
        </pc:sldMkLst>
      </pc:sldChg>
      <pc:sldChg chg="ord">
        <pc:chgData name="Zhao, Kathryn" userId="e82d455b-8178-43a2-b28f-e12ccb35dbdc" providerId="ADAL" clId="{7EEB787A-42E9-4763-A037-9E48748616A0}" dt="2024-10-21T19:42:48.745" v="2"/>
        <pc:sldMkLst>
          <pc:docMk/>
          <pc:sldMk cId="1267793186" sldId="637"/>
        </pc:sldMkLst>
      </pc:sldChg>
      <pc:sldChg chg="modSp">
        <pc:chgData name="Zhao, Kathryn" userId="e82d455b-8178-43a2-b28f-e12ccb35dbdc" providerId="ADAL" clId="{7EEB787A-42E9-4763-A037-9E48748616A0}" dt="2024-10-21T19:42:00.470" v="0" actId="1036"/>
        <pc:sldMkLst>
          <pc:docMk/>
          <pc:sldMk cId="598923554" sldId="638"/>
        </pc:sldMkLst>
        <pc:picChg chg="mod">
          <ac:chgData name="Zhao, Kathryn" userId="e82d455b-8178-43a2-b28f-e12ccb35dbdc" providerId="ADAL" clId="{7EEB787A-42E9-4763-A037-9E48748616A0}" dt="2024-10-21T19:42:00.470" v="0" actId="1036"/>
          <ac:picMkLst>
            <pc:docMk/>
            <pc:sldMk cId="598923554" sldId="638"/>
            <ac:picMk id="1026" creationId="{A2F720C0-D212-323F-F02F-FE282E808E65}"/>
          </ac:picMkLst>
        </pc:picChg>
      </pc:sldChg>
    </pc:docChg>
  </pc:docChgLst>
  <pc:docChgLst>
    <pc:chgData name="Imaev, Denis" userId="68511691-b206-4748-8bb9-d2b13f9ab831" providerId="ADAL" clId="{7C0EAA43-9BE6-42A0-ABC1-59BCCC91B8BF}"/>
    <pc:docChg chg="undo custSel addSld delSld modSld">
      <pc:chgData name="Imaev, Denis" userId="68511691-b206-4748-8bb9-d2b13f9ab831" providerId="ADAL" clId="{7C0EAA43-9BE6-42A0-ABC1-59BCCC91B8BF}" dt="2024-10-29T14:54:36.692" v="251" actId="6549"/>
      <pc:docMkLst>
        <pc:docMk/>
      </pc:docMkLst>
      <pc:sldChg chg="add del">
        <pc:chgData name="Imaev, Denis" userId="68511691-b206-4748-8bb9-d2b13f9ab831" providerId="ADAL" clId="{7C0EAA43-9BE6-42A0-ABC1-59BCCC91B8BF}" dt="2024-10-29T14:32:26.324" v="52" actId="2696"/>
        <pc:sldMkLst>
          <pc:docMk/>
          <pc:sldMk cId="994087998" sldId="493"/>
        </pc:sldMkLst>
      </pc:sldChg>
      <pc:sldChg chg="add del modNotesTx">
        <pc:chgData name="Imaev, Denis" userId="68511691-b206-4748-8bb9-d2b13f9ab831" providerId="ADAL" clId="{7C0EAA43-9BE6-42A0-ABC1-59BCCC91B8BF}" dt="2024-10-29T14:54:27.696" v="250" actId="47"/>
        <pc:sldMkLst>
          <pc:docMk/>
          <pc:sldMk cId="1079680637" sldId="515"/>
        </pc:sldMkLst>
      </pc:sldChg>
      <pc:sldChg chg="add del modNotesTx">
        <pc:chgData name="Imaev, Denis" userId="68511691-b206-4748-8bb9-d2b13f9ab831" providerId="ADAL" clId="{7C0EAA43-9BE6-42A0-ABC1-59BCCC91B8BF}" dt="2024-10-29T14:54:27.696" v="250" actId="47"/>
        <pc:sldMkLst>
          <pc:docMk/>
          <pc:sldMk cId="3927926152" sldId="516"/>
        </pc:sldMkLst>
      </pc:sldChg>
      <pc:sldChg chg="modSp add del mod modNotesTx">
        <pc:chgData name="Imaev, Denis" userId="68511691-b206-4748-8bb9-d2b13f9ab831" providerId="ADAL" clId="{7C0EAA43-9BE6-42A0-ABC1-59BCCC91B8BF}" dt="2024-10-29T14:54:27.696" v="250" actId="47"/>
        <pc:sldMkLst>
          <pc:docMk/>
          <pc:sldMk cId="2025349489" sldId="517"/>
        </pc:sldMkLst>
        <pc:spChg chg="mod">
          <ac:chgData name="Imaev, Denis" userId="68511691-b206-4748-8bb9-d2b13f9ab831" providerId="ADAL" clId="{7C0EAA43-9BE6-42A0-ABC1-59BCCC91B8BF}" dt="2024-10-29T14:42:39.137" v="89" actId="21"/>
          <ac:spMkLst>
            <pc:docMk/>
            <pc:sldMk cId="2025349489" sldId="517"/>
            <ac:spMk id="4" creationId="{0B53C165-FD36-0DF1-7564-D57B9536EE20}"/>
          </ac:spMkLst>
        </pc:spChg>
      </pc:sldChg>
      <pc:sldChg chg="add del modNotesTx">
        <pc:chgData name="Imaev, Denis" userId="68511691-b206-4748-8bb9-d2b13f9ab831" providerId="ADAL" clId="{7C0EAA43-9BE6-42A0-ABC1-59BCCC91B8BF}" dt="2024-10-29T14:54:27.696" v="250" actId="47"/>
        <pc:sldMkLst>
          <pc:docMk/>
          <pc:sldMk cId="3375691739" sldId="518"/>
        </pc:sldMkLst>
      </pc:sldChg>
      <pc:sldChg chg="add del">
        <pc:chgData name="Imaev, Denis" userId="68511691-b206-4748-8bb9-d2b13f9ab831" providerId="ADAL" clId="{7C0EAA43-9BE6-42A0-ABC1-59BCCC91B8BF}" dt="2024-10-29T14:32:26.324" v="52" actId="2696"/>
        <pc:sldMkLst>
          <pc:docMk/>
          <pc:sldMk cId="2569194204" sldId="589"/>
        </pc:sldMkLst>
      </pc:sldChg>
      <pc:sldChg chg="add del">
        <pc:chgData name="Imaev, Denis" userId="68511691-b206-4748-8bb9-d2b13f9ab831" providerId="ADAL" clId="{7C0EAA43-9BE6-42A0-ABC1-59BCCC91B8BF}" dt="2024-10-29T14:32:26.324" v="52" actId="2696"/>
        <pc:sldMkLst>
          <pc:docMk/>
          <pc:sldMk cId="1480570015" sldId="590"/>
        </pc:sldMkLst>
      </pc:sldChg>
      <pc:sldChg chg="add del">
        <pc:chgData name="Imaev, Denis" userId="68511691-b206-4748-8bb9-d2b13f9ab831" providerId="ADAL" clId="{7C0EAA43-9BE6-42A0-ABC1-59BCCC91B8BF}" dt="2024-10-29T14:32:26.324" v="52" actId="2696"/>
        <pc:sldMkLst>
          <pc:docMk/>
          <pc:sldMk cId="4175827139" sldId="591"/>
        </pc:sldMkLst>
      </pc:sldChg>
      <pc:sldChg chg="add del">
        <pc:chgData name="Imaev, Denis" userId="68511691-b206-4748-8bb9-d2b13f9ab831" providerId="ADAL" clId="{7C0EAA43-9BE6-42A0-ABC1-59BCCC91B8BF}" dt="2024-10-29T14:32:26.324" v="52" actId="2696"/>
        <pc:sldMkLst>
          <pc:docMk/>
          <pc:sldMk cId="1933700503" sldId="592"/>
        </pc:sldMkLst>
      </pc:sldChg>
      <pc:sldChg chg="add del">
        <pc:chgData name="Imaev, Denis" userId="68511691-b206-4748-8bb9-d2b13f9ab831" providerId="ADAL" clId="{7C0EAA43-9BE6-42A0-ABC1-59BCCC91B8BF}" dt="2024-10-29T14:32:26.324" v="52" actId="2696"/>
        <pc:sldMkLst>
          <pc:docMk/>
          <pc:sldMk cId="2850275781" sldId="593"/>
        </pc:sldMkLst>
      </pc:sldChg>
      <pc:sldChg chg="add del">
        <pc:chgData name="Imaev, Denis" userId="68511691-b206-4748-8bb9-d2b13f9ab831" providerId="ADAL" clId="{7C0EAA43-9BE6-42A0-ABC1-59BCCC91B8BF}" dt="2024-10-29T14:32:26.324" v="52" actId="2696"/>
        <pc:sldMkLst>
          <pc:docMk/>
          <pc:sldMk cId="1595596991" sldId="594"/>
        </pc:sldMkLst>
      </pc:sldChg>
      <pc:sldChg chg="add del">
        <pc:chgData name="Imaev, Denis" userId="68511691-b206-4748-8bb9-d2b13f9ab831" providerId="ADAL" clId="{7C0EAA43-9BE6-42A0-ABC1-59BCCC91B8BF}" dt="2024-10-29T14:32:26.324" v="52" actId="2696"/>
        <pc:sldMkLst>
          <pc:docMk/>
          <pc:sldMk cId="1142577873" sldId="595"/>
        </pc:sldMkLst>
      </pc:sldChg>
      <pc:sldChg chg="add del">
        <pc:chgData name="Imaev, Denis" userId="68511691-b206-4748-8bb9-d2b13f9ab831" providerId="ADAL" clId="{7C0EAA43-9BE6-42A0-ABC1-59BCCC91B8BF}" dt="2024-10-29T14:32:26.324" v="52" actId="2696"/>
        <pc:sldMkLst>
          <pc:docMk/>
          <pc:sldMk cId="1094720735" sldId="596"/>
        </pc:sldMkLst>
      </pc:sldChg>
      <pc:sldChg chg="add del">
        <pc:chgData name="Imaev, Denis" userId="68511691-b206-4748-8bb9-d2b13f9ab831" providerId="ADAL" clId="{7C0EAA43-9BE6-42A0-ABC1-59BCCC91B8BF}" dt="2024-10-29T14:32:26.324" v="52" actId="2696"/>
        <pc:sldMkLst>
          <pc:docMk/>
          <pc:sldMk cId="265638977" sldId="597"/>
        </pc:sldMkLst>
      </pc:sldChg>
      <pc:sldChg chg="add del">
        <pc:chgData name="Imaev, Denis" userId="68511691-b206-4748-8bb9-d2b13f9ab831" providerId="ADAL" clId="{7C0EAA43-9BE6-42A0-ABC1-59BCCC91B8BF}" dt="2024-10-29T14:32:26.324" v="52" actId="2696"/>
        <pc:sldMkLst>
          <pc:docMk/>
          <pc:sldMk cId="3548095372" sldId="598"/>
        </pc:sldMkLst>
      </pc:sldChg>
      <pc:sldChg chg="add del">
        <pc:chgData name="Imaev, Denis" userId="68511691-b206-4748-8bb9-d2b13f9ab831" providerId="ADAL" clId="{7C0EAA43-9BE6-42A0-ABC1-59BCCC91B8BF}" dt="2024-10-29T14:32:26.324" v="52" actId="2696"/>
        <pc:sldMkLst>
          <pc:docMk/>
          <pc:sldMk cId="2878276287" sldId="599"/>
        </pc:sldMkLst>
      </pc:sldChg>
      <pc:sldChg chg="add del">
        <pc:chgData name="Imaev, Denis" userId="68511691-b206-4748-8bb9-d2b13f9ab831" providerId="ADAL" clId="{7C0EAA43-9BE6-42A0-ABC1-59BCCC91B8BF}" dt="2024-10-29T14:32:26.324" v="52" actId="2696"/>
        <pc:sldMkLst>
          <pc:docMk/>
          <pc:sldMk cId="2656295032" sldId="600"/>
        </pc:sldMkLst>
      </pc:sldChg>
      <pc:sldChg chg="add del">
        <pc:chgData name="Imaev, Denis" userId="68511691-b206-4748-8bb9-d2b13f9ab831" providerId="ADAL" clId="{7C0EAA43-9BE6-42A0-ABC1-59BCCC91B8BF}" dt="2024-10-29T14:32:26.324" v="52" actId="2696"/>
        <pc:sldMkLst>
          <pc:docMk/>
          <pc:sldMk cId="3083732582" sldId="601"/>
        </pc:sldMkLst>
      </pc:sldChg>
      <pc:sldChg chg="add del">
        <pc:chgData name="Imaev, Denis" userId="68511691-b206-4748-8bb9-d2b13f9ab831" providerId="ADAL" clId="{7C0EAA43-9BE6-42A0-ABC1-59BCCC91B8BF}" dt="2024-10-29T14:32:26.324" v="52" actId="2696"/>
        <pc:sldMkLst>
          <pc:docMk/>
          <pc:sldMk cId="1242951563" sldId="602"/>
        </pc:sldMkLst>
      </pc:sldChg>
      <pc:sldChg chg="add del">
        <pc:chgData name="Imaev, Denis" userId="68511691-b206-4748-8bb9-d2b13f9ab831" providerId="ADAL" clId="{7C0EAA43-9BE6-42A0-ABC1-59BCCC91B8BF}" dt="2024-10-29T14:32:26.324" v="52" actId="2696"/>
        <pc:sldMkLst>
          <pc:docMk/>
          <pc:sldMk cId="3322449913" sldId="603"/>
        </pc:sldMkLst>
      </pc:sldChg>
      <pc:sldChg chg="add del">
        <pc:chgData name="Imaev, Denis" userId="68511691-b206-4748-8bb9-d2b13f9ab831" providerId="ADAL" clId="{7C0EAA43-9BE6-42A0-ABC1-59BCCC91B8BF}" dt="2024-10-29T14:32:26.324" v="52" actId="2696"/>
        <pc:sldMkLst>
          <pc:docMk/>
          <pc:sldMk cId="207712852" sldId="604"/>
        </pc:sldMkLst>
      </pc:sldChg>
      <pc:sldChg chg="add del modNotesTx">
        <pc:chgData name="Imaev, Denis" userId="68511691-b206-4748-8bb9-d2b13f9ab831" providerId="ADAL" clId="{7C0EAA43-9BE6-42A0-ABC1-59BCCC91B8BF}" dt="2024-10-29T14:54:27.696" v="250" actId="47"/>
        <pc:sldMkLst>
          <pc:docMk/>
          <pc:sldMk cId="2623009596" sldId="605"/>
        </pc:sldMkLst>
      </pc:sldChg>
      <pc:sldChg chg="add del">
        <pc:chgData name="Imaev, Denis" userId="68511691-b206-4748-8bb9-d2b13f9ab831" providerId="ADAL" clId="{7C0EAA43-9BE6-42A0-ABC1-59BCCC91B8BF}" dt="2024-10-29T14:32:26.324" v="52" actId="2696"/>
        <pc:sldMkLst>
          <pc:docMk/>
          <pc:sldMk cId="205229183" sldId="606"/>
        </pc:sldMkLst>
      </pc:sldChg>
      <pc:sldChg chg="add del">
        <pc:chgData name="Imaev, Denis" userId="68511691-b206-4748-8bb9-d2b13f9ab831" providerId="ADAL" clId="{7C0EAA43-9BE6-42A0-ABC1-59BCCC91B8BF}" dt="2024-10-29T14:32:26.324" v="52" actId="2696"/>
        <pc:sldMkLst>
          <pc:docMk/>
          <pc:sldMk cId="4254017992" sldId="607"/>
        </pc:sldMkLst>
      </pc:sldChg>
      <pc:sldChg chg="add del modNotesTx">
        <pc:chgData name="Imaev, Denis" userId="68511691-b206-4748-8bb9-d2b13f9ab831" providerId="ADAL" clId="{7C0EAA43-9BE6-42A0-ABC1-59BCCC91B8BF}" dt="2024-10-29T14:54:27.696" v="250" actId="47"/>
        <pc:sldMkLst>
          <pc:docMk/>
          <pc:sldMk cId="295383179" sldId="608"/>
        </pc:sldMkLst>
      </pc:sldChg>
      <pc:sldChg chg="add del modNotesTx">
        <pc:chgData name="Imaev, Denis" userId="68511691-b206-4748-8bb9-d2b13f9ab831" providerId="ADAL" clId="{7C0EAA43-9BE6-42A0-ABC1-59BCCC91B8BF}" dt="2024-10-29T14:54:27.696" v="250" actId="47"/>
        <pc:sldMkLst>
          <pc:docMk/>
          <pc:sldMk cId="2481753114" sldId="609"/>
        </pc:sldMkLst>
      </pc:sldChg>
      <pc:sldChg chg="add del modNotesTx">
        <pc:chgData name="Imaev, Denis" userId="68511691-b206-4748-8bb9-d2b13f9ab831" providerId="ADAL" clId="{7C0EAA43-9BE6-42A0-ABC1-59BCCC91B8BF}" dt="2024-10-29T14:54:27.696" v="250" actId="47"/>
        <pc:sldMkLst>
          <pc:docMk/>
          <pc:sldMk cId="665997734" sldId="610"/>
        </pc:sldMkLst>
      </pc:sldChg>
      <pc:sldChg chg="add del modNotesTx">
        <pc:chgData name="Imaev, Denis" userId="68511691-b206-4748-8bb9-d2b13f9ab831" providerId="ADAL" clId="{7C0EAA43-9BE6-42A0-ABC1-59BCCC91B8BF}" dt="2024-10-29T14:54:27.696" v="250" actId="47"/>
        <pc:sldMkLst>
          <pc:docMk/>
          <pc:sldMk cId="2289162847" sldId="611"/>
        </pc:sldMkLst>
      </pc:sldChg>
      <pc:sldChg chg="add del modNotesTx">
        <pc:chgData name="Imaev, Denis" userId="68511691-b206-4748-8bb9-d2b13f9ab831" providerId="ADAL" clId="{7C0EAA43-9BE6-42A0-ABC1-59BCCC91B8BF}" dt="2024-10-29T14:54:27.696" v="250" actId="47"/>
        <pc:sldMkLst>
          <pc:docMk/>
          <pc:sldMk cId="1620854646" sldId="612"/>
        </pc:sldMkLst>
      </pc:sldChg>
      <pc:sldChg chg="add del modNotesTx">
        <pc:chgData name="Imaev, Denis" userId="68511691-b206-4748-8bb9-d2b13f9ab831" providerId="ADAL" clId="{7C0EAA43-9BE6-42A0-ABC1-59BCCC91B8BF}" dt="2024-10-29T14:54:27.696" v="250" actId="47"/>
        <pc:sldMkLst>
          <pc:docMk/>
          <pc:sldMk cId="2779300799" sldId="613"/>
        </pc:sldMkLst>
      </pc:sldChg>
      <pc:sldChg chg="add del modNotesTx">
        <pc:chgData name="Imaev, Denis" userId="68511691-b206-4748-8bb9-d2b13f9ab831" providerId="ADAL" clId="{7C0EAA43-9BE6-42A0-ABC1-59BCCC91B8BF}" dt="2024-10-29T14:54:36.692" v="251" actId="6549"/>
        <pc:sldMkLst>
          <pc:docMk/>
          <pc:sldMk cId="3768152178" sldId="614"/>
        </pc:sldMkLst>
      </pc:sldChg>
      <pc:sldChg chg="add del modNotesTx">
        <pc:chgData name="Imaev, Denis" userId="68511691-b206-4748-8bb9-d2b13f9ab831" providerId="ADAL" clId="{7C0EAA43-9BE6-42A0-ABC1-59BCCC91B8BF}" dt="2024-10-29T14:54:27.696" v="250" actId="47"/>
        <pc:sldMkLst>
          <pc:docMk/>
          <pc:sldMk cId="1287096483" sldId="615"/>
        </pc:sldMkLst>
      </pc:sldChg>
      <pc:sldChg chg="add del modNotesTx">
        <pc:chgData name="Imaev, Denis" userId="68511691-b206-4748-8bb9-d2b13f9ab831" providerId="ADAL" clId="{7C0EAA43-9BE6-42A0-ABC1-59BCCC91B8BF}" dt="2024-10-29T14:54:27.696" v="250" actId="47"/>
        <pc:sldMkLst>
          <pc:docMk/>
          <pc:sldMk cId="1202358181" sldId="616"/>
        </pc:sldMkLst>
      </pc:sldChg>
      <pc:sldChg chg="add del modNotesTx">
        <pc:chgData name="Imaev, Denis" userId="68511691-b206-4748-8bb9-d2b13f9ab831" providerId="ADAL" clId="{7C0EAA43-9BE6-42A0-ABC1-59BCCC91B8BF}" dt="2024-10-29T14:54:27.696" v="250" actId="47"/>
        <pc:sldMkLst>
          <pc:docMk/>
          <pc:sldMk cId="3866148457" sldId="617"/>
        </pc:sldMkLst>
      </pc:sldChg>
      <pc:sldChg chg="add del modNotesTx">
        <pc:chgData name="Imaev, Denis" userId="68511691-b206-4748-8bb9-d2b13f9ab831" providerId="ADAL" clId="{7C0EAA43-9BE6-42A0-ABC1-59BCCC91B8BF}" dt="2024-10-29T14:54:27.696" v="250" actId="47"/>
        <pc:sldMkLst>
          <pc:docMk/>
          <pc:sldMk cId="776342416" sldId="618"/>
        </pc:sldMkLst>
      </pc:sldChg>
      <pc:sldChg chg="add del modNotesTx">
        <pc:chgData name="Imaev, Denis" userId="68511691-b206-4748-8bb9-d2b13f9ab831" providerId="ADAL" clId="{7C0EAA43-9BE6-42A0-ABC1-59BCCC91B8BF}" dt="2024-10-29T14:54:27.696" v="250" actId="47"/>
        <pc:sldMkLst>
          <pc:docMk/>
          <pc:sldMk cId="1913387417" sldId="619"/>
        </pc:sldMkLst>
      </pc:sldChg>
      <pc:sldChg chg="add del modNotesTx">
        <pc:chgData name="Imaev, Denis" userId="68511691-b206-4748-8bb9-d2b13f9ab831" providerId="ADAL" clId="{7C0EAA43-9BE6-42A0-ABC1-59BCCC91B8BF}" dt="2024-10-29T14:54:27.696" v="250" actId="47"/>
        <pc:sldMkLst>
          <pc:docMk/>
          <pc:sldMk cId="99390936" sldId="620"/>
        </pc:sldMkLst>
      </pc:sldChg>
      <pc:sldChg chg="add del modNotesTx">
        <pc:chgData name="Imaev, Denis" userId="68511691-b206-4748-8bb9-d2b13f9ab831" providerId="ADAL" clId="{7C0EAA43-9BE6-42A0-ABC1-59BCCC91B8BF}" dt="2024-10-29T14:54:27.696" v="250" actId="47"/>
        <pc:sldMkLst>
          <pc:docMk/>
          <pc:sldMk cId="636931596" sldId="621"/>
        </pc:sldMkLst>
      </pc:sldChg>
      <pc:sldChg chg="add del modNotesTx">
        <pc:chgData name="Imaev, Denis" userId="68511691-b206-4748-8bb9-d2b13f9ab831" providerId="ADAL" clId="{7C0EAA43-9BE6-42A0-ABC1-59BCCC91B8BF}" dt="2024-10-29T14:54:27.696" v="250" actId="47"/>
        <pc:sldMkLst>
          <pc:docMk/>
          <pc:sldMk cId="2024492984" sldId="623"/>
        </pc:sldMkLst>
      </pc:sldChg>
      <pc:sldChg chg="add del">
        <pc:chgData name="Imaev, Denis" userId="68511691-b206-4748-8bb9-d2b13f9ab831" providerId="ADAL" clId="{7C0EAA43-9BE6-42A0-ABC1-59BCCC91B8BF}" dt="2024-10-29T14:32:26.324" v="52" actId="2696"/>
        <pc:sldMkLst>
          <pc:docMk/>
          <pc:sldMk cId="810130648" sldId="624"/>
        </pc:sldMkLst>
      </pc:sldChg>
      <pc:sldChg chg="add del modNotesTx">
        <pc:chgData name="Imaev, Denis" userId="68511691-b206-4748-8bb9-d2b13f9ab831" providerId="ADAL" clId="{7C0EAA43-9BE6-42A0-ABC1-59BCCC91B8BF}" dt="2024-10-29T14:54:27.696" v="250" actId="47"/>
        <pc:sldMkLst>
          <pc:docMk/>
          <pc:sldMk cId="2284602656" sldId="625"/>
        </pc:sldMkLst>
      </pc:sldChg>
      <pc:sldChg chg="add del modNotesTx">
        <pc:chgData name="Imaev, Denis" userId="68511691-b206-4748-8bb9-d2b13f9ab831" providerId="ADAL" clId="{7C0EAA43-9BE6-42A0-ABC1-59BCCC91B8BF}" dt="2024-10-29T14:54:27.696" v="250" actId="47"/>
        <pc:sldMkLst>
          <pc:docMk/>
          <pc:sldMk cId="3377912583" sldId="626"/>
        </pc:sldMkLst>
      </pc:sldChg>
      <pc:sldChg chg="add del">
        <pc:chgData name="Imaev, Denis" userId="68511691-b206-4748-8bb9-d2b13f9ab831" providerId="ADAL" clId="{7C0EAA43-9BE6-42A0-ABC1-59BCCC91B8BF}" dt="2024-10-29T14:32:26.324" v="52" actId="2696"/>
        <pc:sldMkLst>
          <pc:docMk/>
          <pc:sldMk cId="4175099264" sldId="628"/>
        </pc:sldMkLst>
      </pc:sldChg>
      <pc:sldChg chg="add del">
        <pc:chgData name="Imaev, Denis" userId="68511691-b206-4748-8bb9-d2b13f9ab831" providerId="ADAL" clId="{7C0EAA43-9BE6-42A0-ABC1-59BCCC91B8BF}" dt="2024-10-29T14:32:26.324" v="52" actId="2696"/>
        <pc:sldMkLst>
          <pc:docMk/>
          <pc:sldMk cId="2707449888" sldId="629"/>
        </pc:sldMkLst>
      </pc:sldChg>
      <pc:sldChg chg="add del modNotesTx">
        <pc:chgData name="Imaev, Denis" userId="68511691-b206-4748-8bb9-d2b13f9ab831" providerId="ADAL" clId="{7C0EAA43-9BE6-42A0-ABC1-59BCCC91B8BF}" dt="2024-10-29T14:54:27.696" v="250" actId="47"/>
        <pc:sldMkLst>
          <pc:docMk/>
          <pc:sldMk cId="3201593040" sldId="630"/>
        </pc:sldMkLst>
      </pc:sldChg>
      <pc:sldChg chg="add del modNotesTx">
        <pc:chgData name="Imaev, Denis" userId="68511691-b206-4748-8bb9-d2b13f9ab831" providerId="ADAL" clId="{7C0EAA43-9BE6-42A0-ABC1-59BCCC91B8BF}" dt="2024-10-29T14:54:27.696" v="250" actId="47"/>
        <pc:sldMkLst>
          <pc:docMk/>
          <pc:sldMk cId="3057907961" sldId="631"/>
        </pc:sldMkLst>
      </pc:sldChg>
      <pc:sldChg chg="add del modNotesTx">
        <pc:chgData name="Imaev, Denis" userId="68511691-b206-4748-8bb9-d2b13f9ab831" providerId="ADAL" clId="{7C0EAA43-9BE6-42A0-ABC1-59BCCC91B8BF}" dt="2024-10-29T14:54:27.696" v="250" actId="47"/>
        <pc:sldMkLst>
          <pc:docMk/>
          <pc:sldMk cId="351493918" sldId="632"/>
        </pc:sldMkLst>
      </pc:sldChg>
      <pc:sldChg chg="delSp modSp add del mod modNotesTx">
        <pc:chgData name="Imaev, Denis" userId="68511691-b206-4748-8bb9-d2b13f9ab831" providerId="ADAL" clId="{7C0EAA43-9BE6-42A0-ABC1-59BCCC91B8BF}" dt="2024-10-29T14:54:27.696" v="250" actId="47"/>
        <pc:sldMkLst>
          <pc:docMk/>
          <pc:sldMk cId="3823373896" sldId="633"/>
        </pc:sldMkLst>
        <pc:spChg chg="mod">
          <ac:chgData name="Imaev, Denis" userId="68511691-b206-4748-8bb9-d2b13f9ab831" providerId="ADAL" clId="{7C0EAA43-9BE6-42A0-ABC1-59BCCC91B8BF}" dt="2024-10-29T14:35:10.963" v="69" actId="255"/>
          <ac:spMkLst>
            <pc:docMk/>
            <pc:sldMk cId="3823373896" sldId="633"/>
            <ac:spMk id="3" creationId="{4E923541-D70A-5BD2-EF0C-254659DE014D}"/>
          </ac:spMkLst>
        </pc:spChg>
        <pc:picChg chg="del mod">
          <ac:chgData name="Imaev, Denis" userId="68511691-b206-4748-8bb9-d2b13f9ab831" providerId="ADAL" clId="{7C0EAA43-9BE6-42A0-ABC1-59BCCC91B8BF}" dt="2024-10-29T14:34:56.031" v="64" actId="478"/>
          <ac:picMkLst>
            <pc:docMk/>
            <pc:sldMk cId="3823373896" sldId="633"/>
            <ac:picMk id="1026" creationId="{C64954F8-AB98-CA01-FFCA-6FE0FA7FA35A}"/>
          </ac:picMkLst>
        </pc:picChg>
      </pc:sldChg>
      <pc:sldChg chg="add del modNotesTx">
        <pc:chgData name="Imaev, Denis" userId="68511691-b206-4748-8bb9-d2b13f9ab831" providerId="ADAL" clId="{7C0EAA43-9BE6-42A0-ABC1-59BCCC91B8BF}" dt="2024-10-29T14:54:27.696" v="250" actId="47"/>
        <pc:sldMkLst>
          <pc:docMk/>
          <pc:sldMk cId="1851335496" sldId="634"/>
        </pc:sldMkLst>
      </pc:sldChg>
      <pc:sldChg chg="add del modNotesTx">
        <pc:chgData name="Imaev, Denis" userId="68511691-b206-4748-8bb9-d2b13f9ab831" providerId="ADAL" clId="{7C0EAA43-9BE6-42A0-ABC1-59BCCC91B8BF}" dt="2024-10-29T14:54:27.696" v="250" actId="47"/>
        <pc:sldMkLst>
          <pc:docMk/>
          <pc:sldMk cId="3404600028" sldId="635"/>
        </pc:sldMkLst>
      </pc:sldChg>
      <pc:sldChg chg="add del">
        <pc:chgData name="Imaev, Denis" userId="68511691-b206-4748-8bb9-d2b13f9ab831" providerId="ADAL" clId="{7C0EAA43-9BE6-42A0-ABC1-59BCCC91B8BF}" dt="2024-10-29T14:32:26.324" v="52" actId="2696"/>
        <pc:sldMkLst>
          <pc:docMk/>
          <pc:sldMk cId="1055096754" sldId="636"/>
        </pc:sldMkLst>
      </pc:sldChg>
      <pc:sldChg chg="add del">
        <pc:chgData name="Imaev, Denis" userId="68511691-b206-4748-8bb9-d2b13f9ab831" providerId="ADAL" clId="{7C0EAA43-9BE6-42A0-ABC1-59BCCC91B8BF}" dt="2024-10-29T14:32:26.324" v="52" actId="2696"/>
        <pc:sldMkLst>
          <pc:docMk/>
          <pc:sldMk cId="1267793186" sldId="637"/>
        </pc:sldMkLst>
      </pc:sldChg>
      <pc:sldChg chg="add del">
        <pc:chgData name="Imaev, Denis" userId="68511691-b206-4748-8bb9-d2b13f9ab831" providerId="ADAL" clId="{7C0EAA43-9BE6-42A0-ABC1-59BCCC91B8BF}" dt="2024-10-29T14:32:26.324" v="52" actId="2696"/>
        <pc:sldMkLst>
          <pc:docMk/>
          <pc:sldMk cId="598923554" sldId="638"/>
        </pc:sldMkLst>
      </pc:sldChg>
      <pc:sldChg chg="modSp add del mod">
        <pc:chgData name="Imaev, Denis" userId="68511691-b206-4748-8bb9-d2b13f9ab831" providerId="ADAL" clId="{7C0EAA43-9BE6-42A0-ABC1-59BCCC91B8BF}" dt="2024-10-29T14:54:27.696" v="250" actId="47"/>
        <pc:sldMkLst>
          <pc:docMk/>
          <pc:sldMk cId="2773910977" sldId="639"/>
        </pc:sldMkLst>
        <pc:spChg chg="mod">
          <ac:chgData name="Imaev, Denis" userId="68511691-b206-4748-8bb9-d2b13f9ab831" providerId="ADAL" clId="{7C0EAA43-9BE6-42A0-ABC1-59BCCC91B8BF}" dt="2024-10-29T14:32:38.922" v="53" actId="6549"/>
          <ac:spMkLst>
            <pc:docMk/>
            <pc:sldMk cId="2773910977" sldId="639"/>
            <ac:spMk id="3" creationId="{5D678092-3F1C-8BED-DD45-472E7266718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3D9A9-723F-4A2B-AE62-D204C208DEE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EC715-1382-40EB-A4A0-506E92875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22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EB8C0-3425-9FB3-6DDE-F31D1FEBE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935511-2CB9-222F-C42C-E1E21D7AA0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D63C63-270B-4BCA-FA2B-560F9E961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46938-D900-71B2-C51E-79CDFDBDDD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66EEC-7952-4CDE-BA7C-696105BD46E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12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86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17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89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87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12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12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73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endParaRPr lang="en-US" sz="1400" baseline="0" dirty="0">
              <a:solidFill>
                <a:srgbClr val="000000"/>
              </a:solidFill>
              <a:effectLst/>
              <a:latin typeface="Gill Sans Nova Light" panose="020B03020201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250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C66EEC-7952-4CDE-BA7C-696105BD46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2502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372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solidFill>
                <a:srgbClr val="000000"/>
              </a:solidFill>
              <a:effectLst/>
              <a:latin typeface="Gill Sans Nova Light" panose="020B03020201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250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C66EEC-7952-4CDE-BA7C-696105BD46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2502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1879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Char char="-"/>
              <a:tabLst/>
              <a:defRPr/>
            </a:pPr>
            <a:endParaRPr lang="en-US" sz="1400" baseline="0" dirty="0">
              <a:solidFill>
                <a:srgbClr val="000000"/>
              </a:solidFill>
              <a:effectLst/>
              <a:latin typeface="Gill Sans Nova Light" panose="020B03020201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250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C66EEC-7952-4CDE-BA7C-696105BD46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2502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2715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98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Char char="-"/>
              <a:tabLst/>
              <a:defRPr/>
            </a:pPr>
            <a:endParaRPr lang="en-US" sz="1400" b="1" dirty="0">
              <a:solidFill>
                <a:srgbClr val="000000"/>
              </a:solidFill>
              <a:effectLst/>
              <a:latin typeface="Gill Sans Nova Light" panose="020B03020201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250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C66EEC-7952-4CDE-BA7C-696105BD46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2502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7005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49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271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109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605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977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623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303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115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18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05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34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00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38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04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54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8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8565" y="1112976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600" b="1" i="0" baseline="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9473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2A4A57F-0025-4BA5-AC58-24DC9A54D2B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35AE9FE-F616-4051-9F9E-F0490CE3F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9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2A4A57F-0025-4BA5-AC58-24DC9A54D2B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35AE9FE-F616-4051-9F9E-F0490CE3F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84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0AAB-26F2-AFDF-9769-54711C352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299C5-A74A-4567-C8B5-3A66A087F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19ECD-D1DC-9513-BED9-30AF1F736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FD46-5FB1-4724-B973-7811F67483E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853C8-32A9-DADB-F824-1BE76524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B2960-CB1E-9092-1F97-473111CC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E640-3532-4232-AD6C-C01A3209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99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87CA5-746A-75B7-3853-4A9E353D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D1F1D-C34F-BA9B-6035-C48FA5C78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ADDEE-AE55-1CA3-57DE-882003607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FD46-5FB1-4724-B973-7811F67483E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35058-5F24-3582-5B70-E38DF6E2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9355F-4F87-DBCF-FF30-7C17003B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E640-3532-4232-AD6C-C01A3209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95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E9EE-5F40-DBF3-3BF4-6827EE33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D5B8C-E514-D03A-7DBA-C8F9B530A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82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82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1B364-45B4-D6D7-5B6E-5D22F419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FD46-5FB1-4724-B973-7811F67483E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7EAE9-C050-40C3-CD3B-938F1BB8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4EB76-72D0-02EA-E72C-02536D5C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E640-3532-4232-AD6C-C01A3209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2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C8F00-F3CE-5906-426C-59DF0402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B6A60-C197-3EC9-2374-B2C52F129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79D03-0E3C-D4F8-377E-DDFE66A52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80FD8-DBBC-C596-0AE9-0410E974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FD46-5FB1-4724-B973-7811F67483E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37467-BEE2-8C0B-AB24-5CCE68F16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0385E-1C57-8E85-FEC0-D412F4AE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E640-3532-4232-AD6C-C01A3209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43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AB1A-951C-530C-5125-E25B4584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1ED40-1D0F-B19B-1BF7-D9441962B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11AEE-53E6-0331-4784-2C5282257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A2F120-04CA-073B-41BD-AE613C824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FF40AC-67C2-14F0-40EC-B54D4B422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30856-0FA7-7C39-7D6C-7D14DA1B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FD46-5FB1-4724-B973-7811F67483E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0F796-E05E-711B-4955-DA054494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AB8E85-40A5-0AF7-B929-1BC2D16D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E640-3532-4232-AD6C-C01A3209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5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5257A-48A3-61C4-6A80-5C1628C7C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05476E-B057-C14C-7498-917AAAA3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FD46-5FB1-4724-B973-7811F67483E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B50DB-D323-CB91-5738-8AF217E37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61040-A667-58F4-8ABD-954E97F5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E640-3532-4232-AD6C-C01A3209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527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59B1F8-ED18-A65B-C287-E9B86CC9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FD46-5FB1-4724-B973-7811F67483E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49CC8-99FC-7E7A-0620-BF7FD951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6A81C-E126-D999-F99D-E9E1F72E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E640-3532-4232-AD6C-C01A3209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112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61D1-9C91-3288-27A1-BE3395EC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D7B97-5238-8E7C-7F64-8C39E56AC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C7FE0-316B-CAC1-FA72-E9D845D17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CF5B3-0104-3585-58BF-783FEF42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FD46-5FB1-4724-B973-7811F67483E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74C65-D5B5-883E-EDB9-4D72A0E23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938AA-0902-B4EB-C207-6ACA6F02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E640-3532-4232-AD6C-C01A3209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4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5612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000" b="1" i="1" baseline="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1629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panose="05000000000000000000" pitchFamily="2" charset="2"/>
              <a:buChar char="Ø"/>
              <a:defRPr sz="2100"/>
            </a:lvl1pPr>
            <a:lvl2pPr marL="557213" indent="-214313">
              <a:buFont typeface="Wingdings" panose="05000000000000000000" pitchFamily="2" charset="2"/>
              <a:buChar char="§"/>
              <a:defRPr sz="21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55627" y="115614"/>
            <a:ext cx="299597" cy="354905"/>
          </a:xfrm>
          <a:prstGeom prst="rect">
            <a:avLst/>
          </a:prstGeom>
        </p:spPr>
        <p:txBody>
          <a:bodyPr/>
          <a:lstStyle>
            <a:lvl1pPr>
              <a:defRPr sz="750">
                <a:latin typeface="+mn-lt"/>
              </a:defRPr>
            </a:lvl1pPr>
          </a:lstStyle>
          <a:p>
            <a:fld id="{235AE9FE-F616-4051-9F9E-F0490CE3FA2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298368"/>
            <a:ext cx="8229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54C0D8-78F5-B8E2-8CC0-43C3EEEDC1C3}"/>
              </a:ext>
            </a:extLst>
          </p:cNvPr>
          <p:cNvCxnSpPr/>
          <p:nvPr/>
        </p:nvCxnSpPr>
        <p:spPr>
          <a:xfrm flipV="1">
            <a:off x="457200" y="1298368"/>
            <a:ext cx="8229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8536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F388-CC07-21F6-AFCD-528953C20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CF015B-DB0E-6546-AB4D-87F08004F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59AD8-76AA-6F28-43AC-191399871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E6C8F-E214-3DFB-25D6-6833B7616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FD46-5FB1-4724-B973-7811F67483E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672F5-EED8-5F16-EDE2-EE94F820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07EF6-5A98-3CF4-0746-FF40979B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E640-3532-4232-AD6C-C01A3209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65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D855-4CAA-3E7D-C480-3B6337D5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57490-DF37-9984-9B87-5DA395D56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41337-C14F-88C6-7587-7A9C274A5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FD46-5FB1-4724-B973-7811F67483E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C27CE-6492-4D26-B5F0-93C5F78C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0154C-C6BC-A5E1-CEFC-762F2F74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E640-3532-4232-AD6C-C01A3209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288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00840-31E6-1BF0-1B94-B287204D7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67A7E-2FB1-FA5B-9B37-85A125B8D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357BF-9B7F-4BD3-7745-D361CA3BF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FD46-5FB1-4724-B973-7811F67483E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C5BF-440E-6E80-D55D-60070857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012-6938-CDB8-8B3E-1562614C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E640-3532-4232-AD6C-C01A3209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67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8565" y="1112976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2700" b="1" i="0" baseline="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84497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5612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250" b="1" i="1" baseline="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1629"/>
          </a:xfrm>
          <a:prstGeom prst="rect">
            <a:avLst/>
          </a:prstGeom>
        </p:spPr>
        <p:txBody>
          <a:bodyPr/>
          <a:lstStyle>
            <a:lvl1pPr marL="192881" indent="-192881">
              <a:buFont typeface="Wingdings" panose="05000000000000000000" pitchFamily="2" charset="2"/>
              <a:buChar char="Ø"/>
              <a:defRPr sz="1575"/>
            </a:lvl1pPr>
            <a:lvl2pPr marL="417910" indent="-160735">
              <a:buFont typeface="Wingdings" panose="05000000000000000000" pitchFamily="2" charset="2"/>
              <a:buChar char="§"/>
              <a:defRPr sz="1575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55628" y="115616"/>
            <a:ext cx="299597" cy="354905"/>
          </a:xfrm>
          <a:prstGeom prst="rect">
            <a:avLst/>
          </a:prstGeom>
        </p:spPr>
        <p:txBody>
          <a:bodyPr/>
          <a:lstStyle>
            <a:lvl1pPr>
              <a:defRPr sz="563">
                <a:latin typeface="+mn-lt"/>
              </a:defRPr>
            </a:lvl1pPr>
          </a:lstStyle>
          <a:p>
            <a:fld id="{2ABBE6EC-54BD-DB4B-B578-86C0F7FC5F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457200" y="1298368"/>
            <a:ext cx="8229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1773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55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2025" b="1" cap="all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0218" y="141985"/>
            <a:ext cx="421690" cy="365125"/>
          </a:xfrm>
          <a:prstGeom prst="rect">
            <a:avLst/>
          </a:prstGeom>
        </p:spPr>
        <p:txBody>
          <a:bodyPr/>
          <a:lstStyle>
            <a:lvl1pPr>
              <a:defRPr sz="563">
                <a:latin typeface="+mn-lt"/>
              </a:defRPr>
            </a:lvl1pPr>
          </a:lstStyle>
          <a:p>
            <a:fld id="{2ABBE6EC-54BD-DB4B-B578-86C0F7FC5F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457200" y="3663260"/>
            <a:ext cx="8229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7942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124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192881" indent="-192881">
              <a:buFont typeface="Wingdings" panose="05000000000000000000" pitchFamily="2" charset="2"/>
              <a:buChar char="Ø"/>
              <a:defRPr sz="1350"/>
            </a:lvl1pPr>
            <a:lvl2pPr marL="417910" indent="-160735">
              <a:buFont typeface="Wingdings" panose="05000000000000000000" pitchFamily="2" charset="2"/>
              <a:buChar char="§"/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 marL="192881" indent="-192881">
              <a:buFont typeface="Wingdings" panose="05000000000000000000" pitchFamily="2" charset="2"/>
              <a:buChar char="Ø"/>
              <a:defRPr sz="1350"/>
            </a:lvl1pPr>
            <a:lvl2pPr marL="417910" indent="-160735">
              <a:buFont typeface="Wingdings" panose="05000000000000000000" pitchFamily="2" charset="2"/>
              <a:buChar char="§"/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161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02211" y="274068"/>
            <a:ext cx="266330" cy="365125"/>
          </a:xfrm>
          <a:prstGeom prst="rect">
            <a:avLst/>
          </a:prstGeom>
        </p:spPr>
        <p:txBody>
          <a:bodyPr/>
          <a:lstStyle>
            <a:lvl1pPr>
              <a:defRPr sz="563">
                <a:latin typeface="+mn-lt"/>
              </a:defRPr>
            </a:lvl1pPr>
          </a:lstStyle>
          <a:p>
            <a:fld id="{2ABBE6EC-54BD-DB4B-B578-86C0F7FC5F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668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4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55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2700" b="1" cap="all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0218" y="141983"/>
            <a:ext cx="421690" cy="365125"/>
          </a:xfrm>
          <a:prstGeom prst="rect">
            <a:avLst/>
          </a:prstGeom>
        </p:spPr>
        <p:txBody>
          <a:bodyPr/>
          <a:lstStyle>
            <a:lvl1pPr>
              <a:defRPr sz="750">
                <a:latin typeface="+mn-lt"/>
              </a:defRPr>
            </a:lvl1pPr>
          </a:lstStyle>
          <a:p>
            <a:fld id="{235AE9FE-F616-4051-9F9E-F0490CE3FA2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3663260"/>
            <a:ext cx="8229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24FDF70-E982-9A7B-2DC3-75F4FF20CC61}"/>
              </a:ext>
            </a:extLst>
          </p:cNvPr>
          <p:cNvCxnSpPr/>
          <p:nvPr/>
        </p:nvCxnSpPr>
        <p:spPr>
          <a:xfrm flipV="1">
            <a:off x="457200" y="3663260"/>
            <a:ext cx="8229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0109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724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857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777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702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B67F-8779-11C0-2D68-A41F2EF65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A2336-05D4-53EC-DE8D-EE7A196FD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824F6-02D5-3E73-C801-2A7BA1F4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17161-ED9C-1034-4B67-FEB40587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28F2C-836A-B7BE-3B58-9766E0F6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780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63DD-E88D-851F-9753-709D99BC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ED7FB-09AF-A0E8-E638-0E6814A12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12F25-65A1-434D-DD9F-6756E5C9C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97ED6-205C-FA2A-EEE0-83F5832F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C95E6-0C73-8F1A-C9B9-D617A6E3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131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4400-801E-5000-2C95-59DEC4A3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5F7FA-1329-265C-D9A7-9B0867807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C0FFA-F912-11C3-E3FA-71CC20862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A7F03-EDF9-36F0-D329-40235B80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07F55-5591-9CB5-4892-86A0EF94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771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81A9-35B0-C8B2-13D0-2DFAFB44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B7ADF-1665-AB06-5262-A12AC9C9D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99899-073B-2FC4-2ED7-B1BD9F646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65542-DE45-429F-4958-A6F24099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37030-3D45-A475-CE22-0225FD53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F2E0D-29CC-8E9C-2F72-C6436045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489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CBCE-D3AA-4654-2D36-6BDAB575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D7F6A-F239-D70E-F379-C2678205B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63500-F511-893D-8B4F-C80396A3E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CAF4A-ACFC-709A-E1DD-CB8F009A0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5AADB-61D9-322A-9B99-0FAC71CED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ABE99-4EED-D019-704C-2D9CC34C1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B8FFE7-28AB-FB7B-B161-7B6526F7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D9B11C-CF1B-DCDA-0BE5-A1CDEE32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934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EA9D-6542-AB38-BF28-3F99BFE5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D5463-8EE9-CF7B-B359-39087C7E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7BCCD-CAF9-DA46-A71D-ED29737C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AF95E-04F8-E311-ED5D-49BDAD01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4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2A4A57F-0025-4BA5-AC58-24DC9A54D2B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35AE9FE-F616-4051-9F9E-F0490CE3F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002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CD64C-89E7-9DC2-3EB7-E2E0D152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FAD6B-DB97-CF21-8A37-24FF5311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E33B6-5195-844E-9ED1-444C1FEB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253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499C-0F9D-DF11-9FBE-95558CB0D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7C03-AAF0-AA56-4114-F672B2E94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9EA66-3640-5998-2B60-B20ACA48D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7132E-D20E-3ED9-336D-B7B710CF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E0B9B-F595-4CE6-17C3-8842280B6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D13E9-BD9E-0856-06B6-FC84F9C2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071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72C6-6A03-7E88-2D34-7D9D00680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EC86C-77D8-E79C-74FF-71F868003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89DDC-5724-944C-ABF9-6B7CF3A6B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9474A-36A3-583C-7067-42204135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004C5-E8F9-FB1F-7570-207D48E8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400EC-A5C6-55CC-AE6E-6ECDFAE4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83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B168-FC45-F6A0-11B5-F2F81621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14344-9652-2AA5-A38F-508B390A4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5EA7F-139A-207A-5CD5-CC49E4C4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093F1-A3D7-2B47-746F-9742CFBDF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408BD-9086-44E1-5A5C-BB2B846D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140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DCEA1C-85FE-2CD5-B90C-73FABE8B6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309B3-BFE7-1B82-1099-D224686A8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3CAA8-F4E9-4DB4-F871-41C7E56C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F7D34-96AF-CC1F-12F2-7775057C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AE68A-16BB-C52A-5B0E-813ED6AB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268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AF36-AB09-0717-2977-4BD66137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C4A0B-1FC5-47FB-97CB-8EFAB013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3B1FA-421B-63C5-DBD3-0859C07C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97794-441A-9CDA-65AF-7FAF7DDC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5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panose="05000000000000000000" pitchFamily="2" charset="2"/>
              <a:buChar char="Ø"/>
              <a:defRPr sz="1800"/>
            </a:lvl1pPr>
            <a:lvl2pPr marL="557213" indent="-214313">
              <a:buFont typeface="Wingdings" panose="05000000000000000000" pitchFamily="2" charset="2"/>
              <a:buChar char="§"/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panose="05000000000000000000" pitchFamily="2" charset="2"/>
              <a:buChar char="Ø"/>
              <a:defRPr sz="1800"/>
            </a:lvl1pPr>
            <a:lvl2pPr marL="557213" indent="-214313">
              <a:buFont typeface="Wingdings" panose="05000000000000000000" pitchFamily="2" charset="2"/>
              <a:buChar char="§"/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2A4A57F-0025-4BA5-AC58-24DC9A54D2B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35AE9FE-F616-4051-9F9E-F0490CE3F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5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2A4A57F-0025-4BA5-AC58-24DC9A54D2B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02210" y="274068"/>
            <a:ext cx="266330" cy="365125"/>
          </a:xfrm>
          <a:prstGeom prst="rect">
            <a:avLst/>
          </a:prstGeom>
        </p:spPr>
        <p:txBody>
          <a:bodyPr/>
          <a:lstStyle>
            <a:lvl1pPr>
              <a:defRPr sz="750">
                <a:latin typeface="+mn-lt"/>
              </a:defRPr>
            </a:lvl1pPr>
          </a:lstStyle>
          <a:p>
            <a:fld id="{235AE9FE-F616-4051-9F9E-F0490CE3F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1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2A4A57F-0025-4BA5-AC58-24DC9A54D2B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35AE9FE-F616-4051-9F9E-F0490CE3F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5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2A4A57F-0025-4BA5-AC58-24DC9A54D2B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35AE9FE-F616-4051-9F9E-F0490CE3F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2A4A57F-0025-4BA5-AC58-24DC9A54D2B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35AE9FE-F616-4051-9F9E-F0490CE3F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3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 Template 2.jpg"/>
          <p:cNvPicPr>
            <a:picLocks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32" t="83218" r="-580"/>
          <a:stretch/>
        </p:blipFill>
        <p:spPr>
          <a:xfrm>
            <a:off x="8046720" y="5757567"/>
            <a:ext cx="1097280" cy="10972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4" y="6018148"/>
            <a:ext cx="4768299" cy="576118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5627" y="160003"/>
            <a:ext cx="299597" cy="354905"/>
          </a:xfrm>
          <a:prstGeom prst="rect">
            <a:avLst/>
          </a:prstGeom>
        </p:spPr>
        <p:txBody>
          <a:bodyPr/>
          <a:lstStyle>
            <a:lvl1pPr>
              <a:defRPr sz="750">
                <a:latin typeface="+mn-lt"/>
              </a:defRPr>
            </a:lvl1pPr>
          </a:lstStyle>
          <a:p>
            <a:fld id="{235AE9FE-F616-4051-9F9E-F0490CE3FA2C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 descr="PowerPoint Template 2.jpg">
            <a:extLst>
              <a:ext uri="{FF2B5EF4-FFF2-40B4-BE49-F238E27FC236}">
                <a16:creationId xmlns:a16="http://schemas.microsoft.com/office/drawing/2014/main" id="{34D16AC4-2E34-E6D8-4D40-BE1457800D62}"/>
              </a:ext>
            </a:extLst>
          </p:cNvPr>
          <p:cNvPicPr>
            <a:picLocks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32" t="83218" r="-580"/>
          <a:stretch/>
        </p:blipFill>
        <p:spPr>
          <a:xfrm>
            <a:off x="8046720" y="5757567"/>
            <a:ext cx="1097280" cy="1097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4F1038-40E9-65F3-8262-259166C16A4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4" y="6018148"/>
            <a:ext cx="4768299" cy="57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9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CC139-1DB6-EC88-71C2-9FE7FE9DE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B07B2-8C19-129B-59DD-BE29F9406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9D53A-063C-907A-82E9-62923ED78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D5FD46-5FB1-4724-B973-7811F67483E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9BD33-B719-07A5-87EC-48150F295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F45E8-5483-4D2B-D1F1-792CE5740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3FE640-3532-4232-AD6C-C01A3209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8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 Template 2.jpg"/>
          <p:cNvPicPr>
            <a:picLocks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32" t="83218" r="-580"/>
          <a:stretch/>
        </p:blipFill>
        <p:spPr>
          <a:xfrm>
            <a:off x="8046720" y="5757567"/>
            <a:ext cx="1097280" cy="10972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4" y="6018148"/>
            <a:ext cx="4768299" cy="576118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5628" y="160005"/>
            <a:ext cx="299597" cy="354905"/>
          </a:xfrm>
          <a:prstGeom prst="rect">
            <a:avLst/>
          </a:prstGeom>
        </p:spPr>
        <p:txBody>
          <a:bodyPr/>
          <a:lstStyle>
            <a:lvl1pPr>
              <a:defRPr sz="563">
                <a:latin typeface="+mn-lt"/>
              </a:defRPr>
            </a:lvl1pPr>
          </a:lstStyle>
          <a:p>
            <a:fld id="{2ABBE6EC-54BD-DB4B-B578-86C0F7FC5F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0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257175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25717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257175" rtl="0" eaLnBrk="1" latinLnBrk="0" hangingPunct="1">
        <a:spcBef>
          <a:spcPct val="20000"/>
        </a:spcBef>
        <a:buFont typeface="Arial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257175" rtl="0" eaLnBrk="1" latinLnBrk="0" hangingPunct="1">
        <a:spcBef>
          <a:spcPct val="20000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257175" rtl="0" eaLnBrk="1" latinLnBrk="0" hangingPunct="1">
        <a:spcBef>
          <a:spcPct val="20000"/>
        </a:spcBef>
        <a:buFont typeface="Arial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257175" rtl="0" eaLnBrk="1" latinLnBrk="0" hangingPunct="1">
        <a:spcBef>
          <a:spcPct val="20000"/>
        </a:spcBef>
        <a:buFont typeface="Arial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AB2C2-6C71-7C82-DF76-C3064329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F41AF-7E9F-3BB2-955F-CE2E04022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7246F-555E-5413-799B-659800E65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B72C6-0013-44EF-9334-7F5F498F3DA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C61AF-460A-5797-1F43-A6D452B83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FF3DC-C859-54A1-967C-94DB7EA81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3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kenaninstitute.unc.edu/rethinc/wp-content/uploads/2022/03/Park_-Andreas-Automated-Market-Makers.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te.io/learn/articles/what-is-luna/114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te.io/learn/articles/what-is-luna/114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fi-Cartel/salmonell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C1B26-ECA2-88CB-8855-48BA262E9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27C96-9325-1B5D-A584-359F6380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78092-3F1C-8BED-DD45-472E72667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959266"/>
            <a:ext cx="6172200" cy="3140645"/>
          </a:xfrm>
        </p:spPr>
        <p:txBody>
          <a:bodyPr/>
          <a:lstStyle/>
          <a:p>
            <a:pPr marL="257175" lvl="1" indent="-257175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500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7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Market Places and Market Makers</a:t>
            </a:r>
            <a:endParaRPr lang="en-US" sz="2700" b="1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800" i="1" dirty="0">
                <a:cs typeface="Arial" panose="020B0604020202020204" pitchFamily="34" charset="0"/>
              </a:rPr>
              <a:t>Kathryn Zhao</a:t>
            </a:r>
          </a:p>
          <a:p>
            <a:pPr marL="0" indent="0" algn="ctr">
              <a:buNone/>
            </a:pPr>
            <a:r>
              <a:rPr lang="en-US" sz="1800" i="1" dirty="0">
                <a:cs typeface="Arial" panose="020B0604020202020204" pitchFamily="34" charset="0"/>
              </a:rPr>
              <a:t>Denis Imaev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93863DA-BD81-A28D-8E5D-D74CC381B98D}"/>
              </a:ext>
            </a:extLst>
          </p:cNvPr>
          <p:cNvSpPr txBox="1">
            <a:spLocks/>
          </p:cNvSpPr>
          <p:nvPr/>
        </p:nvSpPr>
        <p:spPr>
          <a:xfrm>
            <a:off x="7658101" y="914463"/>
            <a:ext cx="276317" cy="1787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ABBE6EC-54BD-DB4B-B578-86C0F7FC5F81}" type="slidenum">
              <a:rPr lang="en-US" sz="900"/>
              <a:pPr/>
              <a:t>1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77391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4F50-175D-C813-BC22-D69170E8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B283F-7834-BFF7-404B-675FB8C47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0036"/>
            <a:ext cx="8229600" cy="4591793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ea typeface="Arial" panose="020B0604020202020204" pitchFamily="34" charset="0"/>
              </a:rPr>
              <a:t>Automated Market Makers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>
              <a:lnSpc>
                <a:spcPct val="115000"/>
              </a:lnSpc>
              <a:spcBef>
                <a:spcPts val="0"/>
              </a:spcBef>
            </a:pPr>
            <a:r>
              <a:rPr lang="en-US" sz="2000" b="1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Key idea (simple): </a:t>
            </a: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the relative </a:t>
            </a:r>
            <a:r>
              <a:rPr lang="en-US" sz="2000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price of an asset </a:t>
            </a: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against another asset is a direct reflection of the </a:t>
            </a:r>
            <a:r>
              <a:rPr lang="en-US" sz="2000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supply and demand (</a:t>
            </a:r>
            <a:r>
              <a:rPr lang="en-US" sz="2000" dirty="0" err="1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im</a:t>
            </a:r>
            <a:r>
              <a:rPr lang="en-US" sz="2000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)balance</a:t>
            </a: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. </a:t>
            </a:r>
          </a:p>
          <a:p>
            <a:pPr marL="0">
              <a:lnSpc>
                <a:spcPct val="115000"/>
              </a:lnSpc>
              <a:spcBef>
                <a:spcPts val="0"/>
              </a:spcBef>
            </a:pPr>
            <a:endParaRPr lang="en-US" sz="2000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Gill Sans Nova Light" panose="020B0302020104020203" pitchFamily="34" charset="0"/>
                <a:ea typeface="Arial" panose="020B0604020202020204" pitchFamily="34" charset="0"/>
              </a:rPr>
              <a:t>Let us</a:t>
            </a: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 fix this relationship with an </a:t>
            </a:r>
            <a:r>
              <a:rPr lang="en-US" sz="2000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equation</a:t>
            </a: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Gill Sans Nova Light" panose="020B0302020104020203" pitchFamily="34" charset="0"/>
                <a:ea typeface="Arial" panose="020B0604020202020204" pitchFamily="34" charset="0"/>
              </a:rPr>
              <a:t>Create a </a:t>
            </a:r>
            <a:r>
              <a:rPr lang="en-US" sz="2000" dirty="0">
                <a:solidFill>
                  <a:srgbClr val="FF0000"/>
                </a:solidFill>
                <a:latin typeface="Gill Sans Nova Light" panose="020B0302020104020203" pitchFamily="34" charset="0"/>
                <a:ea typeface="Arial" panose="020B0604020202020204" pitchFamily="34" charset="0"/>
              </a:rPr>
              <a:t>pool of two assets</a:t>
            </a:r>
          </a:p>
          <a:p>
            <a:pPr marL="0">
              <a:lnSpc>
                <a:spcPct val="115000"/>
              </a:lnSpc>
              <a:spcBef>
                <a:spcPts val="0"/>
              </a:spcBef>
            </a:pP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Make their relative price depend directly on their relative quantities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>
                <a:latin typeface="Gill Sans Nova Light" panose="020B0302020104020203" pitchFamily="34" charset="0"/>
                <a:ea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Gill Sans Nova Light" panose="020B0302020104020203" pitchFamily="34" charset="0"/>
                <a:ea typeface="Arial" panose="020B0604020202020204" pitchFamily="34" charset="0"/>
              </a:rPr>
              <a:t>When quantities change, price changes accordingly</a:t>
            </a:r>
            <a:endParaRPr lang="en-US" sz="2000" dirty="0">
              <a:solidFill>
                <a:srgbClr val="FF0000"/>
              </a:solidFill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>
              <a:lnSpc>
                <a:spcPct val="115000"/>
              </a:lnSpc>
              <a:spcBef>
                <a:spcPts val="0"/>
              </a:spcBef>
            </a:pPr>
            <a:r>
              <a:rPr lang="en-US" sz="2000" dirty="0">
                <a:latin typeface="Gill Sans Nova Light" panose="020B0302020104020203" pitchFamily="34" charset="0"/>
                <a:ea typeface="Arial" panose="020B0604020202020204" pitchFamily="34" charset="0"/>
              </a:rPr>
              <a:t>There may be different “equations”: AMM </a:t>
            </a:r>
            <a:r>
              <a:rPr lang="en-US" sz="2000" dirty="0">
                <a:solidFill>
                  <a:srgbClr val="FF0000"/>
                </a:solidFill>
                <a:latin typeface="Gill Sans Nova Light" panose="020B0302020104020203" pitchFamily="34" charset="0"/>
                <a:ea typeface="Arial" panose="020B0604020202020204" pitchFamily="34" charset="0"/>
              </a:rPr>
              <a:t>Curves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9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C6F5-1F89-E92E-C53E-2E8EACF3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B75A7-BC15-421B-8F23-E54B0B651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2240"/>
            <a:ext cx="2817694" cy="457959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effectLst/>
                <a:ea typeface="Arial" panose="020B0604020202020204" pitchFamily="34" charset="0"/>
              </a:rPr>
              <a:t>Constant Product AMM</a:t>
            </a:r>
            <a:endParaRPr lang="en-US" dirty="0"/>
          </a:p>
          <a:p>
            <a:pPr marL="0" indent="0">
              <a:buNone/>
            </a:pPr>
            <a:endParaRPr lang="en-US" sz="1000" dirty="0">
              <a:latin typeface="Gill Sans Nova Light" panose="020B0302020104020203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Assets A and B with quantities </a:t>
            </a:r>
            <a:r>
              <a:rPr lang="en-US" sz="1800" dirty="0" err="1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Qa</a:t>
            </a:r>
            <a:r>
              <a:rPr lang="en-US" sz="18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 and </a:t>
            </a:r>
            <a:r>
              <a:rPr lang="en-US" sz="1800" dirty="0" err="1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Qb</a:t>
            </a:r>
            <a:r>
              <a:rPr lang="en-US" sz="1800" dirty="0">
                <a:latin typeface="Gill Sans Nova Light" panose="020B0302020104020203" pitchFamily="34" charset="0"/>
                <a:ea typeface="Arial" panose="020B0604020202020204" pitchFamily="34" charset="0"/>
              </a:rPr>
              <a:t>: </a:t>
            </a:r>
            <a:endParaRPr lang="en-US" sz="1800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Qa</a:t>
            </a:r>
            <a:r>
              <a:rPr lang="en-US" sz="1800" b="1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 *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Qb</a:t>
            </a:r>
            <a:r>
              <a:rPr lang="en-US" sz="1800" b="1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 = k (constant)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Gill Sans Nova Light" panose="020B0302020104020203" pitchFamily="34" charset="0"/>
                <a:ea typeface="Arial Unicode MS"/>
                <a:cs typeface="Arial Unicode MS"/>
              </a:rPr>
              <a:t>To buy</a:t>
            </a:r>
            <a:r>
              <a:rPr lang="en-US" sz="1800" dirty="0">
                <a:effectLst/>
                <a:latin typeface="Gill Sans Nova Light" panose="020B0302020104020203" pitchFamily="34" charset="0"/>
                <a:ea typeface="Arial Unicode MS"/>
                <a:cs typeface="Arial Unicode MS"/>
              </a:rPr>
              <a:t> </a:t>
            </a:r>
            <a:r>
              <a:rPr lang="en-US" sz="1800" b="1" dirty="0" err="1">
                <a:effectLst/>
                <a:latin typeface="Gill Sans Nova Light" panose="020B0302020104020203" pitchFamily="34" charset="0"/>
                <a:ea typeface="Arial Unicode MS"/>
                <a:cs typeface="Arial Unicode MS"/>
              </a:rPr>
              <a:t>dX</a:t>
            </a:r>
            <a:r>
              <a:rPr lang="en-US" sz="1800" dirty="0">
                <a:effectLst/>
                <a:latin typeface="Gill Sans Nova Light" panose="020B0302020104020203" pitchFamily="34" charset="0"/>
                <a:ea typeface="Arial Unicode MS"/>
                <a:cs typeface="Arial Unicode MS"/>
              </a:rPr>
              <a:t> of the A token: pay </a:t>
            </a:r>
            <a:r>
              <a:rPr lang="en-US" sz="1800" b="1" dirty="0" err="1">
                <a:effectLst/>
                <a:latin typeface="Gill Sans Nova Light" panose="020B0302020104020203" pitchFamily="34" charset="0"/>
                <a:ea typeface="Arial Unicode MS"/>
                <a:cs typeface="Arial Unicode MS"/>
              </a:rPr>
              <a:t>dY</a:t>
            </a:r>
            <a:r>
              <a:rPr lang="en-US" sz="1800" b="1" dirty="0">
                <a:effectLst/>
                <a:latin typeface="Gill Sans Nova Light" panose="020B0302020104020203" pitchFamily="34" charset="0"/>
                <a:ea typeface="Arial Unicode MS"/>
                <a:cs typeface="Arial Unicode MS"/>
              </a:rPr>
              <a:t> </a:t>
            </a:r>
            <a:r>
              <a:rPr lang="en-US" sz="1800" dirty="0">
                <a:effectLst/>
                <a:latin typeface="Gill Sans Nova Light" panose="020B0302020104020203" pitchFamily="34" charset="0"/>
                <a:ea typeface="Arial Unicode MS"/>
                <a:cs typeface="Arial Unicode MS"/>
              </a:rPr>
              <a:t>of the B token where </a:t>
            </a:r>
            <a:r>
              <a:rPr lang="en-US" sz="1800" dirty="0" err="1">
                <a:effectLst/>
                <a:latin typeface="Gill Sans Nova Light" panose="020B0302020104020203" pitchFamily="34" charset="0"/>
                <a:ea typeface="Arial Unicode MS"/>
                <a:cs typeface="Arial Unicode MS"/>
              </a:rPr>
              <a:t>dY</a:t>
            </a:r>
            <a:r>
              <a:rPr lang="en-US" sz="1800" dirty="0">
                <a:effectLst/>
                <a:latin typeface="Gill Sans Nova Light" panose="020B0302020104020203" pitchFamily="34" charset="0"/>
                <a:ea typeface="Arial Unicode MS"/>
                <a:cs typeface="Arial Unicode MS"/>
              </a:rPr>
              <a:t> is </a:t>
            </a:r>
            <a:r>
              <a:rPr lang="en-US" sz="1800" dirty="0">
                <a:latin typeface="Gill Sans Nova Light" panose="020B0302020104020203" pitchFamily="34" charset="0"/>
                <a:ea typeface="Arial Unicode MS"/>
                <a:cs typeface="Arial Unicode MS"/>
              </a:rPr>
              <a:t>such that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Gill Sans Nova Light" panose="020B0302020104020203" pitchFamily="34" charset="0"/>
              <a:ea typeface="Arial Unicode MS"/>
              <a:cs typeface="Arial Unicode MS"/>
            </a:endParaRP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 Unicode MS"/>
                <a:cs typeface="Arial Unicode MS"/>
              </a:rPr>
              <a:t>(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 Unicode MS"/>
                <a:cs typeface="Arial Unicode MS"/>
              </a:rPr>
              <a:t>Qa</a:t>
            </a:r>
            <a:r>
              <a:rPr lang="en-US" sz="1800" b="1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 Unicode MS"/>
                <a:cs typeface="Arial Unicode MS"/>
              </a:rPr>
              <a:t> −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 Unicode MS"/>
                <a:cs typeface="Arial Unicode MS"/>
              </a:rPr>
              <a:t>dX</a:t>
            </a:r>
            <a:r>
              <a:rPr lang="en-US" sz="1800" b="1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 Unicode MS"/>
                <a:cs typeface="Arial Unicode MS"/>
              </a:rPr>
              <a:t>) × (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 Unicode MS"/>
                <a:cs typeface="Arial Unicode MS"/>
              </a:rPr>
              <a:t>Qb</a:t>
            </a:r>
            <a:r>
              <a:rPr lang="en-US" sz="1800" b="1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 Unicode MS"/>
                <a:cs typeface="Arial Unicode MS"/>
              </a:rPr>
              <a:t> +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 Unicode MS"/>
                <a:cs typeface="Arial Unicode MS"/>
              </a:rPr>
              <a:t>dY</a:t>
            </a:r>
            <a:r>
              <a:rPr lang="en-US" sz="1800" b="1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 Unicode MS"/>
                <a:cs typeface="Arial Unicode MS"/>
              </a:rPr>
              <a:t>) = k</a:t>
            </a:r>
            <a:endParaRPr lang="en-US" sz="1800" b="1" dirty="0">
              <a:solidFill>
                <a:srgbClr val="FF0000"/>
              </a:solidFill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diagram of swapping graph&#10;&#10;Description automatically generated with medium confidence">
            <a:extLst>
              <a:ext uri="{FF2B5EF4-FFF2-40B4-BE49-F238E27FC236}">
                <a16:creationId xmlns:a16="http://schemas.microsoft.com/office/drawing/2014/main" id="{FDEE741B-93DC-180A-AD6F-75EBAD5F2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894" y="1342241"/>
            <a:ext cx="5698141" cy="457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87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583B-B93F-1482-5F23-3998E4F2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pic>
        <p:nvPicPr>
          <p:cNvPr id="6" name="Picture 5" descr="A screenshot of a video game">
            <a:extLst>
              <a:ext uri="{FF2B5EF4-FFF2-40B4-BE49-F238E27FC236}">
                <a16:creationId xmlns:a16="http://schemas.microsoft.com/office/drawing/2014/main" id="{7D6B4754-BC4B-9F2B-FAF4-B39D07A5B8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2" t="9372" r="3613" b="4779"/>
          <a:stretch/>
        </p:blipFill>
        <p:spPr>
          <a:xfrm>
            <a:off x="1824195" y="2253618"/>
            <a:ext cx="5495609" cy="3582109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65E89E-2858-0288-C54E-52285D58A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1120"/>
            <a:ext cx="8229600" cy="816543"/>
          </a:xfrm>
        </p:spPr>
        <p:txBody>
          <a:bodyPr/>
          <a:lstStyle/>
          <a:p>
            <a:r>
              <a:rPr lang="en-US" dirty="0">
                <a:latin typeface="Gill Sans Nova Light" panose="020B0302020104020203" pitchFamily="34" charset="0"/>
              </a:rPr>
              <a:t> Pool of 5 ETH and 5 USDC</a:t>
            </a:r>
          </a:p>
          <a:p>
            <a:r>
              <a:rPr lang="en-US" dirty="0">
                <a:latin typeface="Gill Sans Nova Light" panose="020B0302020104020203" pitchFamily="34" charset="0"/>
              </a:rPr>
              <a:t> Initially, </a:t>
            </a:r>
            <a:r>
              <a:rPr lang="en-US" b="1" dirty="0">
                <a:solidFill>
                  <a:srgbClr val="FF0000"/>
                </a:solidFill>
                <a:latin typeface="Gill Sans Nova Light" panose="020B0302020104020203" pitchFamily="34" charset="0"/>
              </a:rPr>
              <a:t>1 ETH = 1 USDC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912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6B90D-BC30-9540-22CA-FDB8287F5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8334C-DA15-B53C-5A3D-65288A447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497"/>
            <a:ext cx="8229600" cy="818146"/>
          </a:xfrm>
        </p:spPr>
        <p:txBody>
          <a:bodyPr/>
          <a:lstStyle/>
          <a:p>
            <a:r>
              <a:rPr lang="en-US" dirty="0">
                <a:latin typeface="Gill Sans Nova Light" panose="020B0302020104020203" pitchFamily="34" charset="0"/>
              </a:rPr>
              <a:t>Buy 1 ETH: 1 ETH is removed… How much USDC needs to be added?</a:t>
            </a:r>
          </a:p>
          <a:p>
            <a:r>
              <a:rPr lang="en-US" dirty="0">
                <a:solidFill>
                  <a:srgbClr val="FF0000"/>
                </a:solidFill>
                <a:latin typeface="Gill Sans Nova Light" panose="020B0302020104020203" pitchFamily="34" charset="0"/>
              </a:rPr>
              <a:t>1 ETH = 1.25 USDC</a:t>
            </a:r>
            <a:r>
              <a:rPr lang="en-US" dirty="0">
                <a:latin typeface="Gill Sans Nova Light" panose="020B0302020104020203" pitchFamily="34" charset="0"/>
              </a:rPr>
              <a:t>! </a:t>
            </a:r>
            <a:r>
              <a:rPr lang="en-US" dirty="0">
                <a:solidFill>
                  <a:srgbClr val="FF0000"/>
                </a:solidFill>
                <a:latin typeface="Gill Sans Nova Light" panose="020B0302020104020203" pitchFamily="34" charset="0"/>
              </a:rPr>
              <a:t>ETH demand decreases USDC price</a:t>
            </a:r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ADC45C54-EB0F-C40C-6B7A-DF97CD82E2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" t="9695" r="3412" b="5651"/>
          <a:stretch/>
        </p:blipFill>
        <p:spPr>
          <a:xfrm>
            <a:off x="1874921" y="2346158"/>
            <a:ext cx="5394158" cy="349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93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72668-64DD-9A70-C10B-F652EA043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10A39-073C-B476-92E1-0982DDB12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96094"/>
            <a:ext cx="8229600" cy="452573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effectLst/>
              </a:rPr>
              <a:t>Impermanent Loss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2400" dirty="0">
                <a:latin typeface="Gill Sans Nova Light" panose="020B0302020104020203" pitchFamily="34" charset="0"/>
              </a:rPr>
              <a:t> Price of a token may </a:t>
            </a:r>
            <a:r>
              <a:rPr lang="en-US" sz="2400" dirty="0">
                <a:solidFill>
                  <a:srgbClr val="FF0000"/>
                </a:solidFill>
                <a:latin typeface="Gill Sans Nova Light" panose="020B0302020104020203" pitchFamily="34" charset="0"/>
              </a:rPr>
              <a:t>differ significantly from the original equilibrium </a:t>
            </a:r>
            <a:r>
              <a:rPr lang="en-US" sz="2400" dirty="0">
                <a:latin typeface="Gill Sans Nova Light" panose="020B0302020104020203" pitchFamily="34" charset="0"/>
              </a:rPr>
              <a:t>and from the overall </a:t>
            </a:r>
            <a:r>
              <a:rPr lang="en-US" sz="2400" dirty="0">
                <a:solidFill>
                  <a:srgbClr val="FF0000"/>
                </a:solidFill>
                <a:latin typeface="Gill Sans Nova Light" panose="020B0302020104020203" pitchFamily="34" charset="0"/>
              </a:rPr>
              <a:t>“market” price</a:t>
            </a:r>
          </a:p>
          <a:p>
            <a:r>
              <a:rPr lang="en-US" sz="2400" dirty="0">
                <a:latin typeface="Gill Sans Nova Light" panose="020B0302020104020203" pitchFamily="34" charset="0"/>
              </a:rPr>
              <a:t> Market forces gradually bring the balance back (hence “impermanent”)</a:t>
            </a:r>
          </a:p>
          <a:p>
            <a:pPr marL="0" indent="0">
              <a:buNone/>
            </a:pPr>
            <a:r>
              <a:rPr lang="en-US" sz="2400" dirty="0">
                <a:latin typeface="Gill Sans Nova Light" panose="020B0302020104020203" pitchFamily="34" charset="0"/>
              </a:rPr>
              <a:t>	Arbitrageurs buy the underpriced assets in the pool to liquidate somewhere else, restoring the equilibrium. So be patient.</a:t>
            </a:r>
          </a:p>
          <a:p>
            <a:r>
              <a:rPr lang="en-US" sz="2400" dirty="0">
                <a:latin typeface="Gill Sans Nova Light" panose="020B0302020104020203" pitchFamily="34" charset="0"/>
              </a:rPr>
              <a:t> AMM pools compensate liquidity providers with portion of fees for suffering IL.</a:t>
            </a:r>
          </a:p>
          <a:p>
            <a:r>
              <a:rPr lang="en-US" sz="2400" dirty="0">
                <a:latin typeface="Gill Sans Nova Light" panose="020B0302020104020203" pitchFamily="34" charset="0"/>
              </a:rPr>
              <a:t> IL is less pronounced with Stablecoins and Liquid pairs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02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F47F-293A-5015-41A5-A3459EB4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6D039-3A26-3A93-7B5B-ADB0D5EE2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2240"/>
            <a:ext cx="8229600" cy="457959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AMM Curves must make sense</a:t>
            </a:r>
            <a:r>
              <a:rPr lang="en-US" sz="2400" dirty="0">
                <a:latin typeface="Gill Sans Nova Light" panose="020B0302020104020203" pitchFamily="34" charset="0"/>
                <a:ea typeface="Arial" panose="020B0604020202020204" pitchFamily="34" charset="0"/>
              </a:rPr>
              <a:t>! </a:t>
            </a:r>
            <a:r>
              <a:rPr lang="en-US" sz="2400" dirty="0">
                <a:solidFill>
                  <a:srgbClr val="FF0000"/>
                </a:solidFill>
                <a:latin typeface="Gill Sans Nova Light" panose="020B0302020104020203" pitchFamily="34" charset="0"/>
                <a:ea typeface="Arial" panose="020B0604020202020204" pitchFamily="34" charset="0"/>
              </a:rPr>
              <a:t>Not any equation is suitable</a:t>
            </a:r>
            <a:endParaRPr lang="en-US" sz="2400" u="none" strike="noStrike" dirty="0">
              <a:solidFill>
                <a:srgbClr val="FF0000"/>
              </a:solidFill>
              <a:effectLst/>
              <a:highlight>
                <a:srgbClr val="FFFFFF"/>
              </a:highlight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ill Sans Nova Light" panose="020B0302020104020203" pitchFamily="34" charset="0"/>
                <a:ea typeface="Arial" panose="020B0604020202020204" pitchFamily="34" charset="0"/>
              </a:rPr>
              <a:t>Badly constructed AMM curves cause devastating issues: </a:t>
            </a:r>
            <a:r>
              <a:rPr lang="en-US" sz="2400" u="none" strike="noStrike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Gill Sans Nova Light" panose="020B0302020104020203" pitchFamily="34" charset="0"/>
                <a:ea typeface="Arial" panose="020B0604020202020204" pitchFamily="34" charset="0"/>
              </a:rPr>
              <a:t>FTX</a:t>
            </a:r>
          </a:p>
          <a:p>
            <a:pPr marL="0" indent="0">
              <a:buNone/>
            </a:pPr>
            <a:endParaRPr lang="en-US" sz="2400" dirty="0">
              <a:solidFill>
                <a:srgbClr val="222222"/>
              </a:solidFill>
              <a:highlight>
                <a:srgbClr val="FFFFFF"/>
              </a:highlight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222222"/>
              </a:solidFill>
              <a:highlight>
                <a:srgbClr val="FFFFFF"/>
              </a:highlight>
              <a:latin typeface="Gill Sans Nova Light" panose="020B0302020104020203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FC130-244E-EB49-9A36-AE66B6A82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834" y="2354413"/>
            <a:ext cx="4622332" cy="346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48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35E50-B7A3-72DA-8CFB-484C67AF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11FEB-30CF-BC16-A69D-1C2C02E0A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6258"/>
            <a:ext cx="8229600" cy="4565571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ea typeface="Arial" panose="020B0604020202020204" pitchFamily="34" charset="0"/>
              </a:rPr>
              <a:t>AMM disadvantages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“Impermanent Loss”: </a:t>
            </a:r>
            <a:r>
              <a:rPr lang="en-US" sz="20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price depends only on asset balance in the pool, it can fluctuate significantly from the “real” market price and can also be manipulated.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Large trade causes </a:t>
            </a:r>
            <a:r>
              <a:rPr lang="en-US" sz="2000" u="none" strike="noStrike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significant price impact</a:t>
            </a:r>
            <a:r>
              <a:rPr lang="en-US" sz="20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. 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Arbitrage between two different pools is possible, because price fluctuation in one due to a large trade is NOT propagated to the other quickly enough.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ill Sans Nova Light" panose="020B0302020104020203" pitchFamily="34" charset="0"/>
                <a:ea typeface="Arial" panose="020B0604020202020204" pitchFamily="34" charset="0"/>
              </a:rPr>
              <a:t>“…  </a:t>
            </a:r>
            <a:r>
              <a:rPr lang="en-US" sz="2000" b="1" i="1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Gill Sans Nova Light" panose="020B0302020104020203" pitchFamily="34" charset="0"/>
                <a:ea typeface="Arial" panose="020B0604020202020204" pitchFamily="34" charset="0"/>
              </a:rPr>
              <a:t>front running </a:t>
            </a:r>
            <a:r>
              <a:rPr lang="en-US" sz="2000" b="1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ill Sans Nova Light" panose="020B0302020104020203" pitchFamily="34" charset="0"/>
                <a:ea typeface="Arial" panose="020B0604020202020204" pitchFamily="34" charset="0"/>
              </a:rPr>
              <a:t>in the CPAMM model is always profitable </a:t>
            </a:r>
            <a:r>
              <a:rPr lang="en-US" sz="200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ill Sans Nova Light" panose="020B0302020104020203" pitchFamily="34" charset="0"/>
                <a:ea typeface="Arial" panose="020B0604020202020204" pitchFamily="34" charset="0"/>
              </a:rPr>
              <a:t>whereas it is not in the standard market making model. </a:t>
            </a:r>
            <a:r>
              <a:rPr lang="en-US" sz="2000" i="1" dirty="0">
                <a:effectLst/>
                <a:highlight>
                  <a:srgbClr val="FFFFFF"/>
                </a:highlight>
                <a:latin typeface="Gill Sans Nova Light" panose="020B0302020104020203" pitchFamily="34" charset="0"/>
                <a:ea typeface="Arial" panose="020B0604020202020204" pitchFamily="34" charset="0"/>
              </a:rPr>
              <a:t>This is a fundamental and </a:t>
            </a:r>
            <a:r>
              <a:rPr lang="en-US" sz="2000" b="1" i="1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Gill Sans Nova Light" panose="020B0302020104020203" pitchFamily="34" charset="0"/>
                <a:ea typeface="Arial" panose="020B0604020202020204" pitchFamily="34" charset="0"/>
              </a:rPr>
              <a:t>intrinsic problem in the CPAMM market maker model….”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i="1" dirty="0">
                <a:solidFill>
                  <a:srgbClr val="1155CC"/>
                </a:solidFill>
                <a:effectLst/>
                <a:highlight>
                  <a:srgbClr val="FFFFFF"/>
                </a:highlight>
                <a:latin typeface="Gill Sans Nova Light" panose="020B0302020104020203" pitchFamily="34" charset="0"/>
                <a:ea typeface="Arial" panose="020B0604020202020204" pitchFamily="34" charset="0"/>
                <a:hlinkClick r:id="rId3"/>
              </a:rPr>
              <a:t>(https://kenaninstitute.unc.edu/rethinc/wp-content/uploads/2022/03/Park_-Andreas-Automated-Market-Makers.pdf</a:t>
            </a:r>
            <a:r>
              <a:rPr lang="en-US" sz="2000" i="1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 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42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1" y="76283"/>
            <a:ext cx="368422" cy="2383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BBE6EC-54BD-DB4B-B578-86C0F7FC5F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3C165-FD36-0DF1-7564-D57B9536EE20}"/>
              </a:ext>
            </a:extLst>
          </p:cNvPr>
          <p:cNvSpPr txBox="1">
            <a:spLocks/>
          </p:cNvSpPr>
          <p:nvPr/>
        </p:nvSpPr>
        <p:spPr>
          <a:xfrm>
            <a:off x="457200" y="1297941"/>
            <a:ext cx="8229600" cy="45702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UST (Luna) Failure: when Automated Trading goes bad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Nova Light" panose="020B0302020104020203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85800" marR="0" lvl="1" indent="-285750" algn="l" defTabSz="457200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Dual-token system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00050" lvl="1" indent="0" fontAlgn="base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Stablecoin itself like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TerraUSD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(UST) and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governance token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LUNA </a:t>
            </a:r>
          </a:p>
          <a:p>
            <a:pPr marL="685800" marR="0" lvl="1" indent="-285750" algn="l" defTabSz="457200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Demand for UST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high,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&gt; $1: </a:t>
            </a:r>
          </a:p>
          <a:p>
            <a:pPr marL="400050" lvl="1" indent="0" fontAlgn="base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Burn LUNA /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mint some UST, increasing supply</a:t>
            </a:r>
          </a:p>
          <a:p>
            <a:pPr marL="685800" marR="0" lvl="1" indent="-285750" algn="l" defTabSz="457200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Demand for UST low,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&lt; $1: </a:t>
            </a:r>
          </a:p>
          <a:p>
            <a:pPr marL="400050" lvl="1" indent="0" fontAlgn="base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Buy UST and burn it in exchange for LUNA worth exactly $1.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Increased demand 	and decreases supply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pushes the price back up,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theory</a:t>
            </a:r>
          </a:p>
          <a:p>
            <a:pPr marL="685800" marR="0" lvl="1" indent="-285750" algn="l" defTabSz="457200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depends on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protocol adoption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market players to be involved!</a:t>
            </a:r>
          </a:p>
        </p:txBody>
      </p:sp>
    </p:spTree>
    <p:extLst>
      <p:ext uri="{BB962C8B-B14F-4D97-AF65-F5344CB8AC3E}">
        <p14:creationId xmlns:p14="http://schemas.microsoft.com/office/powerpoint/2010/main" val="1079680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329654"/>
            <a:ext cx="8229600" cy="4677445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1" y="76283"/>
            <a:ext cx="368422" cy="2383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BBE6EC-54BD-DB4B-B578-86C0F7FC5F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3C165-FD36-0DF1-7564-D57B9536EE20}"/>
              </a:ext>
            </a:extLst>
          </p:cNvPr>
          <p:cNvSpPr txBox="1">
            <a:spLocks/>
          </p:cNvSpPr>
          <p:nvPr/>
        </p:nvSpPr>
        <p:spPr>
          <a:xfrm>
            <a:off x="457200" y="1313843"/>
            <a:ext cx="8229600" cy="45702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UST (continued): arbitrage ensuring stability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Nova Light" panose="020B0302020104020203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ill Sans Nova Light" panose="020B03020201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ill Sans Nova Light" panose="020B03020201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02122"/>
              </a:solidFill>
              <a:effectLst/>
              <a:uLnTx/>
              <a:uFillTx/>
              <a:latin typeface="Gill Sans Nova Light" panose="020B0302020104020203" pitchFamily="34" charset="0"/>
              <a:ea typeface="Times New Roman" panose="02020603050405020304" pitchFamily="18" charset="0"/>
              <a:cs typeface="Gill Sans Nova Light" panose="020B0302020104020203" pitchFamily="34" charset="0"/>
            </a:endParaRP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202122"/>
              </a:solidFill>
              <a:effectLst/>
              <a:uLnTx/>
              <a:uFillTx/>
              <a:latin typeface="Gill Sans Nova Light" panose="020B0302020104020203" pitchFamily="34" charset="0"/>
              <a:ea typeface="Times New Roman" panose="02020603050405020304" pitchFamily="18" charset="0"/>
              <a:cs typeface="Gill Sans Nova Light" panose="020B0302020104020203" pitchFamily="34" charset="0"/>
            </a:endParaRP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202122"/>
              </a:solidFill>
              <a:effectLst/>
              <a:uLnTx/>
              <a:uFillTx/>
              <a:latin typeface="Gill Sans Nova Light" panose="020B0302020104020203" pitchFamily="34" charset="0"/>
              <a:ea typeface="Times New Roman" panose="02020603050405020304" pitchFamily="18" charset="0"/>
              <a:cs typeface="Gill Sans Nova Light" panose="020B0302020104020203" pitchFamily="34" charset="0"/>
            </a:endParaRPr>
          </a:p>
          <a:p>
            <a:pPr marL="0" marR="0" lvl="0" indent="-285750" algn="l" defTabSz="457200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Nova Light" panose="020B0302020104020203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Source: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  <a:hlinkClick r:id="rId3"/>
              </a:rPr>
              <a:t>https://www.gate.io/learn/articles/what-is-luna/114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1" y="1857040"/>
            <a:ext cx="5148262" cy="3371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7926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9355"/>
            <a:ext cx="8229600" cy="4348808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1" y="76283"/>
            <a:ext cx="368422" cy="2383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BBE6EC-54BD-DB4B-B578-86C0F7FC5F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3C165-FD36-0DF1-7564-D57B9536EE20}"/>
              </a:ext>
            </a:extLst>
          </p:cNvPr>
          <p:cNvSpPr txBox="1">
            <a:spLocks/>
          </p:cNvSpPr>
          <p:nvPr/>
        </p:nvSpPr>
        <p:spPr>
          <a:xfrm>
            <a:off x="457200" y="1297941"/>
            <a:ext cx="8229600" cy="45702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UST (continued): The Crash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 panose="020B0302020104020203" pitchFamily="34" charset="0"/>
                <a:ea typeface="+mn-ea"/>
                <a:cs typeface="+mn-cs"/>
              </a:rPr>
              <a:t>Good old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Nova Light" panose="020B0302020104020203" pitchFamily="34" charset="0"/>
                <a:ea typeface="+mn-ea"/>
                <a:cs typeface="+mn-cs"/>
              </a:rPr>
              <a:t>Bank Run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 panose="020B0302020104020203" pitchFamily="34" charset="0"/>
                <a:ea typeface="+mn-ea"/>
                <a:cs typeface="+mn-cs"/>
              </a:rPr>
              <a:t>: reserves are not enough when everyone is selling.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Nova Light" panose="020B0302020104020203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85800" marR="0" lvl="1" indent="-285750" algn="l" defTabSz="457200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May 2022, Terra’s organization liquidity pool witnessed a sizable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withdrawal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This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shook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market participants’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confidence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they started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dumping UST and the price tanked.</a:t>
            </a:r>
          </a:p>
          <a:p>
            <a:pPr marL="685800" marR="0" lvl="1" indent="-285750" algn="l" defTabSz="457200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protocol tried to algorithmically bring UST back to $1 by burning UST and minting more Luna </a:t>
            </a:r>
          </a:p>
          <a:p>
            <a:pPr marL="685800" marR="0" lvl="1" indent="-285750" algn="l" defTabSz="457200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supply of Luna went from about 725 million tokens on May 5, 2022, to about 7 trillion on May 13, 2022 </a:t>
            </a:r>
          </a:p>
          <a:p>
            <a:pPr marL="685800" marR="0" lvl="1" indent="-285750" algn="l" defTabSz="457200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 spiral: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UST price falling → LUNA issuance increasing → LUNA price falling → UST panic sell → UST price falling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ill Sans Nova Light" panose="020B0302020104020203" pitchFamily="34" charset="0"/>
              <a:ea typeface="Times New Roman" panose="02020603050405020304" pitchFamily="18" charset="0"/>
              <a:cs typeface="Gill Sans Nova Light" panose="020B0302020104020203" pitchFamily="34" charset="0"/>
            </a:endParaRP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202122"/>
              </a:solidFill>
              <a:effectLst/>
              <a:uLnTx/>
              <a:uFillTx/>
              <a:latin typeface="Gill Sans Nova Light" panose="020B0302020104020203" pitchFamily="34" charset="0"/>
              <a:ea typeface="Times New Roman" panose="02020603050405020304" pitchFamily="18" charset="0"/>
              <a:cs typeface="Gill Sans Nova Light" panose="020B0302020104020203" pitchFamily="34" charset="0"/>
            </a:endParaRP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202122"/>
              </a:solidFill>
              <a:effectLst/>
              <a:uLnTx/>
              <a:uFillTx/>
              <a:latin typeface="Gill Sans Nova Light" panose="020B0302020104020203" pitchFamily="34" charset="0"/>
              <a:ea typeface="Times New Roman" panose="02020603050405020304" pitchFamily="18" charset="0"/>
              <a:cs typeface="Gill Sans Nova Light" panose="020B0302020104020203" pitchFamily="34" charset="0"/>
            </a:endParaRPr>
          </a:p>
          <a:p>
            <a:pPr marL="0" marR="0" lvl="0" indent="-285750" algn="l" defTabSz="457200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Nova Light" panose="020B0302020104020203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34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A01E-6E50-3B91-D0F6-5AE1D854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957E0-3B73-8A75-C38E-2FD79F2FA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9764"/>
            <a:ext cx="8229600" cy="45420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Maximal Extractable Value: Arbitrage scenario</a:t>
            </a:r>
          </a:p>
          <a:p>
            <a:pPr marL="0" indent="0">
              <a:buNone/>
            </a:pPr>
            <a:endParaRPr lang="en-US" dirty="0"/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Trader submits an order transaction to </a:t>
            </a:r>
            <a:r>
              <a:rPr lang="en-US" sz="2000" u="none" strike="noStrike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buy a large quantity </a:t>
            </a:r>
            <a:r>
              <a:rPr lang="en-US" sz="20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of a coin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Arbitrage </a:t>
            </a:r>
            <a:r>
              <a:rPr lang="en-US" sz="2000" u="none" strike="noStrike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bot</a:t>
            </a:r>
            <a:r>
              <a:rPr lang="en-US" sz="20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 </a:t>
            </a:r>
            <a:r>
              <a:rPr lang="en-US" sz="2000" u="none" strike="noStrike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discovers this transaction </a:t>
            </a:r>
            <a:r>
              <a:rPr lang="en-US" sz="20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by looking at the pool of transactions not yet included in the blockchain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Bot </a:t>
            </a:r>
            <a:r>
              <a:rPr lang="en-US" sz="2000" u="none" strike="noStrike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inserts its own transaction to buy, paying a higher fee </a:t>
            </a:r>
            <a:r>
              <a:rPr lang="en-US" sz="20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to ensure that his transaction gets included in the chain earlier and is executed earlier.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Bot also includes a transaction to sell right after the trader’s transaction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Trader’s large transaction gets filled after the bot’s, driving the price higher.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Bot </a:t>
            </a:r>
            <a:r>
              <a:rPr lang="en-US" sz="2000" u="none" strike="noStrike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sell trade now executes at a higher price</a:t>
            </a:r>
            <a:r>
              <a:rPr lang="en-US" sz="20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383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329654"/>
            <a:ext cx="8229600" cy="4538489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1" y="76283"/>
            <a:ext cx="368422" cy="2383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BBE6EC-54BD-DB4B-B578-86C0F7FC5F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3C165-FD36-0DF1-7564-D57B9536EE20}"/>
              </a:ext>
            </a:extLst>
          </p:cNvPr>
          <p:cNvSpPr txBox="1">
            <a:spLocks/>
          </p:cNvSpPr>
          <p:nvPr/>
        </p:nvSpPr>
        <p:spPr>
          <a:xfrm>
            <a:off x="457200" y="1297941"/>
            <a:ext cx="8229600" cy="45702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UST (continued):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Death spiral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ill Sans Nova Light" panose="020B0302020104020203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ill Sans Nova Light" panose="020B03020201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ill Sans Nova Light" panose="020B03020201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02122"/>
              </a:solidFill>
              <a:effectLst/>
              <a:uLnTx/>
              <a:uFillTx/>
              <a:latin typeface="Gill Sans Nova Light" panose="020B0302020104020203" pitchFamily="34" charset="0"/>
              <a:ea typeface="Times New Roman" panose="02020603050405020304" pitchFamily="18" charset="0"/>
              <a:cs typeface="Gill Sans Nova Light" panose="020B0302020104020203" pitchFamily="34" charset="0"/>
            </a:endParaRP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202122"/>
              </a:solidFill>
              <a:effectLst/>
              <a:uLnTx/>
              <a:uFillTx/>
              <a:latin typeface="Gill Sans Nova Light" panose="020B0302020104020203" pitchFamily="34" charset="0"/>
              <a:ea typeface="Times New Roman" panose="02020603050405020304" pitchFamily="18" charset="0"/>
              <a:cs typeface="Gill Sans Nova Light" panose="020B0302020104020203" pitchFamily="34" charset="0"/>
            </a:endParaRP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202122"/>
              </a:solidFill>
              <a:effectLst/>
              <a:uLnTx/>
              <a:uFillTx/>
              <a:latin typeface="Gill Sans Nova Light" panose="020B0302020104020203" pitchFamily="34" charset="0"/>
              <a:ea typeface="Times New Roman" panose="02020603050405020304" pitchFamily="18" charset="0"/>
              <a:cs typeface="Gill Sans Nova Light" panose="020B0302020104020203" pitchFamily="34" charset="0"/>
            </a:endParaRPr>
          </a:p>
          <a:p>
            <a:pPr marL="0" marR="0" lvl="0" indent="-285750" algn="l" defTabSz="457200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Nova Light" panose="020B0302020104020203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Source: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  <a:hlinkClick r:id="rId3"/>
              </a:rPr>
              <a:t>https://www.gate.io/learn/articles/what-is-luna/114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739AB-86AF-F3BB-DB4F-597B4FAB8C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1" t="12799" r="1788" b="8267"/>
          <a:stretch/>
        </p:blipFill>
        <p:spPr bwMode="auto">
          <a:xfrm>
            <a:off x="809077" y="1814513"/>
            <a:ext cx="7248249" cy="335756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75691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4B41-0EA7-3ED8-BB46-58C9D922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82F5-4ACA-34A2-21DB-0F6B78FAA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20586"/>
            <a:ext cx="8229600" cy="4249573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ea typeface="Arial" panose="020B0604020202020204" pitchFamily="34" charset="0"/>
              </a:rPr>
              <a:t>AMM future: real innovation or danger?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It is yet to be seen how successful AMM to become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But its an attractive idea, so vigorous </a:t>
            </a:r>
            <a:r>
              <a:rPr lang="en-US" sz="2000" dirty="0">
                <a:solidFill>
                  <a:srgbClr val="FF0000"/>
                </a:solidFill>
                <a:latin typeface="Gill Sans Nova Light" panose="020B0302020104020203" pitchFamily="34" charset="0"/>
                <a:ea typeface="Arial" panose="020B0604020202020204" pitchFamily="34" charset="0"/>
              </a:rPr>
              <a:t>r</a:t>
            </a:r>
            <a:r>
              <a:rPr lang="en-US" sz="2000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esearch continues</a:t>
            </a: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…</a:t>
            </a:r>
            <a:r>
              <a:rPr lang="en-US" sz="2000" i="1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 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Gill Sans Nova Light" panose="020B0302020104020203" pitchFamily="34" charset="0"/>
                <a:ea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Gill Sans Nova Light" panose="020B0302020104020203" pitchFamily="34" charset="0"/>
                <a:ea typeface="Arial" panose="020B0604020202020204" pitchFamily="34" charset="0"/>
              </a:rPr>
              <a:t>Hybrid of Order Book and AMM </a:t>
            </a:r>
            <a:r>
              <a:rPr lang="en-US" sz="2000" dirty="0">
                <a:latin typeface="Gill Sans Nova Light" panose="020B0302020104020203" pitchFamily="34" charset="0"/>
                <a:ea typeface="Arial" panose="020B0604020202020204" pitchFamily="34" charset="0"/>
              </a:rPr>
              <a:t>to reduce AMM price slippage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Most terrible of the problems by DeFi are </a:t>
            </a:r>
            <a:r>
              <a:rPr lang="en-US" sz="2000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likely to be resolved </a:t>
            </a: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eventually, as the DeFi industry matures.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i="1" dirty="0"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We have an advantage of witnessing how a breakthrough develops, and it is both fascinating and educational. </a:t>
            </a:r>
            <a:endParaRPr lang="en-US" sz="2000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36931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BDA16-6166-D0AA-993C-FD88C510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B718A-F424-874E-1679-0EAD7ADD5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2614"/>
            <a:ext cx="8229600" cy="459921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CEX vs DEX: jury is out there…</a:t>
            </a:r>
          </a:p>
          <a:p>
            <a:endParaRPr lang="en-US" sz="1200" dirty="0">
              <a:latin typeface="Gill Sans Nova Light" panose="020B0302020104020203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 DEX problems can be fixed by moving some things off the chain…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 Best of both wor</a:t>
            </a:r>
            <a:r>
              <a:rPr lang="en-US" sz="2800" dirty="0">
                <a:latin typeface="Gill Sans Nova Light" panose="020B0302020104020203" pitchFamily="34" charset="0"/>
                <a:ea typeface="Arial" panose="020B0604020202020204" pitchFamily="34" charset="0"/>
              </a:rPr>
              <a:t>lds? Can CEX and DEX co-exist?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Gill Sans Nova Light" panose="020B0302020104020203" pitchFamily="34" charset="0"/>
                <a:ea typeface="Arial" panose="020B0604020202020204" pitchFamily="34" charset="0"/>
              </a:rPr>
              <a:t>    An idea:</a:t>
            </a:r>
            <a:endParaRPr lang="en-US" sz="2800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Gill Sans Nova Light" panose="020B0302020104020203" pitchFamily="34" charset="0"/>
                <a:ea typeface="Arial" panose="020B0604020202020204" pitchFamily="34" charset="0"/>
              </a:rPr>
              <a:t>		</a:t>
            </a:r>
            <a:r>
              <a:rPr lang="en-US" sz="2800" dirty="0">
                <a:solidFill>
                  <a:srgbClr val="FF0000"/>
                </a:solidFill>
                <a:latin typeface="Gill Sans Nova Light" panose="020B0302020104020203" pitchFamily="34" charset="0"/>
                <a:ea typeface="Arial" panose="020B0604020202020204" pitchFamily="34" charset="0"/>
              </a:rPr>
              <a:t>Order Book </a:t>
            </a:r>
            <a:r>
              <a:rPr lang="en-US" sz="2800" dirty="0">
                <a:latin typeface="Gill Sans Nova Light" panose="020B0302020104020203" pitchFamily="34" charset="0"/>
                <a:ea typeface="Arial" panose="020B0604020202020204" pitchFamily="34" charset="0"/>
              </a:rPr>
              <a:t>can live </a:t>
            </a:r>
            <a:r>
              <a:rPr lang="en-US" sz="2800" dirty="0">
                <a:solidFill>
                  <a:srgbClr val="FF0000"/>
                </a:solidFill>
                <a:latin typeface="Gill Sans Nova Light" panose="020B0302020104020203" pitchFamily="34" charset="0"/>
                <a:ea typeface="Arial" panose="020B0604020202020204" pitchFamily="34" charset="0"/>
              </a:rPr>
              <a:t>off the chain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Gill Sans Nova Light" panose="020B0302020104020203" pitchFamily="34" charset="0"/>
                <a:ea typeface="Arial" panose="020B0604020202020204" pitchFamily="34" charset="0"/>
              </a:rPr>
              <a:t>		</a:t>
            </a:r>
            <a:r>
              <a:rPr lang="en-US" sz="2800" dirty="0">
                <a:solidFill>
                  <a:srgbClr val="FF0000"/>
                </a:solidFill>
                <a:latin typeface="Gill Sans Nova Light" panose="020B0302020104020203" pitchFamily="34" charset="0"/>
                <a:ea typeface="Arial" panose="020B0604020202020204" pitchFamily="34" charset="0"/>
              </a:rPr>
              <a:t>Only trades </a:t>
            </a:r>
            <a:r>
              <a:rPr lang="en-US" sz="2800" dirty="0">
                <a:latin typeface="Gill Sans Nova Light" panose="020B0302020104020203" pitchFamily="34" charset="0"/>
                <a:ea typeface="Arial" panose="020B0604020202020204" pitchFamily="34" charset="0"/>
              </a:rPr>
              <a:t>committed </a:t>
            </a:r>
            <a:r>
              <a:rPr lang="en-US" sz="2800" dirty="0">
                <a:solidFill>
                  <a:srgbClr val="FF0000"/>
                </a:solidFill>
                <a:latin typeface="Gill Sans Nova Light" panose="020B0302020104020203" pitchFamily="34" charset="0"/>
                <a:ea typeface="Arial" panose="020B0604020202020204" pitchFamily="34" charset="0"/>
              </a:rPr>
              <a:t>to the blockchain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0000"/>
                </a:solidFill>
                <a:latin typeface="Gill Sans Nova Light" panose="020B0302020104020203" pitchFamily="34" charset="0"/>
                <a:ea typeface="Arial" panose="020B0604020202020204" pitchFamily="34" charset="0"/>
              </a:rPr>
              <a:t>		</a:t>
            </a:r>
            <a:r>
              <a:rPr lang="en-US" sz="2800" dirty="0">
                <a:latin typeface="Gill Sans Nova Light" panose="020B0302020104020203" pitchFamily="34" charset="0"/>
                <a:ea typeface="Arial" panose="020B0604020202020204" pitchFamily="34" charset="0"/>
              </a:rPr>
              <a:t>(immediate settlement)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09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927F-41DF-5690-968D-A4442C89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D4F28-4E78-6543-E954-49FCD6B63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8510"/>
            <a:ext cx="8229600" cy="4573320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sz="2000" dirty="0">
                <a:effectLst/>
              </a:rPr>
              <a:t>CEX and DEX: There’s a place for everyone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Their coordination is even desired in certain cases: blocking stolen assets.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Use case is ALEX Labs hack in May 2024 using a bug in their bridge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Post-attack, major crypto exchanges acted swiftly to freeze the stolen funds, preventing the hacker from liquidating the assets.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i="1" dirty="0"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Efforts within the crypto industry to combat hacking incidents and protect users. </a:t>
            </a: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The frozen funds aim to secure platforms and avert illegal activities, contributing to a more resilient crypto ecosystem.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“The incident serves as a stark reminder of the critical need for stringent security practices in the DeFi sector“</a:t>
            </a:r>
            <a:endParaRPr lang="en-US" sz="2000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58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927F-41DF-5690-968D-A4442C89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D4F28-4E78-6543-E954-49FCD6B63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8510"/>
            <a:ext cx="8229600" cy="4573320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sz="2400" dirty="0">
                <a:effectLst/>
              </a:rPr>
              <a:t>Crypto CEX: Still “Tricky” (fal</a:t>
            </a:r>
            <a:r>
              <a:rPr lang="en-US" sz="2400" dirty="0"/>
              <a:t>l 2024)</a:t>
            </a:r>
            <a:endParaRPr lang="en-US" sz="2400" dirty="0">
              <a:effectLst/>
            </a:endParaRPr>
          </a:p>
          <a:p>
            <a:r>
              <a:rPr lang="en-US" sz="2400" dirty="0">
                <a:latin typeface="Gill Sans Nova Light" panose="020B0302020104020203" pitchFamily="34" charset="0"/>
              </a:rPr>
              <a:t> Fragmentation: dozens of (large enough) venues</a:t>
            </a:r>
          </a:p>
          <a:p>
            <a:r>
              <a:rPr lang="en-US" sz="2400" dirty="0">
                <a:latin typeface="Gill Sans Nova Light" panose="020B0302020104020203" pitchFamily="34" charset="0"/>
              </a:rPr>
              <a:t> No clear API standards. FIX? </a:t>
            </a:r>
          </a:p>
          <a:p>
            <a:r>
              <a:rPr lang="en-US" sz="2400" dirty="0">
                <a:latin typeface="Gill Sans Nova Light" panose="020B0302020104020203" pitchFamily="34" charset="0"/>
              </a:rPr>
              <a:t> Order handling and protections are unlike other asset classes: </a:t>
            </a:r>
          </a:p>
          <a:p>
            <a:pPr lvl="1"/>
            <a:r>
              <a:rPr lang="en-US" sz="2400" dirty="0">
                <a:latin typeface="Gill Sans Nova Light" panose="020B0302020104020203" pitchFamily="34" charset="0"/>
              </a:rPr>
              <a:t> Coinbase cancels orders far from market</a:t>
            </a:r>
          </a:p>
          <a:p>
            <a:r>
              <a:rPr lang="en-US" sz="2400" dirty="0">
                <a:latin typeface="Gill Sans Nova Light" panose="020B0302020104020203" pitchFamily="34" charset="0"/>
              </a:rPr>
              <a:t> Tick size and minimal order size are tiny </a:t>
            </a:r>
          </a:p>
          <a:p>
            <a:pPr lvl="1"/>
            <a:r>
              <a:rPr lang="en-US" sz="2400" dirty="0">
                <a:latin typeface="Gill Sans Nova Light" panose="020B0302020104020203" pitchFamily="34" charset="0"/>
              </a:rPr>
              <a:t> Compare with Equities typical tick size: 0.01, quantity size: 1</a:t>
            </a:r>
          </a:p>
          <a:p>
            <a:r>
              <a:rPr lang="en-US" sz="2400" dirty="0">
                <a:latin typeface="Gill Sans Nova Light" panose="020B0302020104020203" pitchFamily="34" charset="0"/>
              </a:rPr>
              <a:t> Slow</a:t>
            </a:r>
          </a:p>
          <a:p>
            <a:pPr lvl="1"/>
            <a:r>
              <a:rPr lang="en-US" sz="2400" dirty="0">
                <a:latin typeface="Gill Sans Nova Light" panose="020B0302020104020203" pitchFamily="34" charset="0"/>
              </a:rPr>
              <a:t> NASDAQ NY data center roundtrip: ~ few </a:t>
            </a:r>
            <a:r>
              <a:rPr lang="en-US" sz="2400" dirty="0" err="1">
                <a:latin typeface="Gill Sans Nova Light" panose="020B0302020104020203" pitchFamily="34" charset="0"/>
              </a:rPr>
              <a:t>ms</a:t>
            </a:r>
            <a:endParaRPr lang="en-US" sz="2400" dirty="0">
              <a:latin typeface="Gill Sans Nova Light" panose="020B0302020104020203" pitchFamily="34" charset="0"/>
            </a:endParaRPr>
          </a:p>
          <a:p>
            <a:pPr lvl="1"/>
            <a:r>
              <a:rPr lang="en-US" sz="2400" dirty="0">
                <a:latin typeface="Gill Sans Nova Light" panose="020B0302020104020203" pitchFamily="34" charset="0"/>
              </a:rPr>
              <a:t> Coinbase roundtrip: ~ 200 </a:t>
            </a:r>
            <a:r>
              <a:rPr lang="en-US" sz="2400" dirty="0" err="1">
                <a:latin typeface="Gill Sans Nova Light" panose="020B0302020104020203" pitchFamily="34" charset="0"/>
              </a:rPr>
              <a:t>ms</a:t>
            </a:r>
            <a:endParaRPr lang="en-US" sz="2400" dirty="0"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335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927F-41DF-5690-968D-A4442C89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D4F28-4E78-6543-E954-49FCD6B63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8510"/>
            <a:ext cx="8229600" cy="4573320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sz="2400" dirty="0">
                <a:effectLst/>
              </a:rPr>
              <a:t>CEX fragmentation and analysis</a:t>
            </a:r>
            <a:endParaRPr lang="en-US" sz="2400" dirty="0">
              <a:latin typeface="Gill Sans Nova Light" panose="020B0302020104020203" pitchFamily="34" charset="0"/>
            </a:endParaRPr>
          </a:p>
          <a:p>
            <a:pPr marL="0" marR="0" indent="0">
              <a:spcAft>
                <a:spcPts val="600"/>
              </a:spcAft>
            </a:pPr>
            <a:r>
              <a:rPr lang="en-US" sz="2400" dirty="0">
                <a:latin typeface="Gill Sans Nova Light" panose="020B0302020104020203" pitchFamily="34" charset="0"/>
              </a:rPr>
              <a:t> Pairs listed</a:t>
            </a:r>
          </a:p>
          <a:p>
            <a:pPr marL="0" marR="0" indent="0">
              <a:spcAft>
                <a:spcPts val="600"/>
              </a:spcAft>
            </a:pPr>
            <a:r>
              <a:rPr lang="en-US" sz="2400" dirty="0">
                <a:latin typeface="Gill Sans Nova Light" panose="020B0302020104020203" pitchFamily="34" charset="0"/>
              </a:rPr>
              <a:t> Liquidity and depth</a:t>
            </a:r>
          </a:p>
          <a:p>
            <a:pPr marL="0" indent="0"/>
            <a:r>
              <a:rPr lang="en-US" sz="2400" dirty="0">
                <a:latin typeface="Gill Sans Nova Light" panose="020B0302020104020203" pitchFamily="34" charset="0"/>
              </a:rPr>
              <a:t> Fee structure</a:t>
            </a:r>
          </a:p>
          <a:p>
            <a:pPr marL="0" indent="0"/>
            <a:r>
              <a:rPr lang="en-US" sz="2400" dirty="0">
                <a:latin typeface="Gill Sans Nova Light" panose="020B0302020104020203" pitchFamily="34" charset="0"/>
              </a:rPr>
              <a:t> Technical characteristics</a:t>
            </a:r>
          </a:p>
          <a:p>
            <a:pPr marL="0" indent="0"/>
            <a:r>
              <a:rPr lang="en-US" sz="2400" dirty="0">
                <a:latin typeface="Gill Sans Nova Light" panose="020B0302020104020203" pitchFamily="34" charset="0"/>
              </a:rPr>
              <a:t> Order types supported</a:t>
            </a:r>
          </a:p>
          <a:p>
            <a:pPr marL="0" indent="0"/>
            <a:r>
              <a:rPr lang="en-US" sz="2400" dirty="0">
                <a:latin typeface="Gill Sans Nova Light" panose="020B0302020104020203" pitchFamily="34" charset="0"/>
              </a:rPr>
              <a:t> Other: margin trade etc.</a:t>
            </a:r>
          </a:p>
          <a:p>
            <a:pPr marL="0" indent="0"/>
            <a:r>
              <a:rPr lang="en-US" sz="2400" dirty="0">
                <a:latin typeface="Gill Sans Nova Light" panose="020B0302020104020203" pitchFamily="34" charset="0"/>
              </a:rPr>
              <a:t> Backers, jurisdiction…</a:t>
            </a:r>
          </a:p>
          <a:p>
            <a:pPr marL="0" indent="0">
              <a:buNone/>
            </a:pPr>
            <a:r>
              <a:rPr lang="en-US" sz="2400" dirty="0">
                <a:latin typeface="Gill Sans Nova Light" panose="020B0302020104020203" pitchFamily="34" charset="0"/>
              </a:rPr>
              <a:t>	FTX, Binance. What was wrong with them?</a:t>
            </a:r>
          </a:p>
          <a:p>
            <a:endParaRPr lang="en-US" sz="2400" dirty="0">
              <a:latin typeface="Gill Sans Nova Light" panose="020B0302020104020203" pitchFamily="34" charset="0"/>
            </a:endParaRPr>
          </a:p>
          <a:p>
            <a:endParaRPr lang="en-US" sz="2400" dirty="0"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600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A4065-2A6C-7499-B2D5-ABED7218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EA9D5-4A1D-609C-97F1-2B397186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5410"/>
            <a:ext cx="8229600" cy="454641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effectLst/>
              </a:rPr>
              <a:t>Over-The-Counter trading 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2000" dirty="0">
                <a:solidFill>
                  <a:srgbClr val="FF0000"/>
                </a:solidFill>
                <a:latin typeface="Gill Sans Nova Light" panose="020B0302020104020203" pitchFamily="34" charset="0"/>
              </a:rPr>
              <a:t>No “marketplace” </a:t>
            </a:r>
            <a:r>
              <a:rPr lang="en-US" sz="2000" dirty="0">
                <a:latin typeface="Gill Sans Nova Light" panose="020B0302020104020203" pitchFamily="34" charset="0"/>
              </a:rPr>
              <a:t>where buyers are matched with sellers.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Crypto OTC Trading is trading crypto assets </a:t>
            </a:r>
            <a:r>
              <a:rPr lang="en-US" sz="2000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directly between two parties </a:t>
            </a: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in a closed trading market.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Parties negotiate deals based on the amount each party has or is interested in buying, i.e. </a:t>
            </a:r>
            <a:r>
              <a:rPr lang="en-US" sz="2000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prices are private</a:t>
            </a: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Trading with </a:t>
            </a:r>
            <a:r>
              <a:rPr lang="en-US" sz="2000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principal desks </a:t>
            </a: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or OTC trading markets entails using funds to purchase requested assets upon request of their customers.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This implies that the </a:t>
            </a:r>
            <a:r>
              <a:rPr lang="en-US" sz="2000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OTC trader is assuming risk </a:t>
            </a: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in the process on behalf of their customer. </a:t>
            </a:r>
          </a:p>
          <a:p>
            <a:pPr marL="0">
              <a:lnSpc>
                <a:spcPct val="115000"/>
              </a:lnSpc>
              <a:spcBef>
                <a:spcPts val="0"/>
              </a:spcBef>
            </a:pP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“Quote-driven markets”: OTC dealers stream prices continuously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162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B6A2D-E7DE-43B8-74BC-ABD973A8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9BEC7-11F8-0224-C4B6-0A0295D2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386840"/>
            <a:ext cx="8229600" cy="4321629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ea typeface="Arial" panose="020B0604020202020204" pitchFamily="34" charset="0"/>
              </a:rPr>
              <a:t>OTC Advantages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Anonymity</a:t>
            </a:r>
            <a:r>
              <a:rPr lang="en-US" sz="18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 / confidentiality (private deal)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Flexibility</a:t>
            </a:r>
            <a:r>
              <a:rPr lang="en-US" sz="18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: trade conditions are agreed/negotiated between parties directly. There are </a:t>
            </a:r>
            <a:r>
              <a:rPr lang="en-US" sz="1800" u="none" strike="noStrike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no regulations</a:t>
            </a:r>
            <a:r>
              <a:rPr lang="en-US" sz="18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. No standard hours. 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Price stability</a:t>
            </a:r>
            <a:r>
              <a:rPr lang="en-US" sz="18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: ability to trade large quantities without incurring large impact (arguably) with pre-determined price. 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	One of the reasons why OTC is very popular with </a:t>
            </a:r>
            <a:r>
              <a:rPr lang="en-US" sz="1800" u="none" strike="noStrike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institutional traders</a:t>
            </a:r>
            <a:r>
              <a:rPr lang="en-US" sz="18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. </a:t>
            </a:r>
          </a:p>
          <a:p>
            <a:pPr marL="200025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  Especially when dealing in </a:t>
            </a:r>
            <a:r>
              <a:rPr lang="en-US" sz="1800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less liquid assets</a:t>
            </a:r>
            <a:r>
              <a:rPr lang="en-US" sz="18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.</a:t>
            </a:r>
          </a:p>
          <a:p>
            <a:pPr marL="257175" marR="0" lvl="0" indent="-257175" algn="l" defTabSz="3429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 panose="020B0302020104020203" pitchFamily="34" charset="0"/>
                <a:ea typeface="Arial" panose="020B0604020202020204" pitchFamily="34" charset="0"/>
                <a:cs typeface="+mn-cs"/>
              </a:rPr>
              <a:t>Simplicity: no need to look for liquidity in multiple sources.</a:t>
            </a:r>
            <a:endParaRPr lang="en-US" sz="1800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OTC brokers benefit from strong integration / relationships with </a:t>
            </a:r>
            <a:r>
              <a:rPr lang="en-US" sz="1800" u="none" strike="noStrike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reputable custodians</a:t>
            </a:r>
            <a:r>
              <a:rPr lang="en-US" sz="18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sz="1800" dirty="0">
                <a:latin typeface="Gill Sans Nova Light" panose="020B0302020104020203" pitchFamily="34" charset="0"/>
              </a:rPr>
              <a:t>Custodians store all kinds of assets on everyone’s behalf: they may have what you need </a:t>
            </a:r>
          </a:p>
        </p:txBody>
      </p:sp>
    </p:spTree>
    <p:extLst>
      <p:ext uri="{BB962C8B-B14F-4D97-AF65-F5344CB8AC3E}">
        <p14:creationId xmlns:p14="http://schemas.microsoft.com/office/powerpoint/2010/main" val="1620854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19C0-9783-51E7-0319-563041B6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A57A3-2FBF-F085-A6AA-AB6325177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86840"/>
            <a:ext cx="8229600" cy="4534989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ea typeface="Arial" panose="020B0604020202020204" pitchFamily="34" charset="0"/>
              </a:rPr>
              <a:t>OTC disadvantages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Lack of oversight: potential </a:t>
            </a:r>
            <a:r>
              <a:rPr lang="en-US" sz="2000" u="none" strike="noStrike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price manipulation</a:t>
            </a:r>
            <a:r>
              <a:rPr lang="en-US" sz="20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. 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Gill Sans Nova Light" panose="020B0302020104020203" pitchFamily="34" charset="0"/>
                <a:ea typeface="Arial" panose="020B0604020202020204" pitchFamily="34" charset="0"/>
              </a:rPr>
              <a:t>	</a:t>
            </a: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Prices set by OTC brokers may reflect their own goals, perceptions and risk assessment, </a:t>
            </a:r>
            <a:r>
              <a:rPr lang="en-US" sz="2000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not the real market conditions</a:t>
            </a: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.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	“Last-look” is used just like with FX.</a:t>
            </a:r>
          </a:p>
          <a:p>
            <a:pPr marL="257175" marR="0" lvl="0" indent="-257175" algn="l" defTabSz="3429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 panose="020B0302020104020203" pitchFamily="34" charset="0"/>
                <a:ea typeface="Arial" panose="020B0604020202020204" pitchFamily="34" charset="0"/>
                <a:cs typeface="+mn-cs"/>
              </a:rPr>
              <a:t>No price transparency: you get what your broker gives you</a:t>
            </a:r>
          </a:p>
          <a:p>
            <a:pPr marL="257175" marR="0" lvl="0" indent="-257175" algn="l" defTabSz="3429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000" dirty="0">
                <a:solidFill>
                  <a:prstClr val="black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Gaming opportunity: </a:t>
            </a: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OTC traders receives valuable market information from having private access to (potentially large) client trades.</a:t>
            </a:r>
          </a:p>
          <a:p>
            <a:pPr marL="0" marR="0" lvl="0" indent="0" algn="l" defTabSz="3429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000" dirty="0">
                <a:latin typeface="Gill Sans Nova Light" panose="020B0302020104020203" pitchFamily="34" charset="0"/>
                <a:ea typeface="Arial" panose="020B0604020202020204" pitchFamily="34" charset="0"/>
              </a:rPr>
              <a:t>	So </a:t>
            </a:r>
            <a:r>
              <a:rPr lang="en-US" sz="2000" dirty="0">
                <a:solidFill>
                  <a:srgbClr val="FF0000"/>
                </a:solidFill>
                <a:latin typeface="Gill Sans Nova Light" panose="020B0302020104020203" pitchFamily="34" charset="0"/>
                <a:ea typeface="Arial" panose="020B0604020202020204" pitchFamily="34" charset="0"/>
              </a:rPr>
              <a:t>there IS market impact</a:t>
            </a:r>
            <a:r>
              <a:rPr lang="en-US" sz="2000" dirty="0">
                <a:latin typeface="Gill Sans Nova Light" panose="020B0302020104020203" pitchFamily="34" charset="0"/>
                <a:ea typeface="Arial" panose="020B0604020202020204" pitchFamily="34" charset="0"/>
              </a:rPr>
              <a:t>… just not so obvious and hard to quantify.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Counterparty risk </a:t>
            </a:r>
            <a:r>
              <a:rPr lang="en-US" sz="20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of dealing with one entity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00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3A50D-92F5-BD53-D51B-B91A8437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3D83F-82F7-E8AF-ACA6-C2C6BDB7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9274"/>
            <a:ext cx="8229600" cy="4582556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ea typeface="Arial" panose="020B0604020202020204" pitchFamily="34" charset="0"/>
              </a:rPr>
              <a:t>OTC for institutions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Gill Sans Nova Light" panose="020B0302020104020203" pitchFamily="34" charset="0"/>
                <a:ea typeface="Arial" panose="020B0604020202020204" pitchFamily="34" charset="0"/>
              </a:rPr>
              <a:t>H</a:t>
            </a:r>
            <a:r>
              <a:rPr lang="en-US" sz="18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ighly preferred by institutions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In 2023, OTC market size averaged $1.44 billion / day. </a:t>
            </a:r>
            <a:endParaRPr lang="en-US" sz="1800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For comparison, institution-only LMAX and </a:t>
            </a:r>
            <a:r>
              <a:rPr lang="en-US" sz="1800" b="1" dirty="0" err="1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ErisX</a:t>
            </a:r>
            <a:r>
              <a:rPr lang="en-US" sz="1800" b="1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 reported only $75 million / day.</a:t>
            </a:r>
            <a:endParaRPr lang="en-US" sz="1800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However, overall spot trading (including </a:t>
            </a:r>
            <a:r>
              <a:rPr lang="en-US" sz="1800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retail</a:t>
            </a:r>
            <a:r>
              <a:rPr lang="en-US" sz="1800" b="1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 traders) is still dominated by CEX when factoring in retail trading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In 2015 FX markets produced “The FX global code”.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Perhaps, crypto OTC traders will benefit from self-regulation too …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5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23A2-F5D9-AB58-9F2E-5491C7260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35717-DED2-E71F-655B-5514918E5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8260"/>
            <a:ext cx="8229600" cy="46035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MEV and Arbitrage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2000" dirty="0">
                <a:latin typeface="Gill Sans Nova Light" panose="020B0302020104020203" pitchFamily="34" charset="0"/>
              </a:rPr>
              <a:t>You are welcome to try this at home… at your own risk!!!</a:t>
            </a:r>
          </a:p>
          <a:p>
            <a:endParaRPr lang="en-US" sz="1200" dirty="0">
              <a:latin typeface="Gill Sans Nova Light" panose="020B0302020104020203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There are techniques to counter this strategy, you may be played too!!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 Remember that many crypto assets are tokens with their own governance. Their code may include specific trading rules to prevent arbitrage. </a:t>
            </a:r>
            <a:r>
              <a:rPr lang="en-US" sz="2000" b="1" i="1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In DeFi, there are predators who hunt predators</a:t>
            </a:r>
            <a:endParaRPr lang="en-US" sz="2000" i="1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i="1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Gill Sans Nova Light" panose="020B0302020104020203" pitchFamily="34" charset="0"/>
                <a:ea typeface="Arial" panose="020B0604020202020204" pitchFamily="34" charset="0"/>
              </a:rPr>
              <a:t>Being a DeFi degenerate is a lot of fun, but be careful in your trading - because this game is highly adversarial and we play for keeps.</a:t>
            </a:r>
            <a:endParaRPr lang="en-US" sz="2000" dirty="0">
              <a:effectLst/>
              <a:highlight>
                <a:srgbClr val="0D1117"/>
              </a:highlight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(</a:t>
            </a:r>
            <a:r>
              <a:rPr lang="en-US" sz="1800" i="1" u="sng" dirty="0">
                <a:solidFill>
                  <a:srgbClr val="1155CC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  <a:hlinkClick r:id="rId3"/>
              </a:rPr>
              <a:t>https://github.com/Defi-Cartel/salmonella</a:t>
            </a:r>
            <a:r>
              <a:rPr lang="en-US" sz="1800" i="1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)</a:t>
            </a:r>
            <a:endParaRPr lang="en-US" sz="1800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75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D92E-3215-92BB-C68A-1AAD7D30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035C2-8344-73F9-AB6C-B78979C71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9764"/>
            <a:ext cx="8229600" cy="454206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MEV: opportunities for Everyone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>
                <a:latin typeface="Gill Sans Nova Light" panose="020B0302020104020203" pitchFamily="34" charset="0"/>
              </a:rPr>
              <a:t> It is not just Miners/Validators: </a:t>
            </a:r>
            <a:r>
              <a:rPr lang="en-US" sz="2400" dirty="0">
                <a:solidFill>
                  <a:srgbClr val="FF0000"/>
                </a:solidFill>
                <a:latin typeface="Gill Sans Nova Light" panose="020B0302020104020203" pitchFamily="34" charset="0"/>
              </a:rPr>
              <a:t>anyone can profit from MEV </a:t>
            </a:r>
          </a:p>
          <a:p>
            <a:pPr marL="0" indent="0">
              <a:buNone/>
            </a:pPr>
            <a:r>
              <a:rPr lang="en-US" sz="2400" dirty="0">
                <a:latin typeface="Gill Sans Nova Light" panose="020B0302020104020203" pitchFamily="34" charset="0"/>
              </a:rPr>
              <a:t>	Searcher: scanning the chain for opportunities</a:t>
            </a:r>
          </a:p>
          <a:p>
            <a:r>
              <a:rPr lang="en-US" sz="2400" dirty="0">
                <a:latin typeface="Gill Sans Nova Light" panose="020B0302020104020203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Gill Sans Nova Light" panose="020B0302020104020203" pitchFamily="34" charset="0"/>
              </a:rPr>
              <a:t>DEX arbitrage</a:t>
            </a:r>
            <a:r>
              <a:rPr lang="en-US" sz="2400" dirty="0">
                <a:latin typeface="Gill Sans Nova Light" panose="020B0302020104020203" pitchFamily="34" charset="0"/>
              </a:rPr>
              <a:t>: buy on one DEX and sell on another in one transaction</a:t>
            </a:r>
          </a:p>
          <a:p>
            <a:r>
              <a:rPr lang="en-US" sz="2400" dirty="0">
                <a:solidFill>
                  <a:srgbClr val="FF0000"/>
                </a:solidFill>
                <a:latin typeface="Gill Sans Nova Light" panose="020B0302020104020203" pitchFamily="34" charset="0"/>
              </a:rPr>
              <a:t> Sandwich trading </a:t>
            </a:r>
            <a:r>
              <a:rPr lang="en-US" sz="2400" dirty="0">
                <a:latin typeface="Gill Sans Nova Light" panose="020B0302020104020203" pitchFamily="34" charset="0"/>
              </a:rPr>
              <a:t>(discussed above)</a:t>
            </a:r>
          </a:p>
          <a:p>
            <a:r>
              <a:rPr lang="en-US" sz="2400" dirty="0">
                <a:latin typeface="Gill Sans Nova Light" panose="020B0302020104020203" pitchFamily="34" charset="0"/>
              </a:rPr>
              <a:t> NFT: buy the drop before everyone. </a:t>
            </a:r>
          </a:p>
          <a:p>
            <a:r>
              <a:rPr lang="en-US" sz="2400" dirty="0">
                <a:latin typeface="Gill Sans Nova Light" panose="020B0302020104020203" pitchFamily="34" charset="0"/>
              </a:rPr>
              <a:t> NFT: find an erroneously low price</a:t>
            </a:r>
          </a:p>
          <a:p>
            <a:pPr marL="342900" lvl="1" indent="0">
              <a:buNone/>
            </a:pPr>
            <a:endParaRPr lang="en-US" i="1" dirty="0">
              <a:latin typeface="Gill Sans Nova Light" panose="020B0302020104020203" pitchFamily="34" charset="0"/>
            </a:endParaRPr>
          </a:p>
          <a:p>
            <a:pPr marL="342900" lvl="1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5790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C355-8E7C-A9E9-303A-C229E55B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8D141-EC7F-5190-C96C-86804357E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6258"/>
            <a:ext cx="8409214" cy="456557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MEV (continued)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2400" dirty="0">
                <a:latin typeface="Gill Sans Nova Light" panose="020B0302020104020203" pitchFamily="34" charset="0"/>
              </a:rPr>
              <a:t> Still debated whether if it is </a:t>
            </a:r>
            <a:r>
              <a:rPr lang="en-US" sz="2400" dirty="0">
                <a:solidFill>
                  <a:srgbClr val="00B050"/>
                </a:solidFill>
                <a:latin typeface="Gill Sans Nova Light" panose="020B0302020104020203" pitchFamily="34" charset="0"/>
              </a:rPr>
              <a:t>good</a:t>
            </a:r>
            <a:r>
              <a:rPr lang="en-US" sz="2400" dirty="0">
                <a:solidFill>
                  <a:srgbClr val="FF0000"/>
                </a:solidFill>
                <a:latin typeface="Gill Sans Nova Light" panose="020B0302020104020203" pitchFamily="34" charset="0"/>
              </a:rPr>
              <a:t> </a:t>
            </a:r>
            <a:r>
              <a:rPr lang="en-US" sz="2400" dirty="0">
                <a:latin typeface="Gill Sans Nova Light" panose="020B0302020104020203" pitchFamily="34" charset="0"/>
              </a:rPr>
              <a:t>or</a:t>
            </a:r>
            <a:r>
              <a:rPr lang="en-US" sz="2400" dirty="0">
                <a:solidFill>
                  <a:srgbClr val="FF0000"/>
                </a:solidFill>
                <a:latin typeface="Gill Sans Nova Light" panose="020B0302020104020203" pitchFamily="34" charset="0"/>
              </a:rPr>
              <a:t> bad </a:t>
            </a:r>
            <a:r>
              <a:rPr lang="en-US" sz="2400" dirty="0">
                <a:latin typeface="Gill Sans Nova Light" panose="020B0302020104020203" pitchFamily="34" charset="0"/>
              </a:rPr>
              <a:t>… or should be </a:t>
            </a:r>
            <a:r>
              <a:rPr lang="en-US" sz="2400" dirty="0">
                <a:solidFill>
                  <a:srgbClr val="7030A0"/>
                </a:solidFill>
                <a:latin typeface="Gill Sans Nova Light" panose="020B0302020104020203" pitchFamily="34" charset="0"/>
              </a:rPr>
              <a:t>illegal</a:t>
            </a:r>
            <a:r>
              <a:rPr lang="en-US" sz="2400" dirty="0">
                <a:latin typeface="Gill Sans Nova Light" panose="020B0302020104020203" pitchFamily="34" charset="0"/>
              </a:rPr>
              <a:t>? </a:t>
            </a:r>
          </a:p>
          <a:p>
            <a:r>
              <a:rPr lang="en-US" sz="2400" dirty="0">
                <a:latin typeface="Gill Sans Nova Light" panose="020B0302020104020203" pitchFamily="34" charset="0"/>
              </a:rPr>
              <a:t> In Equities world, </a:t>
            </a:r>
            <a:r>
              <a:rPr lang="en-US" sz="2400" dirty="0">
                <a:solidFill>
                  <a:srgbClr val="FF0000"/>
                </a:solidFill>
                <a:latin typeface="Gill Sans Nova Light" panose="020B0302020104020203" pitchFamily="34" charset="0"/>
              </a:rPr>
              <a:t>front-running</a:t>
            </a:r>
            <a:r>
              <a:rPr lang="en-US" sz="2400" dirty="0">
                <a:latin typeface="Gill Sans Nova Light" panose="020B0302020104020203" pitchFamily="34" charset="0"/>
              </a:rPr>
              <a:t> and a big no-no</a:t>
            </a:r>
            <a:endParaRPr lang="en-US" sz="1800" dirty="0">
              <a:latin typeface="Gill Sans Nova Light" panose="020B0302020104020203" pitchFamily="34" charset="0"/>
            </a:endParaRPr>
          </a:p>
          <a:p>
            <a:pPr marL="342900" lvl="1" indent="0">
              <a:buNone/>
            </a:pPr>
            <a:r>
              <a:rPr lang="en-US" sz="2400" dirty="0">
                <a:latin typeface="Gill Sans Nova Light" panose="020B0302020104020203" pitchFamily="34" charset="0"/>
              </a:rPr>
              <a:t>Validators may attempt </a:t>
            </a:r>
            <a:r>
              <a:rPr lang="en-US" sz="2400" dirty="0">
                <a:solidFill>
                  <a:srgbClr val="FF0000"/>
                </a:solidFill>
                <a:latin typeface="Gill Sans Nova Light" panose="020B0302020104020203" pitchFamily="34" charset="0"/>
              </a:rPr>
              <a:t>chain reorganization </a:t>
            </a:r>
            <a:r>
              <a:rPr lang="en-US" sz="2400" dirty="0">
                <a:latin typeface="Gill Sans Nova Light" panose="020B0302020104020203" pitchFamily="34" charset="0"/>
              </a:rPr>
              <a:t>(definitely</a:t>
            </a:r>
            <a:r>
              <a:rPr lang="en-US" sz="2400" dirty="0">
                <a:solidFill>
                  <a:srgbClr val="FF0000"/>
                </a:solidFill>
                <a:latin typeface="Gill Sans Nova Light" panose="020B0302020104020203" pitchFamily="34" charset="0"/>
              </a:rPr>
              <a:t> </a:t>
            </a:r>
            <a:r>
              <a:rPr lang="en-US" sz="2400" dirty="0">
                <a:latin typeface="Gill Sans Nova Light" panose="020B0302020104020203" pitchFamily="34" charset="0"/>
              </a:rPr>
              <a:t>bad!)</a:t>
            </a:r>
          </a:p>
          <a:p>
            <a:pPr marL="342900" lvl="1" indent="0">
              <a:buNone/>
            </a:pPr>
            <a:r>
              <a:rPr lang="en-US" sz="2400" dirty="0">
                <a:latin typeface="Gill Sans Nova Light" panose="020B0302020104020203" pitchFamily="34" charset="0"/>
              </a:rPr>
              <a:t>Some argue its </a:t>
            </a:r>
            <a:r>
              <a:rPr lang="en-US" sz="2400" dirty="0">
                <a:solidFill>
                  <a:srgbClr val="7030A0"/>
                </a:solidFill>
                <a:latin typeface="Gill Sans Nova Light" panose="020B0302020104020203" pitchFamily="34" charset="0"/>
              </a:rPr>
              <a:t>good</a:t>
            </a:r>
            <a:r>
              <a:rPr lang="en-US" sz="2400" dirty="0">
                <a:latin typeface="Gill Sans Nova Light" panose="020B0302020104020203" pitchFamily="34" charset="0"/>
              </a:rPr>
              <a:t> too: </a:t>
            </a:r>
            <a:r>
              <a:rPr lang="en-US" sz="2400" dirty="0">
                <a:solidFill>
                  <a:srgbClr val="00B050"/>
                </a:solidFill>
                <a:latin typeface="Gill Sans Nova Light" panose="020B0302020104020203" pitchFamily="34" charset="0"/>
              </a:rPr>
              <a:t>free market sniffing out inefficiencies</a:t>
            </a:r>
          </a:p>
          <a:p>
            <a:pPr marL="342900" lvl="1" indent="0">
              <a:buNone/>
            </a:pPr>
            <a:r>
              <a:rPr lang="en-US" sz="2400" dirty="0">
                <a:latin typeface="Gill Sans Nova Light" panose="020B0302020104020203" pitchFamily="34" charset="0"/>
              </a:rPr>
              <a:t>Help projects </a:t>
            </a:r>
            <a:r>
              <a:rPr lang="en-US" sz="2400" dirty="0">
                <a:solidFill>
                  <a:srgbClr val="00B050"/>
                </a:solidFill>
                <a:latin typeface="Gill Sans Nova Light" panose="020B0302020104020203" pitchFamily="34" charset="0"/>
              </a:rPr>
              <a:t>find and fix implementation deficiencies</a:t>
            </a:r>
          </a:p>
          <a:p>
            <a:pPr marL="257175" marR="0" lvl="0" indent="-257175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 panose="020B0302020104020203" pitchFamily="34" charset="0"/>
              </a:rPr>
              <a:t> Needs expressive capabilities like ETH</a:t>
            </a:r>
          </a:p>
          <a:p>
            <a:pPr marL="257175" marR="0" lvl="0" indent="-257175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Gill Sans Nova Light" panose="020B0302020104020203" pitchFamily="34" charset="0"/>
              </a:rPr>
              <a:t> The more complicated things you are trying to do, the more likely it is that someone will take advantage of it.</a:t>
            </a:r>
          </a:p>
          <a:p>
            <a:pPr marL="342900" lvl="1" indent="0">
              <a:buNone/>
            </a:pPr>
            <a:endParaRPr lang="en-US" dirty="0">
              <a:solidFill>
                <a:srgbClr val="FF0000"/>
              </a:solidFill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9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7937-C0E1-A60D-2FB5-9C833B9F5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23541-D70A-5BD2-EF0C-254659DE0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8154"/>
            <a:ext cx="8229600" cy="45636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“MEV” on Bitcoin</a:t>
            </a:r>
          </a:p>
          <a:p>
            <a:pPr marL="0" indent="0">
              <a:buNone/>
            </a:pPr>
            <a:endParaRPr lang="en-US" sz="1400" dirty="0"/>
          </a:p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 panose="020B0302020104020203" pitchFamily="34" charset="0"/>
              </a:rPr>
              <a:t>MEV on bitcoin after BTC became more “complex”</a:t>
            </a:r>
            <a:r>
              <a:rPr lang="en-US" sz="2400" dirty="0">
                <a:latin typeface="Gill Sans Nova Light" panose="020B0302020104020203" pitchFamily="34" charset="0"/>
              </a:rPr>
              <a:t> </a:t>
            </a:r>
          </a:p>
          <a:p>
            <a:r>
              <a:rPr lang="en-US" sz="2400" dirty="0">
                <a:latin typeface="Gill Sans Nova Light" panose="020B0302020104020203" pitchFamily="34" charset="0"/>
              </a:rPr>
              <a:t>Bitcoin MEV (and other manipulations) are </a:t>
            </a:r>
            <a:r>
              <a:rPr lang="en-US" sz="2400" dirty="0">
                <a:solidFill>
                  <a:srgbClr val="FF0000"/>
                </a:solidFill>
                <a:latin typeface="Gill Sans Nova Light" panose="020B0302020104020203" pitchFamily="34" charset="0"/>
              </a:rPr>
              <a:t>harder on BTC </a:t>
            </a:r>
            <a:r>
              <a:rPr lang="en-US" sz="2400" dirty="0">
                <a:latin typeface="Gill Sans Nova Light" panose="020B0302020104020203" pitchFamily="34" charset="0"/>
              </a:rPr>
              <a:t>because its simpler. That’s an advantage! Simplicity </a:t>
            </a:r>
            <a:r>
              <a:rPr lang="en-US" sz="2400" dirty="0">
                <a:latin typeface="Gill Sans Nova Light" panose="020B0302020104020203" pitchFamily="34" charset="0"/>
                <a:sym typeface="Wingdings" panose="05000000000000000000" pitchFamily="2" charset="2"/>
              </a:rPr>
              <a:t> Security</a:t>
            </a:r>
          </a:p>
          <a:p>
            <a:r>
              <a:rPr lang="en-US" sz="2400" dirty="0">
                <a:latin typeface="Gill Sans Nova Light" panose="020B0302020104020203" pitchFamily="34" charset="0"/>
                <a:sym typeface="Wingdings" panose="05000000000000000000" pitchFamily="2" charset="2"/>
              </a:rPr>
              <a:t> Ordinals Protocol: individual BTC </a:t>
            </a:r>
            <a:r>
              <a:rPr lang="en-US" sz="2400" dirty="0" err="1">
                <a:latin typeface="Gill Sans Nova Light" panose="020B0302020104020203" pitchFamily="34" charset="0"/>
                <a:sym typeface="Wingdings" panose="05000000000000000000" pitchFamily="2" charset="2"/>
              </a:rPr>
              <a:t>satoshis</a:t>
            </a:r>
            <a:r>
              <a:rPr lang="en-US" sz="2400" dirty="0">
                <a:latin typeface="Gill Sans Nova Light" panose="020B0302020104020203" pitchFamily="34" charset="0"/>
                <a:sym typeface="Wingdings" panose="05000000000000000000" pitchFamily="2" charset="2"/>
              </a:rPr>
              <a:t> can be unique</a:t>
            </a:r>
          </a:p>
          <a:p>
            <a:pPr marL="0" indent="0">
              <a:buNone/>
            </a:pPr>
            <a:r>
              <a:rPr lang="en-US" sz="2400" dirty="0">
                <a:latin typeface="Gill Sans Nova Light" panose="020B0302020104020203" pitchFamily="34" charset="0"/>
                <a:sym typeface="Wingdings" panose="05000000000000000000" pitchFamily="2" charset="2"/>
              </a:rPr>
              <a:t>	 Buy a specific Ordinal can be seen by everyone. It is possible to pay higher fee and replace the original buyer with the front-runner.</a:t>
            </a:r>
          </a:p>
          <a:p>
            <a:r>
              <a:rPr lang="en-US" sz="2400" dirty="0">
                <a:latin typeface="Gill Sans Nova Light" panose="020B0302020104020203" pitchFamily="34" charset="0"/>
                <a:sym typeface="Wingdings" panose="05000000000000000000" pitchFamily="2" charset="2"/>
              </a:rPr>
              <a:t> Empty block mining: no TX in it but the miners gets the reward</a:t>
            </a:r>
          </a:p>
          <a:p>
            <a:r>
              <a:rPr lang="en-US" sz="2400" dirty="0">
                <a:latin typeface="Gill Sans Nova Light" panose="020B0302020104020203" pitchFamily="34" charset="0"/>
                <a:sym typeface="Wingdings" panose="05000000000000000000" pitchFamily="2" charset="2"/>
              </a:rPr>
              <a:t> Miners can </a:t>
            </a:r>
            <a:r>
              <a:rPr lang="en-US" sz="2400" dirty="0">
                <a:solidFill>
                  <a:srgbClr val="FF0000"/>
                </a:solidFill>
                <a:latin typeface="Gill Sans Nova Light" panose="020B0302020104020203" pitchFamily="34" charset="0"/>
                <a:sym typeface="Wingdings" panose="05000000000000000000" pitchFamily="2" charset="2"/>
              </a:rPr>
              <a:t>collude to mine “non-standard” (“premium”) </a:t>
            </a:r>
            <a:r>
              <a:rPr lang="en-US" sz="2400" dirty="0">
                <a:latin typeface="Gill Sans Nova Light" panose="020B0302020104020203" pitchFamily="34" charset="0"/>
                <a:sym typeface="Wingdings" panose="05000000000000000000" pitchFamily="2" charset="2"/>
              </a:rPr>
              <a:t>transactions (MEV generalized)</a:t>
            </a:r>
          </a:p>
        </p:txBody>
      </p:sp>
    </p:spTree>
    <p:extLst>
      <p:ext uri="{BB962C8B-B14F-4D97-AF65-F5344CB8AC3E}">
        <p14:creationId xmlns:p14="http://schemas.microsoft.com/office/powerpoint/2010/main" val="2024492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7937-C0E1-A60D-2FB5-9C833B9F5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23541-D70A-5BD2-EF0C-254659DE0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8154"/>
            <a:ext cx="7744120" cy="43847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Wallet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800" dirty="0">
                <a:solidFill>
                  <a:srgbClr val="FF0000"/>
                </a:solidFill>
                <a:latin typeface="Gill Sans Nova Light" panose="020B0302020104020203" pitchFamily="34" charset="0"/>
              </a:rPr>
              <a:t>Transactions</a:t>
            </a:r>
            <a:r>
              <a:rPr lang="en-US" sz="2800" dirty="0">
                <a:latin typeface="Gill Sans Nova Light" panose="020B0302020104020203" pitchFamily="34" charset="0"/>
              </a:rPr>
              <a:t> (even unconfirmed) are a </a:t>
            </a:r>
            <a:r>
              <a:rPr lang="en-US" sz="2800" dirty="0">
                <a:solidFill>
                  <a:srgbClr val="FF0000"/>
                </a:solidFill>
                <a:latin typeface="Gill Sans Nova Light" panose="020B0302020104020203" pitchFamily="34" charset="0"/>
              </a:rPr>
              <a:t>signal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Gill Sans Nova Light" panose="020B0302020104020203" pitchFamily="34" charset="0"/>
            </a:endParaRPr>
          </a:p>
          <a:p>
            <a:r>
              <a:rPr lang="en-US" sz="2800" dirty="0">
                <a:latin typeface="Gill Sans Nova Light" panose="020B0302020104020203" pitchFamily="34" charset="0"/>
              </a:rPr>
              <a:t>Funds moving </a:t>
            </a:r>
            <a:r>
              <a:rPr lang="en-US" sz="2800" dirty="0">
                <a:solidFill>
                  <a:srgbClr val="FF0000"/>
                </a:solidFill>
                <a:latin typeface="Gill Sans Nova Light" panose="020B0302020104020203" pitchFamily="34" charset="0"/>
              </a:rPr>
              <a:t>from wallets to exchanges: bearish signal</a:t>
            </a:r>
          </a:p>
        </p:txBody>
      </p:sp>
    </p:spTree>
    <p:extLst>
      <p:ext uri="{BB962C8B-B14F-4D97-AF65-F5344CB8AC3E}">
        <p14:creationId xmlns:p14="http://schemas.microsoft.com/office/powerpoint/2010/main" val="382337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ED7-9D2B-B03C-3B98-10234061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9B839-3AA8-DFAB-3A07-003BFE7BB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5022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Dark Pools</a:t>
            </a:r>
          </a:p>
          <a:p>
            <a:pPr marL="0" indent="0">
              <a:buNone/>
            </a:pPr>
            <a:endParaRPr lang="en-US" sz="2000" dirty="0">
              <a:latin typeface="Gill Sans Nova Light" panose="020B0302020104020203" pitchFamily="34" charset="0"/>
            </a:endParaRPr>
          </a:p>
          <a:p>
            <a:r>
              <a:rPr lang="en-US" sz="2400" dirty="0">
                <a:latin typeface="Gill Sans Nova Light" panose="020B0302020104020203" pitchFamily="34" charset="0"/>
              </a:rPr>
              <a:t> Submitted transactions are visible to all</a:t>
            </a:r>
          </a:p>
          <a:p>
            <a:r>
              <a:rPr lang="en-US" sz="2400" dirty="0">
                <a:latin typeface="Gill Sans Nova Light" panose="020B0302020104020203" pitchFamily="34" charset="0"/>
              </a:rPr>
              <a:t> Solution? </a:t>
            </a:r>
            <a:r>
              <a:rPr lang="en-US" sz="2400" dirty="0">
                <a:solidFill>
                  <a:srgbClr val="FF0000"/>
                </a:solidFill>
                <a:latin typeface="Gill Sans Nova Light" panose="020B0302020104020203" pitchFamily="34" charset="0"/>
              </a:rPr>
              <a:t>Go off-chain</a:t>
            </a:r>
          </a:p>
          <a:p>
            <a:r>
              <a:rPr lang="en-US" sz="2400" dirty="0">
                <a:latin typeface="Gill Sans Nova Light" panose="020B0302020104020203" pitchFamily="34" charset="0"/>
              </a:rPr>
              <a:t> Dark Pools: </a:t>
            </a:r>
            <a:r>
              <a:rPr lang="en-US" sz="2400" dirty="0">
                <a:solidFill>
                  <a:srgbClr val="FF0000"/>
                </a:solidFill>
                <a:latin typeface="Gill Sans Nova Light" panose="020B0302020104020203" pitchFamily="34" charset="0"/>
              </a:rPr>
              <a:t>private</a:t>
            </a:r>
            <a:r>
              <a:rPr lang="en-US" sz="2400" dirty="0">
                <a:latin typeface="Gill Sans Nova Light" panose="020B0302020104020203" pitchFamily="34" charset="0"/>
              </a:rPr>
              <a:t>, permissioned </a:t>
            </a:r>
            <a:r>
              <a:rPr lang="en-US" sz="2400" dirty="0" err="1">
                <a:solidFill>
                  <a:srgbClr val="FF0000"/>
                </a:solidFill>
                <a:latin typeface="Gill Sans Nova Light" panose="020B0302020104020203" pitchFamily="34" charset="0"/>
              </a:rPr>
              <a:t>mempools</a:t>
            </a:r>
            <a:endParaRPr lang="en-US" sz="2400" dirty="0">
              <a:solidFill>
                <a:srgbClr val="FF0000"/>
              </a:solidFill>
              <a:latin typeface="Gill Sans Nova Light" panose="020B03020201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Gill Sans Nova Light" panose="020B0302020104020203" pitchFamily="34" charset="0"/>
              </a:rPr>
              <a:t>	Pay validators to hide their TX in private </a:t>
            </a:r>
            <a:r>
              <a:rPr lang="en-US" sz="2400" dirty="0" err="1">
                <a:latin typeface="Gill Sans Nova Light" panose="020B0302020104020203" pitchFamily="34" charset="0"/>
              </a:rPr>
              <a:t>mempools</a:t>
            </a:r>
            <a:r>
              <a:rPr lang="en-US" sz="2400" dirty="0">
                <a:latin typeface="Gill Sans Nova Light" panose="020B0302020104020203" pitchFamily="34" charset="0"/>
              </a:rPr>
              <a:t> </a:t>
            </a:r>
          </a:p>
          <a:p>
            <a:r>
              <a:rPr lang="en-US" sz="2400" dirty="0">
                <a:latin typeface="Gill Sans Nova Light" panose="020B0302020104020203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Gill Sans Nova Light" panose="020B0302020104020203" pitchFamily="34" charset="0"/>
                <a:sym typeface="Wingdings" panose="05000000000000000000" pitchFamily="2" charset="2"/>
              </a:rPr>
              <a:t>Private pools </a:t>
            </a:r>
            <a:r>
              <a:rPr lang="en-US" sz="2400" dirty="0">
                <a:latin typeface="Gill Sans Nova Light" panose="020B0302020104020203" pitchFamily="34" charset="0"/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FF0000"/>
                </a:solidFill>
                <a:latin typeface="Gill Sans Nova Light" panose="020B0302020104020203" pitchFamily="34" charset="0"/>
                <a:sym typeface="Wingdings" panose="05000000000000000000" pitchFamily="2" charset="2"/>
              </a:rPr>
              <a:t>loss of transparency </a:t>
            </a:r>
            <a:r>
              <a:rPr lang="en-US" sz="2400" dirty="0">
                <a:latin typeface="Gill Sans Nova Light" panose="020B0302020104020203" pitchFamily="34" charset="0"/>
                <a:sym typeface="Wingdings" panose="05000000000000000000" pitchFamily="2" charset="2"/>
              </a:rPr>
              <a:t>of the network, concentration of control</a:t>
            </a:r>
          </a:p>
          <a:p>
            <a:r>
              <a:rPr lang="en-US" sz="2400" dirty="0">
                <a:latin typeface="Gill Sans Nova Light" panose="020B0302020104020203" pitchFamily="34" charset="0"/>
              </a:rPr>
              <a:t> Similar trends in other asset classes (rise of Dark Pools in Equities)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E711-8857-4EE4-34A2-A9F16620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8D4CB-82EA-B7C4-52AF-D788C4026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1120"/>
            <a:ext cx="8229600" cy="458070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Automated Market Makers</a:t>
            </a:r>
          </a:p>
          <a:p>
            <a:pPr marL="0" indent="0">
              <a:buNone/>
            </a:pPr>
            <a:endParaRPr lang="en-US" dirty="0"/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First Proposed by </a:t>
            </a:r>
            <a:r>
              <a:rPr lang="en-US" sz="2000" dirty="0" err="1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Vitalik</a:t>
            </a: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Buterin</a:t>
            </a: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 (one of the inventors of </a:t>
            </a:r>
            <a:r>
              <a:rPr lang="en-US" sz="2000" dirty="0" err="1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Etherium</a:t>
            </a: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).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They were an attempt to solve a problem of </a:t>
            </a:r>
            <a:r>
              <a:rPr lang="en-US" sz="2000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low liquidity and high cost </a:t>
            </a: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of trading (through fees).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Natural development of the idea that everything is governed by code.</a:t>
            </a:r>
          </a:p>
          <a:p>
            <a:pPr marL="85725"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>
                <a:latin typeface="Gill Sans Nova Light" panose="020B0302020104020203" pitchFamily="34" charset="0"/>
                <a:ea typeface="Arial" panose="020B0604020202020204" pitchFamily="34" charset="0"/>
              </a:rPr>
              <a:t>	Trading also facilitated by code</a:t>
            </a: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 is code. Why not </a:t>
            </a:r>
            <a:r>
              <a:rPr lang="en-US" sz="2000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get code to help with liquidity</a:t>
            </a: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?</a:t>
            </a:r>
          </a:p>
          <a:p>
            <a:pPr marL="371475" lvl="1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Different price discovery model: </a:t>
            </a:r>
          </a:p>
          <a:p>
            <a:pPr marL="85725"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	Instead of buyers and sellers actively “agreeing” on the price through active interaction via order book, the </a:t>
            </a:r>
            <a:r>
              <a:rPr lang="en-US" sz="2000" b="1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price is determined algorithmically </a:t>
            </a: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within</a:t>
            </a:r>
            <a:r>
              <a:rPr lang="en-US" sz="2000" b="1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in a special kind of a Smart Contract: Automated Market Maker.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97734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  <a:ln>
          <a:solidFill>
            <a:srgbClr val="C00000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  <a:ln>
          <a:solidFill>
            <a:srgbClr val="C00000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CFEM Crypto Course Lectures 1-3</Template>
  <TotalTime>10800</TotalTime>
  <Words>2227</Words>
  <Application>Microsoft Office PowerPoint</Application>
  <PresentationFormat>On-screen Show (4:3)</PresentationFormat>
  <Paragraphs>308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Aptos</vt:lpstr>
      <vt:lpstr>Aptos Display</vt:lpstr>
      <vt:lpstr>Arial</vt:lpstr>
      <vt:lpstr>Calibri</vt:lpstr>
      <vt:lpstr>Calibri Light</vt:lpstr>
      <vt:lpstr>Gill Sans Nova Light</vt:lpstr>
      <vt:lpstr>Times New Roman</vt:lpstr>
      <vt:lpstr>Wingdings</vt:lpstr>
      <vt:lpstr>2_Office Theme</vt:lpstr>
      <vt:lpstr>Office Theme</vt:lpstr>
      <vt:lpstr>1_Office Theme</vt:lpstr>
      <vt:lpstr>Custom Design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Crypto</dc:title>
  <dc:creator>Imaev, Denis</dc:creator>
  <cp:lastModifiedBy>Imaev, Denis</cp:lastModifiedBy>
  <cp:revision>2</cp:revision>
  <dcterms:created xsi:type="dcterms:W3CDTF">2024-07-05T13:43:19Z</dcterms:created>
  <dcterms:modified xsi:type="dcterms:W3CDTF">2024-10-29T14:54:40Z</dcterms:modified>
</cp:coreProperties>
</file>