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C6104F23-DA87-5249-96ED-8242B7341074}">
          <p14:sldIdLst>
            <p14:sldId id="780"/>
            <p14:sldId id="781"/>
            <p14:sldId id="782"/>
            <p14:sldId id="779"/>
          </p14:sldIdLst>
        </p14:section>
        <p14:section name="The Office 365 Environment" id="{27707372-2A62-F941-A931-33D7D4E757A7}">
          <p14:sldIdLst>
            <p14:sldId id="784"/>
            <p14:sldId id="812"/>
            <p14:sldId id="813"/>
            <p14:sldId id="814"/>
            <p14:sldId id="815"/>
            <p14:sldId id="810"/>
          </p14:sldIdLst>
        </p14:section>
        <p14:section name="The Microsoft Azure Environment" id="{C9B42F59-B711-1141-B363-11DD928C7AC0}">
          <p14:sldIdLst>
            <p14:sldId id="785"/>
            <p14:sldId id="816"/>
            <p14:sldId id="817"/>
            <p14:sldId id="818"/>
            <p14:sldId id="811"/>
          </p14:sldIdLst>
        </p14:section>
        <p14:section name="App Development Overview" id="{0ED51F39-92E5-554B-AFCD-1B1BE0163CC6}">
          <p14:sldIdLst>
            <p14:sldId id="826"/>
            <p14:sldId id="827"/>
            <p14:sldId id="828"/>
            <p14:sldId id="829"/>
            <p14:sldId id="830"/>
            <p14:sldId id="831"/>
            <p14:sldId id="832"/>
            <p14:sldId id="833"/>
            <p14:sldId id="841"/>
            <p14:sldId id="834"/>
            <p14:sldId id="835"/>
            <p14:sldId id="836"/>
            <p14:sldId id="837"/>
            <p14:sldId id="838"/>
            <p14:sldId id="839"/>
            <p14:sldId id="840"/>
          </p14:sldIdLst>
        </p14:section>
        <p14:section name="Summary" id="{7B3346DA-80A3-D648-8F1D-9F4982F9CF42}">
          <p14:sldIdLst>
            <p14:sldId id="825"/>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47" autoAdjust="0"/>
  </p:normalViewPr>
  <p:slideViewPr>
    <p:cSldViewPr snapToGrid="0">
      <p:cViewPr varScale="1">
        <p:scale>
          <a:sx n="71" d="100"/>
          <a:sy n="71" d="100"/>
        </p:scale>
        <p:origin x="1090" y="53"/>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3/26/2015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3/26/2015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3/26/2015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3/26/2015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3/26/2015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Office 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3/26/2015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Microsoft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063" y="3504981"/>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38315"/>
            <a:ext cx="3812267" cy="5330841"/>
            <a:chOff x="8071812" y="1176303"/>
            <a:chExt cx="3813801" cy="5332986"/>
          </a:xfrm>
        </p:grpSpPr>
        <p:grpSp>
          <p:nvGrpSpPr>
            <p:cNvPr id="49" name="Group 48"/>
            <p:cNvGrpSpPr/>
            <p:nvPr/>
          </p:nvGrpSpPr>
          <p:grpSpPr>
            <a:xfrm>
              <a:off x="8071812" y="1176303"/>
              <a:ext cx="3813801" cy="5332986"/>
              <a:chOff x="8071812" y="1220817"/>
              <a:chExt cx="3813801" cy="5377786"/>
            </a:xfrm>
          </p:grpSpPr>
          <p:sp>
            <p:nvSpPr>
              <p:cNvPr id="50" name="Rectangle 49"/>
              <p:cNvSpPr/>
              <p:nvPr/>
            </p:nvSpPr>
            <p:spPr bwMode="auto">
              <a:xfrm>
                <a:off x="8071812" y="1220817"/>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4080346346"/>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smtClean="0"/>
                        <a:t>365 APIs</a:t>
                      </a:r>
                      <a:endParaRPr lang="en-US" sz="240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2624793295"/>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 </a:t>
            </a:r>
            <a:r>
              <a:rPr lang="en-US" dirty="0" smtClean="0"/>
              <a:t>Microsoft </a:t>
            </a:r>
            <a:r>
              <a:rPr lang="en-US" dirty="0" smtClean="0"/>
              <a:t>Azure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8395118"/>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Office 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Microsoft Azure </a:t>
            </a:r>
            <a:r>
              <a:rPr lang="en-US" dirty="0" smtClean="0"/>
              <a:t>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Microsoft Azure </a:t>
            </a:r>
            <a:r>
              <a:rPr lang="en-US" dirty="0" smtClean="0"/>
              <a:t>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Microsoft Azure </a:t>
            </a:r>
            <a:r>
              <a:rPr lang="en-US" dirty="0" smtClean="0"/>
              <a:t>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a:t>
            </a:r>
            <a:r>
              <a:rPr lang="en-US" dirty="0" smtClean="0"/>
              <a:t>Microsoft Azure </a:t>
            </a:r>
            <a:r>
              <a:rPr lang="en-US" dirty="0" smtClean="0"/>
              <a:t>subscription</a:t>
            </a:r>
          </a:p>
          <a:p>
            <a:r>
              <a:rPr lang="en-US" dirty="0" smtClean="0"/>
              <a:t>Link Office 365 AAD to </a:t>
            </a:r>
            <a:r>
              <a:rPr lang="en-US" dirty="0" smtClean="0"/>
              <a:t>Microsoft Azure</a:t>
            </a:r>
            <a:endParaRPr lang="en-US" dirty="0" smtClean="0"/>
          </a:p>
          <a:p>
            <a:r>
              <a:rPr lang="en-US" dirty="0" smtClean="0"/>
              <a:t>Make Office 365 user administrator in </a:t>
            </a:r>
            <a:r>
              <a:rPr lang="en-US" dirty="0" smtClean="0"/>
              <a:t>Microsoft Azure</a:t>
            </a:r>
            <a:endParaRPr lang="en-US" dirty="0" smtClean="0"/>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a:t>
            </a:r>
            <a:r>
              <a:rPr lang="en-US" dirty="0" smtClean="0"/>
              <a:t>Microsoft Azure </a:t>
            </a:r>
            <a:r>
              <a:rPr lang="en-US" dirty="0" smtClean="0"/>
              <a:t>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Microsoft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5fad15d0-477e-40da-a20d-40d4ca777cbd"/>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3542</Words>
  <Application>Microsoft Office PowerPoint</Application>
  <PresentationFormat>Custom</PresentationFormat>
  <Paragraphs>307</Paragraphs>
  <Slides>33</Slides>
  <Notes>18</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Microsoft Azure Environment</vt:lpstr>
      <vt:lpstr>Azure Subscription</vt:lpstr>
      <vt:lpstr>Link Office 365 and Azure</vt:lpstr>
      <vt:lpstr>Office 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 Microsoft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2015-03-26T14:07:24Z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