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8" r:id="rId2"/>
    <p:sldId id="282" r:id="rId3"/>
    <p:sldId id="293" r:id="rId4"/>
    <p:sldId id="264" r:id="rId5"/>
    <p:sldId id="288" r:id="rId6"/>
    <p:sldId id="263" r:id="rId7"/>
    <p:sldId id="296" r:id="rId8"/>
    <p:sldId id="265" r:id="rId9"/>
    <p:sldId id="266" r:id="rId10"/>
    <p:sldId id="267" r:id="rId11"/>
    <p:sldId id="268" r:id="rId12"/>
    <p:sldId id="292" r:id="rId13"/>
    <p:sldId id="270" r:id="rId14"/>
    <p:sldId id="271" r:id="rId15"/>
    <p:sldId id="283" r:id="rId16"/>
    <p:sldId id="273" r:id="rId17"/>
    <p:sldId id="272" r:id="rId18"/>
    <p:sldId id="261" r:id="rId19"/>
    <p:sldId id="286" r:id="rId20"/>
    <p:sldId id="287" r:id="rId21"/>
    <p:sldId id="276" r:id="rId22"/>
    <p:sldId id="275" r:id="rId23"/>
    <p:sldId id="289" r:id="rId24"/>
    <p:sldId id="285" r:id="rId25"/>
    <p:sldId id="277" r:id="rId26"/>
    <p:sldId id="284" r:id="rId27"/>
    <p:sldId id="295" r:id="rId28"/>
    <p:sldId id="262" r:id="rId29"/>
    <p:sldId id="278" r:id="rId30"/>
    <p:sldId id="290" r:id="rId31"/>
    <p:sldId id="291" r:id="rId32"/>
    <p:sldId id="280" r:id="rId33"/>
    <p:sldId id="281" r:id="rId34"/>
    <p:sldId id="274" r:id="rId35"/>
    <p:sldId id="294" r:id="rId3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drangan/introml/blob/master/simp_lin_reg/auto_mpg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Try to find a mathematical to predict mpg from displacement</a:t>
            </a:r>
          </a:p>
          <a:p>
            <a:r>
              <a:rPr lang="en-US" dirty="0"/>
              <a:t>Try to “fit” the model.  Find coefficients / parameters in the model. </a:t>
            </a:r>
          </a:p>
          <a:p>
            <a:pPr lvl="1"/>
            <a:r>
              <a:rPr lang="en-US" dirty="0"/>
              <a:t>Without using python, make a good guess at the parameters</a:t>
            </a:r>
          </a:p>
          <a:p>
            <a:r>
              <a:rPr lang="en-US" dirty="0"/>
              <a:t>Which variables (displacement, horsepower, acceleration) seem to predict mpg the best?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56464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8749" y="187260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6240" y="235305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5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8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/>
              <a:lstStyle/>
              <a:p>
                <a:r>
                  <a:rPr lang="en-US" dirty="0"/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Creates an unbiased estimate.  More on this later.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21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</a:t>
                </a:r>
                <a:r>
                  <a:rPr lang="en-US" dirty="0" err="1"/>
                  <a:t>Schartz</a:t>
                </a:r>
                <a:r>
                  <a:rPr lang="en-US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sample variance: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Alternate formula:  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Similarly, for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3250" y="143090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Variance; 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327520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8060-0899-4DE1-A5A2-2F2A1AD3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35072"/>
            <a:ext cx="10058400" cy="639441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  https://github.com/sdrangan/introml/blob/master/unit02_simp_lin_reg/demo2_auto_mpg.ipynb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14" y="2309833"/>
            <a:ext cx="6471523" cy="38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powerful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dirty="0"/>
              <a:t>This demo uses three key packages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Used for reading and writing data files</a:t>
            </a:r>
          </a:p>
          <a:p>
            <a:pPr lvl="1"/>
            <a:r>
              <a:rPr lang="en-US" dirty="0"/>
              <a:t>Loads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Numerical operations including linear algebra</a:t>
            </a:r>
          </a:p>
          <a:p>
            <a:pPr lvl="1"/>
            <a:r>
              <a:rPr lang="en-US" dirty="0"/>
              <a:t>Data is stored in </a:t>
            </a:r>
            <a:r>
              <a:rPr lang="en-US" dirty="0" err="1"/>
              <a:t>ndarray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We convert from </a:t>
            </a:r>
            <a:r>
              <a:rPr lang="en-US" dirty="0" err="1"/>
              <a:t>dataframes</a:t>
            </a:r>
            <a:r>
              <a:rPr lang="en-US" dirty="0"/>
              <a:t> to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36" y="1539277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6" y="2796257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1280</Words>
  <Application>Microsoft Office PowerPoint</Application>
  <PresentationFormat>Widescreen</PresentationFormat>
  <Paragraphs>311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Visualizing Mean and SD on Scatter Plot Question</vt:lpstr>
      <vt:lpstr>Sample Mean and Standard Deviations</vt:lpstr>
      <vt:lpstr>Visualizing Mean and SD on Scatter Plot Approximate answer</vt:lpstr>
      <vt:lpstr>Computing Means and SD in Python</vt:lpstr>
      <vt:lpstr>Sample Covariance</vt:lpstr>
      <vt:lpstr>Alternate Equation for Variance</vt:lpstr>
      <vt:lpstr>Notation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319</cp:revision>
  <cp:lastPrinted>2018-01-21T05:25:13Z</cp:lastPrinted>
  <dcterms:created xsi:type="dcterms:W3CDTF">2015-03-22T11:15:32Z</dcterms:created>
  <dcterms:modified xsi:type="dcterms:W3CDTF">2018-09-06T14:45:21Z</dcterms:modified>
</cp:coreProperties>
</file>