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364" r:id="rId14"/>
    <p:sldId id="351" r:id="rId15"/>
    <p:sldId id="371" r:id="rId16"/>
    <p:sldId id="372" r:id="rId17"/>
    <p:sldId id="358" r:id="rId18"/>
    <p:sldId id="359" r:id="rId19"/>
    <p:sldId id="384" r:id="rId20"/>
    <p:sldId id="385" r:id="rId21"/>
    <p:sldId id="386" r:id="rId22"/>
    <p:sldId id="365" r:id="rId23"/>
    <p:sldId id="388" r:id="rId24"/>
    <p:sldId id="389" r:id="rId25"/>
    <p:sldId id="390" r:id="rId26"/>
    <p:sldId id="366" r:id="rId27"/>
    <p:sldId id="391" r:id="rId28"/>
    <p:sldId id="368" r:id="rId29"/>
    <p:sldId id="392" r:id="rId30"/>
    <p:sldId id="405" r:id="rId31"/>
    <p:sldId id="406" r:id="rId32"/>
    <p:sldId id="383" r:id="rId33"/>
    <p:sldId id="396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70" r:id="rId42"/>
    <p:sldId id="402" r:id="rId43"/>
    <p:sldId id="345" r:id="rId44"/>
    <p:sldId id="346" r:id="rId45"/>
    <p:sldId id="347" r:id="rId46"/>
    <p:sldId id="409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404" r:id="rId55"/>
    <p:sldId id="403" r:id="rId56"/>
    <p:sldId id="377" r:id="rId57"/>
    <p:sldId id="378" r:id="rId58"/>
    <p:sldId id="379" r:id="rId59"/>
    <p:sldId id="380" r:id="rId60"/>
    <p:sldId id="373" r:id="rId6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2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</a:t>
            </a:r>
          </a:p>
          <a:p>
            <a:r>
              <a:rPr lang="en-US" dirty="0"/>
              <a:t>Use cross-validation for feature selection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 bias when there is no under-modeling and 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irreducible error</a:t>
                </a:r>
              </a:p>
              <a:p>
                <a:r>
                  <a:rPr lang="en-US" dirty="0"/>
                  <a:t>Proof:  Similar to before: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r>
                  <a:rPr lang="en-US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7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8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D78-AA63-774E-B88F-7CF7007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as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C4354-708A-4A4B-AD75-3542505B8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many problems, we have a large number of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But only a small number of features are likely relevant</a:t>
                </a:r>
              </a:p>
              <a:p>
                <a:r>
                  <a:rPr lang="en-US" sz="2400" dirty="0"/>
                  <a:t>Fit of linear model on all features may be impossible</a:t>
                </a:r>
              </a:p>
              <a:p>
                <a:pPr lvl="1"/>
                <a:r>
                  <a:rPr lang="en-US" sz="2200" dirty="0"/>
                  <a:t>Too many parameters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selection</a:t>
                </a:r>
                <a:r>
                  <a:rPr lang="en-US" sz="2400" dirty="0"/>
                  <a:t> problem:  </a:t>
                </a:r>
                <a:r>
                  <a:rPr lang="en-US" sz="2200" dirty="0"/>
                  <a:t>Select a subset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features</a:t>
                </a:r>
              </a:p>
              <a:p>
                <a:r>
                  <a:rPr lang="en-US" sz="2400" dirty="0"/>
                  <a:t>Can fit a linear model for each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using linear regression</a:t>
                </a:r>
              </a:p>
              <a:p>
                <a:r>
                  <a:rPr lang="en-US" sz="2400" dirty="0"/>
                  <a:t>Model order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features to use</a:t>
                </a:r>
              </a:p>
              <a:p>
                <a:r>
                  <a:rPr lang="en-US" sz="2400" dirty="0"/>
                  <a:t>Higher feature number leads to low bias but higher variance!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C4354-708A-4A4B-AD75-3542505B8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97BC-1232-B447-BB1F-48FC6B5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potential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Select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of features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Simple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exhaustive search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Divide data into training test</a:t>
                </a:r>
              </a:p>
              <a:p>
                <a:pPr lvl="1"/>
                <a:r>
                  <a:rPr lang="en-US" sz="2200" dirty="0"/>
                  <a:t>For each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2"/>
                <a:r>
                  <a:rPr lang="en-US" sz="1800" dirty="0"/>
                  <a:t>Fit a model with features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Measure test error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2200" dirty="0"/>
                  <a:t>Select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with minimum test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6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F4CA-50C7-E546-9FB9-8D90BD4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based on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Exhaustive search may be infeasible when the raw feature dimension is large!</a:t>
                </a:r>
              </a:p>
              <a:p>
                <a:pPr lvl="1"/>
                <a:r>
                  <a:rPr lang="en-US" sz="22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subsets with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  <a:p>
                <a:r>
                  <a:rPr lang="en-US" sz="2400" dirty="0"/>
                  <a:t>Suboptimal approach:</a:t>
                </a:r>
              </a:p>
              <a:p>
                <a:pPr lvl="1"/>
                <a:r>
                  <a:rPr lang="en-US" sz="2000" dirty="0"/>
                  <a:t>For each candidate feature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features with the highest correlation coefficients with the target</a:t>
                </a:r>
              </a:p>
              <a:p>
                <a:pPr lvl="1"/>
                <a:r>
                  <a:rPr lang="en-US" sz="2000" dirty="0"/>
                  <a:t>Use cross validation to determine the RSS mean and variance for this subset</a:t>
                </a:r>
              </a:p>
              <a:p>
                <a:pPr lvl="1"/>
                <a:r>
                  <a:rPr lang="en-US" sz="2000" dirty="0"/>
                  <a:t>Select the feature subset with minimal RSS mean or using the one standard error rule.</a:t>
                </a:r>
              </a:p>
              <a:p>
                <a:r>
                  <a:rPr lang="en-US" sz="2400" dirty="0"/>
                  <a:t>Is using correlation with target a good idea?</a:t>
                </a:r>
              </a:p>
              <a:p>
                <a:pPr lvl="1"/>
                <a:r>
                  <a:rPr lang="en-US" sz="2000" dirty="0"/>
                  <a:t>Two features that are correlated could both be highly correlated with the target</a:t>
                </a:r>
              </a:p>
              <a:p>
                <a:pPr lvl="1"/>
                <a:r>
                  <a:rPr lang="en-US" sz="2000" dirty="0"/>
                  <a:t>Hence, they may provide redundant information and ideally only one of them should be used.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2B176-4BE2-6E45-BE7C-C3ECFC857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27E1-24ED-AA4F-B8AE-13A85436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1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  <a:p>
            <a:r>
              <a:rPr lang="en-US" dirty="0"/>
              <a:t>We will discuss the method of LASSO in the next lecture for feature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4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0752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Which neuron signals predict arm motion?</a:t>
            </a:r>
          </a:p>
          <a:p>
            <a:pPr lvl="1"/>
            <a:r>
              <a:rPr lang="en-US" dirty="0"/>
              <a:t>Use correlation  to select candidate feature subsets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3443</Words>
  <Application>Microsoft Office PowerPoint</Application>
  <PresentationFormat>Widescreen</PresentationFormat>
  <Paragraphs>612</Paragraphs>
  <Slides>60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Outline </vt:lpstr>
      <vt:lpstr>Feature Selection as Model Selection</vt:lpstr>
      <vt:lpstr>Exhaustive Search for Feature Selection</vt:lpstr>
      <vt:lpstr>Feature Selection based on Correlation</vt:lpstr>
      <vt:lpstr>Greedy Feature Selection</vt:lpstr>
      <vt:lpstr>Comparison of Feature selection Methods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517</cp:revision>
  <cp:lastPrinted>2016-10-02T00:25:03Z</cp:lastPrinted>
  <dcterms:created xsi:type="dcterms:W3CDTF">2015-03-22T11:15:32Z</dcterms:created>
  <dcterms:modified xsi:type="dcterms:W3CDTF">2018-10-04T20:11:05Z</dcterms:modified>
</cp:coreProperties>
</file>