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94660"/>
  </p:normalViewPr>
  <p:slideViewPr>
    <p:cSldViewPr>
      <p:cViewPr varScale="1">
        <p:scale>
          <a:sx n="72" d="100"/>
          <a:sy n="72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JumpDeath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Josiah </a:t>
            </a:r>
            <a:r>
              <a:rPr lang="en-US" dirty="0" err="1"/>
              <a:t>Burchard</a:t>
            </a:r>
            <a:r>
              <a:rPr lang="en-US" dirty="0" smtClean="0"/>
              <a:t>, Tyler Chapman, and Steven Sebastian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8862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Game Flow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00600" y="160560"/>
            <a:ext cx="38862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" y="1295400"/>
            <a:ext cx="9067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drawableObjects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Where(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Alive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&amp;&amp;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Rectangle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Intersects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GamePlay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ViewPort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AlwaysDraw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ThenBy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Enemy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ThenBy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ThenBy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PlayerLife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ThenBy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Tile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ThenBy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Hill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ThenBy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Cloud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ThenBy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Draw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SpriteBatch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GetDrawablePosition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GamePlay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ViewPort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SpriteEffects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Contributions of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Josiah </a:t>
            </a:r>
            <a:r>
              <a:rPr lang="en-US" dirty="0" err="1" smtClean="0"/>
              <a:t>Burchard</a:t>
            </a:r>
            <a:r>
              <a:rPr lang="en-US" dirty="0" smtClean="0"/>
              <a:t>: Team Leader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Worked on game project framework (created most of the classes in the project) and wrote code for game elements not related to enemy AI</a:t>
            </a:r>
          </a:p>
          <a:p>
            <a:r>
              <a:rPr lang="en-US" dirty="0" smtClean="0"/>
              <a:t>Refactored code (mainly to maintain object oriented programming)</a:t>
            </a:r>
          </a:p>
          <a:p>
            <a:r>
              <a:rPr lang="en-US" dirty="0" smtClean="0"/>
              <a:t>Drafted basic AI algorithms for enemies (and addressed logical issues with enemy AI)</a:t>
            </a:r>
          </a:p>
          <a:p>
            <a:r>
              <a:rPr lang="en-US" dirty="0" smtClean="0"/>
              <a:t>Debugged issues related to graphical display</a:t>
            </a:r>
          </a:p>
          <a:p>
            <a:r>
              <a:rPr lang="en-US" dirty="0" smtClean="0"/>
              <a:t>Implemented scrolling, explosion, particles, etc.</a:t>
            </a:r>
          </a:p>
          <a:p>
            <a:r>
              <a:rPr lang="en-US" dirty="0" smtClean="0"/>
              <a:t>Added level selection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Parallel processing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0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Steven Sebastian: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AI functions for frog, emu, soda guy, and soda can enemies (and often modified for logical purposes or increase challenge)</a:t>
            </a:r>
            <a:endParaRPr lang="en-US" dirty="0"/>
          </a:p>
          <a:p>
            <a:r>
              <a:rPr lang="en-US" dirty="0" smtClean="0"/>
              <a:t>Created sprites for solid and semi-solid tiles</a:t>
            </a:r>
          </a:p>
          <a:p>
            <a:r>
              <a:rPr lang="en-US" dirty="0" smtClean="0"/>
              <a:t>Added player health, mercy invincibility, and player death (and Game Over)</a:t>
            </a:r>
          </a:p>
          <a:p>
            <a:r>
              <a:rPr lang="en-US" dirty="0" smtClean="0"/>
              <a:t>Debugged issues related to enemy AI or Game Over</a:t>
            </a:r>
          </a:p>
          <a:p>
            <a:r>
              <a:rPr lang="en-US" dirty="0" smtClean="0"/>
              <a:t>Added additional levels to the game</a:t>
            </a:r>
          </a:p>
        </p:txBody>
      </p:sp>
    </p:spTree>
    <p:extLst>
      <p:ext uri="{BB962C8B-B14F-4D97-AF65-F5344CB8AC3E}">
        <p14:creationId xmlns:p14="http://schemas.microsoft.com/office/powerpoint/2010/main" val="178281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Tyler Chapman: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sprite work</a:t>
            </a:r>
          </a:p>
          <a:p>
            <a:pPr lvl="1"/>
            <a:r>
              <a:rPr lang="en-US" dirty="0" smtClean="0"/>
              <a:t>Background objects, scenery, player and enemies</a:t>
            </a:r>
            <a:endParaRPr lang="en-US" dirty="0" smtClean="0"/>
          </a:p>
          <a:p>
            <a:pPr lvl="1"/>
            <a:r>
              <a:rPr lang="en-US" dirty="0" smtClean="0"/>
              <a:t>Sprite transparency</a:t>
            </a:r>
          </a:p>
          <a:p>
            <a:pPr lvl="1"/>
            <a:r>
              <a:rPr lang="en-US" dirty="0" smtClean="0"/>
              <a:t>Animation frames</a:t>
            </a:r>
            <a:endParaRPr lang="en-US" dirty="0" smtClean="0"/>
          </a:p>
          <a:p>
            <a:r>
              <a:rPr lang="en-US" dirty="0" smtClean="0"/>
              <a:t>Obtained/Implemented</a:t>
            </a:r>
            <a:r>
              <a:rPr lang="en-US" dirty="0" smtClean="0"/>
              <a:t> sound effects</a:t>
            </a:r>
            <a:endParaRPr lang="en-US" dirty="0" smtClean="0"/>
          </a:p>
          <a:p>
            <a:r>
              <a:rPr lang="en-US" dirty="0" smtClean="0"/>
              <a:t>Created splash screens for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Created Game Trailer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JumpDeath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Platforming game where the player must get to the door placed somewhere in the level</a:t>
            </a:r>
          </a:p>
          <a:p>
            <a:r>
              <a:rPr lang="en-US" dirty="0" smtClean="0"/>
              <a:t>Player must clear a total of nine levels to win the game</a:t>
            </a:r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38860"/>
            <a:ext cx="4038600" cy="2397918"/>
          </a:xfrm>
        </p:spPr>
      </p:pic>
    </p:spTree>
    <p:extLst>
      <p:ext uri="{BB962C8B-B14F-4D97-AF65-F5344CB8AC3E}">
        <p14:creationId xmlns:p14="http://schemas.microsoft.com/office/powerpoint/2010/main" val="222770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Level generation from files</a:t>
            </a:r>
          </a:p>
          <a:p>
            <a:r>
              <a:rPr lang="en-US" dirty="0" smtClean="0"/>
              <a:t>Simple controls</a:t>
            </a:r>
          </a:p>
          <a:p>
            <a:r>
              <a:rPr lang="en-US" dirty="0" smtClean="0"/>
              <a:t>Three different types of enemies: frog, emu, soda guy</a:t>
            </a:r>
          </a:p>
          <a:p>
            <a:r>
              <a:rPr lang="en-US" dirty="0" smtClean="0"/>
              <a:t>Finite state machine AI implemented for enemies</a:t>
            </a:r>
          </a:p>
          <a:p>
            <a:r>
              <a:rPr lang="en-US" dirty="0" smtClean="0"/>
              <a:t>Enemy AI reacts to player jumping (not soda guy)</a:t>
            </a:r>
          </a:p>
          <a:p>
            <a:r>
              <a:rPr lang="en-US" dirty="0" smtClean="0"/>
              <a:t>Scrolling background and randomly generated clouds</a:t>
            </a:r>
          </a:p>
          <a:p>
            <a:r>
              <a:rPr lang="en-US" dirty="0" smtClean="0"/>
              <a:t>Somewhat forgiving death system (must start level over, but infinite continues)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38860"/>
            <a:ext cx="4038600" cy="2397918"/>
          </a:xfrm>
        </p:spPr>
      </p:pic>
    </p:spTree>
    <p:extLst>
      <p:ext uri="{BB962C8B-B14F-4D97-AF65-F5344CB8AC3E}">
        <p14:creationId xmlns:p14="http://schemas.microsoft.com/office/powerpoint/2010/main" val="30630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AI: Frog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Idle State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Attack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Hops around left or right randomly</a:t>
            </a:r>
          </a:p>
          <a:p>
            <a:r>
              <a:rPr lang="en-US" dirty="0" smtClean="0"/>
              <a:t>Jumps occur every couple seconds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Does not react to player until player jumps</a:t>
            </a:r>
          </a:p>
          <a:p>
            <a:r>
              <a:rPr lang="en-US" dirty="0" smtClean="0"/>
              <a:t>If player jumps, frog will try to jump to where player will go (intercept AI)</a:t>
            </a:r>
          </a:p>
          <a:p>
            <a:r>
              <a:rPr lang="en-US" dirty="0" smtClean="0"/>
              <a:t>Frantically hops towards player until player retreats</a:t>
            </a:r>
          </a:p>
        </p:txBody>
      </p:sp>
    </p:spTree>
    <p:extLst>
      <p:ext uri="{BB962C8B-B14F-4D97-AF65-F5344CB8AC3E}">
        <p14:creationId xmlns:p14="http://schemas.microsoft.com/office/powerpoint/2010/main" val="225665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AI: Emu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Idle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Wanders in one direction</a:t>
            </a:r>
          </a:p>
          <a:p>
            <a:r>
              <a:rPr lang="en-US" dirty="0" smtClean="0"/>
              <a:t>Changes direction when touching a wall or upon reaching the edge of a platform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When looking at player and player is close enough:</a:t>
            </a:r>
          </a:p>
          <a:p>
            <a:r>
              <a:rPr lang="en-US" dirty="0" smtClean="0"/>
              <a:t>Speeds up to “chase” player</a:t>
            </a:r>
          </a:p>
          <a:p>
            <a:r>
              <a:rPr lang="en-US" dirty="0" smtClean="0"/>
              <a:t>Stops short of player when player jumps to make player miss</a:t>
            </a:r>
          </a:p>
          <a:p>
            <a:r>
              <a:rPr lang="en-US" dirty="0" smtClean="0"/>
              <a:t>Resumes “chase” when player is on the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0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AI: Soda Guy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Idle State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Drinks soda can and gets ready to throw it</a:t>
            </a:r>
          </a:p>
          <a:p>
            <a:r>
              <a:rPr lang="en-US" dirty="0" smtClean="0"/>
              <a:t>After about a second of idling, goes to attack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Throws soda can, then returns to idle state</a:t>
            </a:r>
          </a:p>
          <a:p>
            <a:endParaRPr lang="en-US" dirty="0"/>
          </a:p>
          <a:p>
            <a:r>
              <a:rPr lang="en-US" u="sng" dirty="0" smtClean="0"/>
              <a:t>Soda Can AI:</a:t>
            </a:r>
          </a:p>
          <a:p>
            <a:r>
              <a:rPr lang="en-US" dirty="0" smtClean="0"/>
              <a:t>Spins in the air and bounces on platforms and walls</a:t>
            </a:r>
          </a:p>
          <a:p>
            <a:r>
              <a:rPr lang="en-US" dirty="0" smtClean="0"/>
              <a:t>Slides on ground after done bouncing, slowing until it stops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5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8862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Inheritance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00600" y="160560"/>
            <a:ext cx="38862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87" y="1303560"/>
            <a:ext cx="7426208" cy="46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357653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8862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Map Maker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00600" y="160560"/>
            <a:ext cx="38862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8862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Game Flow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00600" y="160560"/>
            <a:ext cx="3886200" cy="1143000"/>
          </a:xfrm>
          <a:prstGeom prst="rect">
            <a:avLst/>
          </a:prstGeom>
        </p:spPr>
        <p:txBody>
          <a:bodyPr vert="horz" lIns="0" tIns="45720" rIns="0" bIns="0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Update_ThreadSafe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elapsed, </a:t>
            </a:r>
            <a:r>
              <a:rPr lang="en-US" sz="16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updateBounds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List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AnimatedObject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gameObjects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GamePlay</a:t>
            </a:r>
            <a:r>
              <a:rPr lang="en-US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LevelObjects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.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Where(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IsThreadSafe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Alive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Intersects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updateBounds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AnimatedObject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Player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.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Select(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AnimatedObject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ToList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4EC9B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Parallel</a:t>
            </a:r>
            <a:r>
              <a:rPr lang="en-US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gameObjects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GamePlay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LevelObjects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elapsed));</a:t>
            </a: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03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</TotalTime>
  <Words>614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Consolas</vt:lpstr>
      <vt:lpstr>Constantia</vt:lpstr>
      <vt:lpstr>Wingdings 2</vt:lpstr>
      <vt:lpstr>Flow</vt:lpstr>
      <vt:lpstr>JumpDeath</vt:lpstr>
      <vt:lpstr>JumpDeath Description</vt:lpstr>
      <vt:lpstr>Design Features</vt:lpstr>
      <vt:lpstr>AI: Frog</vt:lpstr>
      <vt:lpstr>AI: Emu</vt:lpstr>
      <vt:lpstr>AI: Soda Guy</vt:lpstr>
      <vt:lpstr>Inheritance</vt:lpstr>
      <vt:lpstr>Map Maker</vt:lpstr>
      <vt:lpstr>Game Flow</vt:lpstr>
      <vt:lpstr>Game Flow</vt:lpstr>
      <vt:lpstr>Contributions of Team</vt:lpstr>
      <vt:lpstr>Josiah Burchard: Team Leader</vt:lpstr>
      <vt:lpstr>Steven Sebastian: AI</vt:lpstr>
      <vt:lpstr>Tyler Chapman: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JumpDeath</dc:title>
  <dc:creator>Steven</dc:creator>
  <cp:lastModifiedBy>josiah burchard</cp:lastModifiedBy>
  <cp:revision>51</cp:revision>
  <dcterms:created xsi:type="dcterms:W3CDTF">2015-12-16T19:03:05Z</dcterms:created>
  <dcterms:modified xsi:type="dcterms:W3CDTF">2015-12-17T03:14:57Z</dcterms:modified>
</cp:coreProperties>
</file>