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9" autoAdjust="0"/>
    <p:restoredTop sz="94660"/>
  </p:normalViewPr>
  <p:slideViewPr>
    <p:cSldViewPr>
      <p:cViewPr varScale="1">
        <p:scale>
          <a:sx n="110" d="100"/>
          <a:sy n="110" d="100"/>
        </p:scale>
        <p:origin x="-163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B357DA2-607B-492C-BC09-2966F94B38B1}" type="datetimeFigureOut">
              <a:rPr lang="en-US" smtClean="0"/>
              <a:t>12/16/2015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07A0EC-4FCB-4492-AE1A-39F4340DE18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JumpDeath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Josiah </a:t>
            </a:r>
            <a:r>
              <a:rPr lang="en-US" dirty="0" err="1"/>
              <a:t>Burchard</a:t>
            </a:r>
            <a:r>
              <a:rPr lang="en-US" dirty="0" smtClean="0"/>
              <a:t>, Tyler Chapman, and Steven Sebastian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5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Tyler Chapman: Graphics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Drew sprites for all game entities except for solid and semi-solid tiles</a:t>
            </a:r>
          </a:p>
          <a:p>
            <a:r>
              <a:rPr lang="en-US" dirty="0" smtClean="0"/>
              <a:t>Fixed transparency issues with sprites</a:t>
            </a:r>
          </a:p>
          <a:p>
            <a:r>
              <a:rPr lang="en-US" dirty="0" smtClean="0"/>
              <a:t>Obtained sounds and background music</a:t>
            </a:r>
          </a:p>
          <a:p>
            <a:r>
              <a:rPr lang="en-US" dirty="0" smtClean="0"/>
              <a:t>Created splash screens for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1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JumpDeath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Platforming game where the player must get to the door placed somewhere in the level</a:t>
            </a:r>
          </a:p>
          <a:p>
            <a:r>
              <a:rPr lang="en-US" dirty="0" smtClean="0"/>
              <a:t>Player must clear a total of nine levels to win the game</a:t>
            </a:r>
          </a:p>
          <a:p>
            <a:endParaRPr lang="en-US" dirty="0" smtClean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38860"/>
            <a:ext cx="4038600" cy="2397918"/>
          </a:xfrm>
        </p:spPr>
      </p:pic>
    </p:spTree>
    <p:extLst>
      <p:ext uri="{BB962C8B-B14F-4D97-AF65-F5344CB8AC3E}">
        <p14:creationId xmlns:p14="http://schemas.microsoft.com/office/powerpoint/2010/main" val="222770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Level generation from files</a:t>
            </a:r>
          </a:p>
          <a:p>
            <a:r>
              <a:rPr lang="en-US" dirty="0" smtClean="0"/>
              <a:t>Simple controls</a:t>
            </a:r>
          </a:p>
          <a:p>
            <a:r>
              <a:rPr lang="en-US" dirty="0" smtClean="0"/>
              <a:t>Three different types of enemies: frog, emu, soda guy</a:t>
            </a:r>
          </a:p>
          <a:p>
            <a:r>
              <a:rPr lang="en-US" dirty="0" smtClean="0"/>
              <a:t>Finite state machine AI implemented for enemies</a:t>
            </a:r>
          </a:p>
          <a:p>
            <a:r>
              <a:rPr lang="en-US" dirty="0" smtClean="0"/>
              <a:t>Enemy AI reacts to player jumping (not soda guy)</a:t>
            </a:r>
          </a:p>
          <a:p>
            <a:r>
              <a:rPr lang="en-US" dirty="0" smtClean="0"/>
              <a:t>Scrolling background and randomly generated clouds</a:t>
            </a:r>
          </a:p>
          <a:p>
            <a:r>
              <a:rPr lang="en-US" dirty="0" smtClean="0"/>
              <a:t>Somewhat forgiving death system (must start level over, but infinite continues)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938860"/>
            <a:ext cx="4038600" cy="2397918"/>
          </a:xfrm>
        </p:spPr>
      </p:pic>
    </p:spTree>
    <p:extLst>
      <p:ext uri="{BB962C8B-B14F-4D97-AF65-F5344CB8AC3E}">
        <p14:creationId xmlns:p14="http://schemas.microsoft.com/office/powerpoint/2010/main" val="30630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AI: Frog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Idle State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Attack 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Hops around left or right randomly</a:t>
            </a:r>
          </a:p>
          <a:p>
            <a:r>
              <a:rPr lang="en-US" dirty="0" smtClean="0"/>
              <a:t>Jumps occur every couple seconds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Does not react to player until player jumps</a:t>
            </a:r>
          </a:p>
          <a:p>
            <a:r>
              <a:rPr lang="en-US" dirty="0" smtClean="0"/>
              <a:t>If player jumps, frog will try to jump to where player will go (intercept AI)</a:t>
            </a:r>
          </a:p>
          <a:p>
            <a:r>
              <a:rPr lang="en-US" dirty="0" smtClean="0"/>
              <a:t>Frantically hops towards player until player retreats</a:t>
            </a:r>
          </a:p>
        </p:txBody>
      </p:sp>
    </p:spTree>
    <p:extLst>
      <p:ext uri="{BB962C8B-B14F-4D97-AF65-F5344CB8AC3E}">
        <p14:creationId xmlns:p14="http://schemas.microsoft.com/office/powerpoint/2010/main" val="225665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AI: Emu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Idle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Attack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Wanders in one direction</a:t>
            </a:r>
          </a:p>
          <a:p>
            <a:r>
              <a:rPr lang="en-US" dirty="0" smtClean="0"/>
              <a:t>Changes direction when touching a wall or upon reaching the edge of a platform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When looking at player and player is close enough:</a:t>
            </a:r>
          </a:p>
          <a:p>
            <a:r>
              <a:rPr lang="en-US" dirty="0" smtClean="0"/>
              <a:t>Speeds up to “chase” player</a:t>
            </a:r>
          </a:p>
          <a:p>
            <a:r>
              <a:rPr lang="en-US" dirty="0" smtClean="0"/>
              <a:t>Stops short of player when player jumps to make player miss</a:t>
            </a:r>
          </a:p>
          <a:p>
            <a:r>
              <a:rPr lang="en-US" dirty="0" smtClean="0"/>
              <a:t>Resumes “chase” when player is on the 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0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AI: Soda Guy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Idle State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/>
              <a:t>Attack </a:t>
            </a:r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dirty="0" smtClean="0"/>
              <a:t>Drinks soda can and gets ready to throw it</a:t>
            </a:r>
          </a:p>
          <a:p>
            <a:r>
              <a:rPr lang="en-US" dirty="0" smtClean="0"/>
              <a:t>After about a second of idling, goes to attack state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Throws soda can, then returns to idle state</a:t>
            </a:r>
          </a:p>
          <a:p>
            <a:endParaRPr lang="en-US" dirty="0"/>
          </a:p>
          <a:p>
            <a:r>
              <a:rPr lang="en-US" u="sng" dirty="0" smtClean="0"/>
              <a:t>Soda Can AI:</a:t>
            </a:r>
          </a:p>
          <a:p>
            <a:r>
              <a:rPr lang="en-US" dirty="0" smtClean="0"/>
              <a:t>Spins in the air and bounces on platforms and walls</a:t>
            </a:r>
          </a:p>
          <a:p>
            <a:r>
              <a:rPr lang="en-US" dirty="0" smtClean="0"/>
              <a:t>Slides on ground after done bouncing, slowing until it stops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5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 of Team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Josiah </a:t>
            </a:r>
            <a:r>
              <a:rPr lang="en-US" dirty="0" err="1" smtClean="0"/>
              <a:t>Burchard</a:t>
            </a:r>
            <a:r>
              <a:rPr lang="en-US" dirty="0" smtClean="0"/>
              <a:t>: Team Leader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Worked on game project framework (created most of the classes in the project) and wrote code for game elements not related to enemy AI</a:t>
            </a:r>
          </a:p>
          <a:p>
            <a:r>
              <a:rPr lang="en-US" dirty="0" smtClean="0"/>
              <a:t>Refactored code (mainly to maintain object oriented programming)</a:t>
            </a:r>
          </a:p>
          <a:p>
            <a:r>
              <a:rPr lang="en-US" dirty="0" smtClean="0"/>
              <a:t>Drafted basic AI algorithms for enemies (and addressed logical issues with enemy AI)</a:t>
            </a:r>
          </a:p>
          <a:p>
            <a:r>
              <a:rPr lang="en-US" dirty="0" smtClean="0"/>
              <a:t>Debugged issues related to graphical display</a:t>
            </a:r>
          </a:p>
          <a:p>
            <a:r>
              <a:rPr lang="en-US" dirty="0" smtClean="0"/>
              <a:t>Implemented scrolling, explosion, particles, etc.</a:t>
            </a:r>
          </a:p>
          <a:p>
            <a:r>
              <a:rPr lang="en-US" dirty="0" smtClean="0"/>
              <a:t>Added level selection 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0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Steven Sebastian: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Wrote AI functions for frog, emu, soda guy, and soda can enemies (and often modified for logical purposes or increase challenge)</a:t>
            </a:r>
            <a:endParaRPr lang="en-US" dirty="0"/>
          </a:p>
          <a:p>
            <a:r>
              <a:rPr lang="en-US" dirty="0" smtClean="0"/>
              <a:t>Created sprites for solid and semi-solid tiles</a:t>
            </a:r>
          </a:p>
          <a:p>
            <a:r>
              <a:rPr lang="en-US" dirty="0" smtClean="0"/>
              <a:t>Added player health, mercy invincibility, and player death (and Game Over)</a:t>
            </a:r>
          </a:p>
          <a:p>
            <a:r>
              <a:rPr lang="en-US" dirty="0" smtClean="0"/>
              <a:t>Debugged issues related to enemy AI or Game Over</a:t>
            </a:r>
          </a:p>
          <a:p>
            <a:r>
              <a:rPr lang="en-US" dirty="0" smtClean="0"/>
              <a:t>Added additional levels to the game</a:t>
            </a:r>
          </a:p>
        </p:txBody>
      </p:sp>
    </p:spTree>
    <p:extLst>
      <p:ext uri="{BB962C8B-B14F-4D97-AF65-F5344CB8AC3E}">
        <p14:creationId xmlns:p14="http://schemas.microsoft.com/office/powerpoint/2010/main" val="17828147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157</TotalTime>
  <Words>449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JumpDeath</vt:lpstr>
      <vt:lpstr>JumpDeath Description</vt:lpstr>
      <vt:lpstr>Design Features</vt:lpstr>
      <vt:lpstr>AI: Frog</vt:lpstr>
      <vt:lpstr>AI: Emu</vt:lpstr>
      <vt:lpstr>AI: Soda Guy</vt:lpstr>
      <vt:lpstr>Contributions of Team</vt:lpstr>
      <vt:lpstr>Josiah Burchard: Team Leader</vt:lpstr>
      <vt:lpstr>Steven Sebastian: AI</vt:lpstr>
      <vt:lpstr>Tyler Chapman: Graphics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JumpDeath</dc:title>
  <dc:creator>Steven</dc:creator>
  <cp:lastModifiedBy>Steven</cp:lastModifiedBy>
  <cp:revision>48</cp:revision>
  <dcterms:created xsi:type="dcterms:W3CDTF">2015-12-16T19:03:05Z</dcterms:created>
  <dcterms:modified xsi:type="dcterms:W3CDTF">2015-12-16T21:40:33Z</dcterms:modified>
</cp:coreProperties>
</file>