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9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93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8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7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1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E49-BA11-44D5-9279-0578C0CE861F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dobenistant/hr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 Kick-off 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Dario Cantore, Calvin Chi, Josiah Davis, </a:t>
            </a:r>
            <a:r>
              <a:rPr lang="en-GB" dirty="0"/>
              <a:t>Daniel Lee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12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question in words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question we want to answer is if salary has an effect on whether an employee leaves a company or not, and how this changes with the salary level.</a:t>
            </a:r>
          </a:p>
          <a:p>
            <a:r>
              <a:rPr lang="en-GB" dirty="0"/>
              <a:t>We are also interested in exploring whether the following variables have effects on whether an employee leaves a company: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Average monthly hours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Satisfaction level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Last evaluation</a:t>
            </a:r>
          </a:p>
        </p:txBody>
      </p:sp>
    </p:spTree>
    <p:extLst>
      <p:ext uri="{BB962C8B-B14F-4D97-AF65-F5344CB8AC3E}">
        <p14:creationId xmlns:p14="http://schemas.microsoft.com/office/powerpoint/2010/main" val="26165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target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are interested in the average treatment effect. In the case of salary with 3 levels (“low”, “medium”, “high”) we will look at the effect an increase in salary by one “level” has on whether an employee leaves or not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2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https://www.kaggle.com/ludobenistant/hr-analytics</a:t>
            </a:r>
            <a:endParaRPr lang="en-GB" dirty="0"/>
          </a:p>
          <a:p>
            <a:r>
              <a:rPr lang="en-GB" dirty="0"/>
              <a:t>In total 14,999 observations</a:t>
            </a:r>
          </a:p>
          <a:p>
            <a:r>
              <a:rPr lang="en-GB" dirty="0"/>
              <a:t>Company dataset consisting of whether an employee left and 9 other variables</a:t>
            </a:r>
          </a:p>
          <a:p>
            <a:r>
              <a:rPr lang="en-GB" dirty="0"/>
              <a:t>Variables include: Last evaluation, employee satisfaction level, salary, average monthly hours, work accidents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0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we (might) 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Deciding on how to simplify our DAG</a:t>
            </a:r>
          </a:p>
          <a:p>
            <a:pPr lvl="1"/>
            <a:r>
              <a:rPr lang="en-GB" dirty="0"/>
              <a:t>Direction of arrows (do average monthly hours affect satisfaction or the other way around?)</a:t>
            </a:r>
          </a:p>
          <a:p>
            <a:pPr lvl="1"/>
            <a:r>
              <a:rPr lang="en-GB" dirty="0"/>
              <a:t>Should we group some variables (e.g. average monthly hours and satisfaction) in a new variable (e.g. W1), so we do not need to worry about for example the direction of arrows?</a:t>
            </a:r>
          </a:p>
          <a:p>
            <a:r>
              <a:rPr lang="en-GB" dirty="0"/>
              <a:t>Identifiability </a:t>
            </a:r>
          </a:p>
          <a:p>
            <a:pPr lvl="1"/>
            <a:r>
              <a:rPr lang="en-GB" dirty="0"/>
              <a:t>Which independence assumptions / exclusion restrictions should we make? </a:t>
            </a:r>
          </a:p>
          <a:p>
            <a:r>
              <a:rPr lang="en-GB" dirty="0"/>
              <a:t>Which libraries should we use for our </a:t>
            </a:r>
            <a:r>
              <a:rPr lang="en-GB" dirty="0" err="1"/>
              <a:t>superlearner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</vt:lpstr>
      <vt:lpstr>Final Project Kick-off Presentation</vt:lpstr>
      <vt:lpstr>Our question in words</vt:lpstr>
      <vt:lpstr>Our target parameter</vt:lpstr>
      <vt:lpstr>Our data</vt:lpstr>
      <vt:lpstr>Challenges we (might)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Dario Cantore</dc:creator>
  <cp:lastModifiedBy>Dario Cantore</cp:lastModifiedBy>
  <cp:revision>4</cp:revision>
  <dcterms:created xsi:type="dcterms:W3CDTF">2017-04-03T21:15:15Z</dcterms:created>
  <dcterms:modified xsi:type="dcterms:W3CDTF">2017-04-03T21:30:36Z</dcterms:modified>
</cp:coreProperties>
</file>