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63" r:id="rId4"/>
    <p:sldId id="272" r:id="rId5"/>
    <p:sldId id="273" r:id="rId6"/>
    <p:sldId id="264" r:id="rId7"/>
    <p:sldId id="268" r:id="rId8"/>
    <p:sldId id="265" r:id="rId9"/>
    <p:sldId id="267" r:id="rId10"/>
    <p:sldId id="271" r:id="rId11"/>
    <p:sldId id="270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75" autoAdjust="0"/>
  </p:normalViewPr>
  <p:slideViewPr>
    <p:cSldViewPr snapToGrid="0" snapToObjects="1">
      <p:cViewPr varScale="1">
        <p:scale>
          <a:sx n="103" d="100"/>
          <a:sy n="103" d="100"/>
        </p:scale>
        <p:origin x="-1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1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6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0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5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8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5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0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1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2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BB1C-3F92-0146-807E-ECBB444D79E8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7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latin typeface="Helvetica"/>
                <a:cs typeface="Helvetica"/>
              </a:rPr>
              <a:t>Is the Customer Always Right?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/>
          <a:p>
            <a:pPr algn="l"/>
            <a:r>
              <a:rPr lang="en-US" dirty="0" smtClean="0">
                <a:latin typeface="Helvetica"/>
                <a:cs typeface="Helvetica"/>
              </a:rPr>
              <a:t>An exploration of customer feedback through Natural Language Processing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48845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Chart Idea: Scatter Grid of Dictionary and Ratings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Usage: Understand ratings associated with </a:t>
            </a:r>
            <a:r>
              <a:rPr lang="en-US" dirty="0" smtClean="0"/>
              <a:t>customer service, coffee, and atmosphere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952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Chart: Scatter Grid of Topics and Words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Usage: Understand ratings associated with </a:t>
            </a:r>
            <a:r>
              <a:rPr lang="en-US" dirty="0" smtClean="0"/>
              <a:t>customer service, coffee, and atmosphere (+ 2</a:t>
            </a:r>
            <a:r>
              <a:rPr lang="en-US" baseline="30000" dirty="0" smtClean="0"/>
              <a:t>nd</a:t>
            </a:r>
            <a:r>
              <a:rPr lang="en-US" dirty="0" smtClean="0"/>
              <a:t> chart with across locations?)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8420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Some customer feedback is more </a:t>
            </a:r>
            <a:r>
              <a:rPr lang="en-US" b="1" dirty="0" smtClean="0">
                <a:latin typeface="Helvetica"/>
                <a:cs typeface="Helvetica"/>
              </a:rPr>
              <a:t>nuanced</a:t>
            </a:r>
            <a:r>
              <a:rPr lang="en-US" dirty="0" smtClean="0">
                <a:latin typeface="Helvetica"/>
                <a:cs typeface="Helvetica"/>
              </a:rPr>
              <a:t> than others.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2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Sentiment scatter chart with jitter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Identify positive </a:t>
            </a:r>
            <a:r>
              <a:rPr lang="en-US" dirty="0"/>
              <a:t>s</a:t>
            </a:r>
            <a:r>
              <a:rPr lang="en-US" dirty="0" smtClean="0"/>
              <a:t>entiments within negative reviews and negative sentiments within positive reviews.</a:t>
            </a:r>
          </a:p>
        </p:txBody>
      </p:sp>
    </p:spTree>
    <p:extLst>
      <p:ext uri="{BB962C8B-B14F-4D97-AF65-F5344CB8AC3E}">
        <p14:creationId xmlns:p14="http://schemas.microsoft.com/office/powerpoint/2010/main" val="387587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Aversion</a:t>
            </a:r>
          </a:p>
          <a:p>
            <a:r>
              <a:rPr lang="en-US" dirty="0" smtClean="0"/>
              <a:t>The Halo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0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Some customers are more right than others.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My thesis.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7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Some customer feedback is more </a:t>
            </a:r>
            <a:r>
              <a:rPr lang="en-US" b="1" dirty="0" smtClean="0">
                <a:latin typeface="Helvetica"/>
                <a:cs typeface="Helvetica"/>
              </a:rPr>
              <a:t>useful</a:t>
            </a:r>
            <a:r>
              <a:rPr lang="en-US" dirty="0" smtClean="0">
                <a:latin typeface="Helvetica"/>
                <a:cs typeface="Helvetica"/>
              </a:rPr>
              <a:t> than others.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39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5226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Tokenize words</a:t>
            </a:r>
          </a:p>
          <a:p>
            <a:pPr algn="l"/>
            <a:r>
              <a:rPr lang="en-US" dirty="0" smtClean="0"/>
              <a:t>Remove </a:t>
            </a:r>
            <a:r>
              <a:rPr lang="en-US" dirty="0" err="1" smtClean="0"/>
              <a:t>stopwords</a:t>
            </a:r>
            <a:endParaRPr lang="en-US" dirty="0"/>
          </a:p>
          <a:p>
            <a:pPr algn="l"/>
            <a:r>
              <a:rPr lang="en-US" dirty="0" smtClean="0"/>
              <a:t>Tag and filter based on parts of speech</a:t>
            </a:r>
          </a:p>
          <a:p>
            <a:pPr algn="l"/>
            <a:r>
              <a:rPr lang="en-US" dirty="0" smtClean="0"/>
              <a:t>Stem words</a:t>
            </a:r>
          </a:p>
        </p:txBody>
      </p:sp>
    </p:spTree>
    <p:extLst>
      <p:ext uri="{BB962C8B-B14F-4D97-AF65-F5344CB8AC3E}">
        <p14:creationId xmlns:p14="http://schemas.microsoft.com/office/powerpoint/2010/main" val="371462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Some customer feedback is more </a:t>
            </a:r>
            <a:r>
              <a:rPr lang="en-US" b="1" dirty="0" smtClean="0">
                <a:latin typeface="Helvetica"/>
                <a:cs typeface="Helvetica"/>
              </a:rPr>
              <a:t>Interesting </a:t>
            </a:r>
            <a:r>
              <a:rPr lang="en-US" dirty="0" smtClean="0">
                <a:latin typeface="Helvetica"/>
                <a:cs typeface="Helvetica"/>
              </a:rPr>
              <a:t>than others.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5226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Tokenize words</a:t>
            </a:r>
          </a:p>
          <a:p>
            <a:pPr algn="l"/>
            <a:r>
              <a:rPr lang="en-US" dirty="0" smtClean="0"/>
              <a:t>Remove </a:t>
            </a:r>
            <a:r>
              <a:rPr lang="en-US" dirty="0" err="1" smtClean="0"/>
              <a:t>stopwords</a:t>
            </a:r>
            <a:endParaRPr lang="en-US" dirty="0"/>
          </a:p>
          <a:p>
            <a:pPr algn="l"/>
            <a:r>
              <a:rPr lang="en-US" dirty="0" smtClean="0"/>
              <a:t>Tag and filter based on parts of speech</a:t>
            </a:r>
          </a:p>
          <a:p>
            <a:pPr algn="l"/>
            <a:r>
              <a:rPr lang="en-US" dirty="0" smtClean="0"/>
              <a:t>Stem words</a:t>
            </a:r>
          </a:p>
        </p:txBody>
      </p:sp>
      <p:pic>
        <p:nvPicPr>
          <p:cNvPr id="2" name="Picture 1" descr="Screen Shot 2015-10-07 at 12.25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992767"/>
            <a:ext cx="8312727" cy="269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5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Some customer feedback is more </a:t>
            </a:r>
            <a:r>
              <a:rPr lang="en-US" b="1" dirty="0" smtClean="0">
                <a:latin typeface="Helvetica"/>
                <a:cs typeface="Helvetica"/>
              </a:rPr>
              <a:t>frequent</a:t>
            </a:r>
            <a:r>
              <a:rPr lang="en-US" dirty="0" smtClean="0">
                <a:latin typeface="Helvetica"/>
                <a:cs typeface="Helvetica"/>
              </a:rPr>
              <a:t> than others.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Topic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59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Chart: Scatter Grid of Topics and Words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Usage: Understand ratings associated with </a:t>
            </a:r>
            <a:r>
              <a:rPr lang="en-US" dirty="0" smtClean="0"/>
              <a:t>customer service, coffee, and atmosphere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489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</TotalTime>
  <Words>193</Words>
  <Application>Microsoft Macintosh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Is the Customer Always Right?</vt:lpstr>
      <vt:lpstr>Agenda</vt:lpstr>
      <vt:lpstr>Some customers are more right than others.</vt:lpstr>
      <vt:lpstr>Some customer feedback is more useful than others.</vt:lpstr>
      <vt:lpstr>PowerPoint Presentation</vt:lpstr>
      <vt:lpstr>Some customer feedback is more Interesting than others.</vt:lpstr>
      <vt:lpstr>PowerPoint Presentation</vt:lpstr>
      <vt:lpstr>Some customer feedback is more frequent than others.</vt:lpstr>
      <vt:lpstr>PowerPoint Presentation</vt:lpstr>
      <vt:lpstr>PowerPoint Presentation</vt:lpstr>
      <vt:lpstr>PowerPoint Presentation</vt:lpstr>
      <vt:lpstr>Some customer feedback is more nuanced than others.</vt:lpstr>
      <vt:lpstr>PowerPoint Presentation</vt:lpstr>
    </vt:vector>
  </TitlesOfParts>
  <Company>Slalom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the Customer Always Right?</dc:title>
  <dc:creator>Josiah Davis</dc:creator>
  <cp:lastModifiedBy>Josiah Davis</cp:lastModifiedBy>
  <cp:revision>16</cp:revision>
  <dcterms:created xsi:type="dcterms:W3CDTF">2015-10-06T15:15:33Z</dcterms:created>
  <dcterms:modified xsi:type="dcterms:W3CDTF">2015-10-08T15:19:07Z</dcterms:modified>
</cp:coreProperties>
</file>