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3" r:id="rId4"/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1F38-80FF-C748-99E2-E98E09BD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1A9E-3110-3146-ADAD-D89D4252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8944-57AD-EA44-BB63-25DC8836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E0AD-72DB-304C-8C4D-833683BD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234A-B5F1-194E-9890-98C4747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E68-205E-C14E-98BC-730D7169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2F718-199E-1942-8E54-1FAEF7A8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2A4B-D39E-1745-B799-1E249621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51D5-6C0A-9F48-ADA8-CD76A25F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A7FC-2346-044F-A2B7-3EB7237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63865-6928-C94D-9FC6-582A22A82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C522-C868-CD4E-BAF0-27272586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AC23-646A-FF4A-B174-10911FF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E956-1440-494E-BDE0-AB1F5DDC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9508-99F1-C54C-BB3A-C0A1D90F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BA98-224D-B146-9B0F-CDB4175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8334-213B-D248-9707-3EF4733B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BB53-3A08-494E-AF96-E96AB244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223-F3A7-324E-9D39-D8283F22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DD74-97A7-1845-BBE6-197B8392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83CA-1A2D-E142-8FC0-0F2BFD5E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584D-2EE2-B245-815E-E39AD8AE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74C7-92EB-6349-96CC-7307DBEF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DB79-D519-0544-92B0-09BCBA53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381A-6AD7-5A4E-BCDD-666DB95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0F87-5556-154D-8866-7A29D83D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D905-FA31-D04A-988E-77EBA6B2A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81089-6D43-004B-989B-B83B688A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3356E-D9FF-EE47-9777-212BD64B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B493-A576-CE41-8A3F-BE577CE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F0DF-4875-6648-8E59-5060AF85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6194-5387-1442-B103-65970D24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7E90-E3BC-8143-B074-BD8E6D11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AD742-CF28-C945-91CA-DB8AD3F4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DBB3C-85FB-2241-A9B6-806B04B2F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232DD-7F91-FB49-B4A5-561F70C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AC73-CC9E-D64C-9780-A7A2335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F41E6-9BC3-CF4A-8FD3-3D35010A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64D41-D034-464D-9E00-BB6371B8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B7C-FFF8-F744-87A4-E474F5D2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220D6-50EA-9D46-B93B-27328B2D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8638E-4248-7A41-8A59-54EB002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1C1AF-8AE6-F949-80CC-61A2503E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0B3EA-34DF-2E4E-BBE9-07FFE4D0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3B4F4-381E-5F4B-82E0-B0C5A03A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F43D-7043-884B-9915-27CB5B05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9FD0-7109-DF43-828C-22A3A31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08D7-EBA1-4040-9C89-8B6831BB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F10-FE63-1A4E-A404-D4CE0EF2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ED8DA-7D62-AE4F-995F-7B0A2F26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46A2-DABF-5042-B051-713F30B3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40F39-6ACE-5F4D-9125-CFC99C47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1220-82E8-CA43-9AB2-37D3A22A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D318F-6CD4-DF41-8806-897C33A37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B782-9D0E-274C-941D-06A16DC0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2994F-F52A-4647-BFA2-D92F7289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E238-3226-D04A-8378-ED229E4B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58E2-7BFA-944F-A111-187BF8E9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0231E-6FAD-B848-B6EF-3D707F10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0FBC-6759-E64A-9A5E-551DC8CE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AF54-B51E-5144-ABD0-4D13BAB26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156B-C59E-9243-ACA7-6957B4005D2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63AC-11FB-7349-AC07-BEEA40D7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C1BD-1B67-8646-A59C-9D87D56E8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507E-B8DB-5941-90E6-2F1EA2E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0.sv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0C6CD-E7EA-BC45-99B4-BC854FE63644}"/>
              </a:ext>
            </a:extLst>
          </p:cNvPr>
          <p:cNvSpPr/>
          <p:nvPr/>
        </p:nvSpPr>
        <p:spPr>
          <a:xfrm>
            <a:off x="357128" y="1274008"/>
            <a:ext cx="3499424" cy="20921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527725D-A822-6D42-BF39-627CF0A4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27" y="1274009"/>
            <a:ext cx="330200" cy="33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C0EC5-22B5-B747-9629-06444F9DF4F7}"/>
              </a:ext>
            </a:extLst>
          </p:cNvPr>
          <p:cNvSpPr txBox="1"/>
          <p:nvPr/>
        </p:nvSpPr>
        <p:spPr>
          <a:xfrm>
            <a:off x="488294" y="2811901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70A79-9903-974B-9F0E-975F91DD42F7}"/>
              </a:ext>
            </a:extLst>
          </p:cNvPr>
          <p:cNvSpPr txBox="1"/>
          <p:nvPr/>
        </p:nvSpPr>
        <p:spPr>
          <a:xfrm>
            <a:off x="1703719" y="2811902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8A261-7D22-9B45-B4FD-44B3B883B1A2}"/>
              </a:ext>
            </a:extLst>
          </p:cNvPr>
          <p:cNvSpPr txBox="1"/>
          <p:nvPr/>
        </p:nvSpPr>
        <p:spPr>
          <a:xfrm>
            <a:off x="2652161" y="2817103"/>
            <a:ext cx="99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Topic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A12212-AB13-9B45-AF9B-5A417F8E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7247" y="2100702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9C5CA9-4A46-DC47-BF44-48F1FFACB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5688" y="2100702"/>
            <a:ext cx="711200" cy="711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775DDE8-A6DD-5D47-9219-60821A404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05" y="2100702"/>
            <a:ext cx="711200" cy="711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1E9A24-455E-9343-A4CF-BD8B415ABB71}"/>
              </a:ext>
            </a:extLst>
          </p:cNvPr>
          <p:cNvSpPr/>
          <p:nvPr/>
        </p:nvSpPr>
        <p:spPr>
          <a:xfrm>
            <a:off x="474478" y="1743908"/>
            <a:ext cx="3176948" cy="145871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US East 1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0267546-EEE2-3F43-A7ED-84D3F720A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478" y="1743909"/>
            <a:ext cx="330200" cy="330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015AA97-7EAE-4D42-A310-7A945ADD0A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2949" y="156086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E939B4-16E4-314E-8164-150122D16161}"/>
              </a:ext>
            </a:extLst>
          </p:cNvPr>
          <p:cNvSpPr txBox="1"/>
          <p:nvPr/>
        </p:nvSpPr>
        <p:spPr>
          <a:xfrm>
            <a:off x="4555403" y="775585"/>
            <a:ext cx="1421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the job queue and compute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139AE-3B84-874F-B096-0A46C2482D21}"/>
              </a:ext>
            </a:extLst>
          </p:cNvPr>
          <p:cNvSpPr txBox="1"/>
          <p:nvPr/>
        </p:nvSpPr>
        <p:spPr>
          <a:xfrm>
            <a:off x="8586550" y="772305"/>
            <a:ext cx="1064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Submit an AWS Batch Array Job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8400CD6-DE42-E647-9D7E-FA20570E1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8051" y="1560866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B9B95FC-D913-C141-9AB5-A731FE4A14D6}"/>
              </a:ext>
            </a:extLst>
          </p:cNvPr>
          <p:cNvSpPr txBox="1"/>
          <p:nvPr/>
        </p:nvSpPr>
        <p:spPr>
          <a:xfrm>
            <a:off x="6623238" y="772305"/>
            <a:ext cx="1064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 Register a job definition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7484-AF01-E942-AF9B-7A7101531982}"/>
              </a:ext>
            </a:extLst>
          </p:cNvPr>
          <p:cNvSpPr txBox="1"/>
          <p:nvPr/>
        </p:nvSpPr>
        <p:spPr>
          <a:xfrm>
            <a:off x="150315" y="772305"/>
            <a:ext cx="255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 a Container  Image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ADECCEA-4961-CD4B-9071-79941612BD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33210" y="1440216"/>
            <a:ext cx="952500" cy="952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31B988-D951-E34D-9513-B95CAAC4641C}"/>
              </a:ext>
            </a:extLst>
          </p:cNvPr>
          <p:cNvSpPr txBox="1"/>
          <p:nvPr/>
        </p:nvSpPr>
        <p:spPr>
          <a:xfrm>
            <a:off x="10525640" y="772305"/>
            <a:ext cx="116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Decode ASIN Embeddings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5DA9FB-FDC8-D84F-802C-0D214E1FBA9F}"/>
              </a:ext>
            </a:extLst>
          </p:cNvPr>
          <p:cNvSpPr/>
          <p:nvPr/>
        </p:nvSpPr>
        <p:spPr>
          <a:xfrm>
            <a:off x="183634" y="808679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E57316-9364-7E4F-AE67-A7E49C7BE0A8}"/>
              </a:ext>
            </a:extLst>
          </p:cNvPr>
          <p:cNvSpPr/>
          <p:nvPr/>
        </p:nvSpPr>
        <p:spPr>
          <a:xfrm>
            <a:off x="4374968" y="837785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ACAF022-27BC-094B-B611-D5064718178F}"/>
              </a:ext>
            </a:extLst>
          </p:cNvPr>
          <p:cNvSpPr/>
          <p:nvPr/>
        </p:nvSpPr>
        <p:spPr>
          <a:xfrm>
            <a:off x="6500548" y="834504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B50154-E765-6048-A42B-504DB2C8A12F}"/>
              </a:ext>
            </a:extLst>
          </p:cNvPr>
          <p:cNvSpPr/>
          <p:nvPr/>
        </p:nvSpPr>
        <p:spPr>
          <a:xfrm>
            <a:off x="8341170" y="831678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D2CBC5-8F75-4D40-8C71-C089269C4757}"/>
              </a:ext>
            </a:extLst>
          </p:cNvPr>
          <p:cNvSpPr/>
          <p:nvPr/>
        </p:nvSpPr>
        <p:spPr>
          <a:xfrm>
            <a:off x="10335381" y="808679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2E4DF03-E2CE-B140-AFAF-602A1D0DFA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6731" y="1492771"/>
            <a:ext cx="1542836" cy="98049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7A96B-A1B7-3747-9691-FCEE4ED970B7}"/>
              </a:ext>
            </a:extLst>
          </p:cNvPr>
          <p:cNvCxnSpPr>
            <a:cxnSpLocks/>
          </p:cNvCxnSpPr>
          <p:nvPr/>
        </p:nvCxnSpPr>
        <p:spPr>
          <a:xfrm>
            <a:off x="5604635" y="1911414"/>
            <a:ext cx="60727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7A92FB-FC5E-0B4C-B1AD-F0E06CE370FA}"/>
              </a:ext>
            </a:extLst>
          </p:cNvPr>
          <p:cNvCxnSpPr>
            <a:cxnSpLocks/>
          </p:cNvCxnSpPr>
          <p:nvPr/>
        </p:nvCxnSpPr>
        <p:spPr>
          <a:xfrm>
            <a:off x="7991012" y="1911414"/>
            <a:ext cx="60727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333CD-64C3-B541-9477-990F7FC33EF1}"/>
              </a:ext>
            </a:extLst>
          </p:cNvPr>
          <p:cNvCxnSpPr>
            <a:cxnSpLocks/>
          </p:cNvCxnSpPr>
          <p:nvPr/>
        </p:nvCxnSpPr>
        <p:spPr>
          <a:xfrm>
            <a:off x="9779166" y="1872915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36C06A-A935-C24A-BBEE-014B367ED498}"/>
              </a:ext>
            </a:extLst>
          </p:cNvPr>
          <p:cNvCxnSpPr>
            <a:cxnSpLocks/>
          </p:cNvCxnSpPr>
          <p:nvPr/>
        </p:nvCxnSpPr>
        <p:spPr>
          <a:xfrm>
            <a:off x="4049562" y="1872915"/>
            <a:ext cx="60727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0C6CD-E7EA-BC45-99B4-BC854FE63644}"/>
              </a:ext>
            </a:extLst>
          </p:cNvPr>
          <p:cNvSpPr/>
          <p:nvPr/>
        </p:nvSpPr>
        <p:spPr>
          <a:xfrm>
            <a:off x="357128" y="1274008"/>
            <a:ext cx="9325352" cy="49540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527725D-A822-6D42-BF39-627CF0A4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27" y="1274009"/>
            <a:ext cx="330200" cy="33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C0EC5-22B5-B747-9629-06444F9DF4F7}"/>
              </a:ext>
            </a:extLst>
          </p:cNvPr>
          <p:cNvSpPr txBox="1"/>
          <p:nvPr/>
        </p:nvSpPr>
        <p:spPr>
          <a:xfrm>
            <a:off x="941838" y="3580949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EC2 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70A79-9903-974B-9F0E-975F91DD42F7}"/>
              </a:ext>
            </a:extLst>
          </p:cNvPr>
          <p:cNvSpPr txBox="1"/>
          <p:nvPr/>
        </p:nvSpPr>
        <p:spPr>
          <a:xfrm>
            <a:off x="3022877" y="4048512"/>
            <a:ext cx="99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Bucket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A12212-AB13-9B45-AF9B-5A417F8E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6405" y="3337312"/>
            <a:ext cx="711200" cy="711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775DDE8-A6DD-5D47-9219-60821A404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2349" y="2869750"/>
            <a:ext cx="711200" cy="711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1E9A24-455E-9343-A4CF-BD8B415ABB71}"/>
              </a:ext>
            </a:extLst>
          </p:cNvPr>
          <p:cNvSpPr/>
          <p:nvPr/>
        </p:nvSpPr>
        <p:spPr>
          <a:xfrm>
            <a:off x="474478" y="1743908"/>
            <a:ext cx="9014538" cy="425049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AWS 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0267546-EEE2-3F43-A7ED-84D3F720A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478" y="1743909"/>
            <a:ext cx="330200" cy="330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CC7484-AF01-E942-AF9B-7A7101531982}"/>
              </a:ext>
            </a:extLst>
          </p:cNvPr>
          <p:cNvSpPr txBox="1"/>
          <p:nvPr/>
        </p:nvSpPr>
        <p:spPr>
          <a:xfrm>
            <a:off x="150315" y="772305"/>
            <a:ext cx="255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 a Container  Image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5DA9FB-FDC8-D84F-802C-0D214E1FBA9F}"/>
              </a:ext>
            </a:extLst>
          </p:cNvPr>
          <p:cNvSpPr/>
          <p:nvPr/>
        </p:nvSpPr>
        <p:spPr>
          <a:xfrm>
            <a:off x="183634" y="808679"/>
            <a:ext cx="245380" cy="24557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333CD-64C3-B541-9477-990F7FC33EF1}"/>
              </a:ext>
            </a:extLst>
          </p:cNvPr>
          <p:cNvCxnSpPr>
            <a:cxnSpLocks/>
          </p:cNvCxnSpPr>
          <p:nvPr/>
        </p:nvCxnSpPr>
        <p:spPr>
          <a:xfrm>
            <a:off x="5938686" y="3737946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17C01E-54F8-AC4A-AF5C-E6FD5A82021A}"/>
              </a:ext>
            </a:extLst>
          </p:cNvPr>
          <p:cNvSpPr txBox="1"/>
          <p:nvPr/>
        </p:nvSpPr>
        <p:spPr>
          <a:xfrm>
            <a:off x="941838" y="4722964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Batch Role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D212C1C-D12B-EA41-A75C-C18BF91A4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2349" y="4011765"/>
            <a:ext cx="711200" cy="711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AE644C0-2FEB-8045-AA06-A96269F81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4894" y="3290342"/>
            <a:ext cx="952500" cy="9525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DA8ACF-D9A6-4741-83E2-8DD38B5D0884}"/>
              </a:ext>
            </a:extLst>
          </p:cNvPr>
          <p:cNvCxnSpPr>
            <a:cxnSpLocks/>
          </p:cNvCxnSpPr>
          <p:nvPr/>
        </p:nvCxnSpPr>
        <p:spPr>
          <a:xfrm>
            <a:off x="4130206" y="3754791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C10F05-3E7A-D64A-BD38-D8D3B02DA7FA}"/>
              </a:ext>
            </a:extLst>
          </p:cNvPr>
          <p:cNvSpPr txBox="1"/>
          <p:nvPr/>
        </p:nvSpPr>
        <p:spPr>
          <a:xfrm>
            <a:off x="6549959" y="4048512"/>
            <a:ext cx="99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Bucket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AC45653-E26E-BD4F-A2D7-B0634EEB3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3487" y="3337312"/>
            <a:ext cx="711200" cy="7112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132713-C5C5-6B40-AB01-0F2044433BCA}"/>
              </a:ext>
            </a:extLst>
          </p:cNvPr>
          <p:cNvSpPr txBox="1"/>
          <p:nvPr/>
        </p:nvSpPr>
        <p:spPr>
          <a:xfrm>
            <a:off x="4869545" y="1867430"/>
            <a:ext cx="168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Arguments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C04F0C9-8C80-9A40-8A1B-81931CB25E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7636" y="2175208"/>
            <a:ext cx="1542836" cy="980494"/>
          </a:xfrm>
          <a:prstGeom prst="rect">
            <a:avLst/>
          </a:prstGeom>
        </p:spPr>
      </p:pic>
      <p:sp>
        <p:nvSpPr>
          <p:cNvPr id="50" name="TextBox 29">
            <a:extLst>
              <a:ext uri="{FF2B5EF4-FFF2-40B4-BE49-F238E27FC236}">
                <a16:creationId xmlns:a16="http://schemas.microsoft.com/office/drawing/2014/main" id="{5870E838-FE34-8445-BDCE-750CDBD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957" y="2536805"/>
            <a:ext cx="11747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51" name="Graphic 8">
            <a:extLst>
              <a:ext uri="{FF2B5EF4-FFF2-40B4-BE49-F238E27FC236}">
                <a16:creationId xmlns:a16="http://schemas.microsoft.com/office/drawing/2014/main" id="{A300F609-A30C-134C-B1DB-8FCA4471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05" y="20796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0C6CD-E7EA-BC45-99B4-BC854FE63644}"/>
              </a:ext>
            </a:extLst>
          </p:cNvPr>
          <p:cNvSpPr/>
          <p:nvPr/>
        </p:nvSpPr>
        <p:spPr>
          <a:xfrm>
            <a:off x="257737" y="667721"/>
            <a:ext cx="8448941" cy="5971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Account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527725D-A822-6D42-BF39-627CF0A4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36" y="667722"/>
            <a:ext cx="330200" cy="330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1E9A24-455E-9343-A4CF-BD8B415ABB71}"/>
              </a:ext>
            </a:extLst>
          </p:cNvPr>
          <p:cNvSpPr/>
          <p:nvPr/>
        </p:nvSpPr>
        <p:spPr>
          <a:xfrm>
            <a:off x="404904" y="1137621"/>
            <a:ext cx="8122870" cy="532281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AWS 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0267546-EEE2-3F43-A7ED-84D3F720A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904" y="1137622"/>
            <a:ext cx="330200" cy="330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5333CD-64C3-B541-9477-990F7FC33EF1}"/>
              </a:ext>
            </a:extLst>
          </p:cNvPr>
          <p:cNvCxnSpPr>
            <a:cxnSpLocks/>
          </p:cNvCxnSpPr>
          <p:nvPr/>
        </p:nvCxnSpPr>
        <p:spPr>
          <a:xfrm>
            <a:off x="6838375" y="3860190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DA8ACF-D9A6-4741-83E2-8DD38B5D0884}"/>
              </a:ext>
            </a:extLst>
          </p:cNvPr>
          <p:cNvCxnSpPr>
            <a:cxnSpLocks/>
          </p:cNvCxnSpPr>
          <p:nvPr/>
        </p:nvCxnSpPr>
        <p:spPr>
          <a:xfrm>
            <a:off x="4393793" y="4006242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13">
            <a:extLst>
              <a:ext uri="{FF2B5EF4-FFF2-40B4-BE49-F238E27FC236}">
                <a16:creationId xmlns:a16="http://schemas.microsoft.com/office/drawing/2014/main" id="{CAE3A8EB-3673-6F44-9FE3-80703DB4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361730" y="3598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FAA1F411-7100-7642-B142-D6F36965F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767" y="4360702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EEBB781E-AC63-824F-8F4C-643DF0868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462" y="565501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EF816830-7694-3D4C-B405-E58BA4F9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81" y="3589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F3A1A776-1F3A-444C-9ECA-F686A3D3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806" y="435305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31" name="Graphic 8">
            <a:extLst>
              <a:ext uri="{FF2B5EF4-FFF2-40B4-BE49-F238E27FC236}">
                <a16:creationId xmlns:a16="http://schemas.microsoft.com/office/drawing/2014/main" id="{4B4ED418-AE51-2A49-8A62-68E1D827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65" y="35887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033F7BE5-E399-5240-A963-FC84246F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890" y="435235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79A005-CC91-CA40-8C14-028D9EE2222A}"/>
              </a:ext>
            </a:extLst>
          </p:cNvPr>
          <p:cNvCxnSpPr>
            <a:cxnSpLocks/>
          </p:cNvCxnSpPr>
          <p:nvPr/>
        </p:nvCxnSpPr>
        <p:spPr>
          <a:xfrm>
            <a:off x="6838375" y="4030848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BCB3B8-C449-974F-BCD5-4CD19AD88DB9}"/>
              </a:ext>
            </a:extLst>
          </p:cNvPr>
          <p:cNvCxnSpPr>
            <a:cxnSpLocks/>
          </p:cNvCxnSpPr>
          <p:nvPr/>
        </p:nvCxnSpPr>
        <p:spPr>
          <a:xfrm>
            <a:off x="6838375" y="4208153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9">
            <a:extLst>
              <a:ext uri="{FF2B5EF4-FFF2-40B4-BE49-F238E27FC236}">
                <a16:creationId xmlns:a16="http://schemas.microsoft.com/office/drawing/2014/main" id="{379451AD-A627-4646-9A6C-9F3CD943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656" y="5413173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Role</a:t>
            </a:r>
          </a:p>
        </p:txBody>
      </p:sp>
      <p:pic>
        <p:nvPicPr>
          <p:cNvPr id="36" name="Graphic 49">
            <a:extLst>
              <a:ext uri="{FF2B5EF4-FFF2-40B4-BE49-F238E27FC236}">
                <a16:creationId xmlns:a16="http://schemas.microsoft.com/office/drawing/2014/main" id="{3EEAC292-C396-6148-AD04-57D1307A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32" y="53280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9">
            <a:extLst>
              <a:ext uri="{FF2B5EF4-FFF2-40B4-BE49-F238E27FC236}">
                <a16:creationId xmlns:a16="http://schemas.microsoft.com/office/drawing/2014/main" id="{1EA40090-DC93-6E4D-B595-757916FC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572" y="4982259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Batch Role</a:t>
            </a:r>
          </a:p>
        </p:txBody>
      </p:sp>
      <p:pic>
        <p:nvPicPr>
          <p:cNvPr id="39" name="Graphic 49">
            <a:extLst>
              <a:ext uri="{FF2B5EF4-FFF2-40B4-BE49-F238E27FC236}">
                <a16:creationId xmlns:a16="http://schemas.microsoft.com/office/drawing/2014/main" id="{84C25EB3-102C-F447-8C2E-B8813F83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48" y="48893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0">
            <a:extLst>
              <a:ext uri="{FF2B5EF4-FFF2-40B4-BE49-F238E27FC236}">
                <a16:creationId xmlns:a16="http://schemas.microsoft.com/office/drawing/2014/main" id="{9266F206-E01C-F948-A7CB-54B99E4B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78" y="20145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762D6ECA-BF10-AB47-AC5E-6AD452AB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128" y="2779681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043A71E6-C3FC-E44F-9BF9-751B387E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008" y="2640264"/>
            <a:ext cx="11858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Image</a:t>
            </a:r>
          </a:p>
        </p:txBody>
      </p:sp>
      <p:pic>
        <p:nvPicPr>
          <p:cNvPr id="53" name="Graphic 32">
            <a:extLst>
              <a:ext uri="{FF2B5EF4-FFF2-40B4-BE49-F238E27FC236}">
                <a16:creationId xmlns:a16="http://schemas.microsoft.com/office/drawing/2014/main" id="{BF754F79-A3FC-1641-AEE5-5AB4A2D9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72" y="19440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395B8E0A-17A6-DC45-8AA9-F14BCB176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10" y="2149281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Arguments</a:t>
            </a:r>
          </a:p>
        </p:txBody>
      </p:sp>
      <p:pic>
        <p:nvPicPr>
          <p:cNvPr id="55" name="Graphic 40">
            <a:extLst>
              <a:ext uri="{FF2B5EF4-FFF2-40B4-BE49-F238E27FC236}">
                <a16:creationId xmlns:a16="http://schemas.microsoft.com/office/drawing/2014/main" id="{DBAF2C92-5FE8-4B4C-9F6C-05B52653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23" y="1673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4ABC9322-0A91-B547-8809-77DE6253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53" y="2580407"/>
            <a:ext cx="531788" cy="5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31">
            <a:extLst>
              <a:ext uri="{FF2B5EF4-FFF2-40B4-BE49-F238E27FC236}">
                <a16:creationId xmlns:a16="http://schemas.microsoft.com/office/drawing/2014/main" id="{2FB54CED-D684-D645-A5D7-EB8399E7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44" y="3162613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Python program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825994-7A48-4749-A9D7-CF2EDBD78ED1}"/>
              </a:ext>
            </a:extLst>
          </p:cNvPr>
          <p:cNvCxnSpPr>
            <a:cxnSpLocks/>
          </p:cNvCxnSpPr>
          <p:nvPr/>
        </p:nvCxnSpPr>
        <p:spPr>
          <a:xfrm flipV="1">
            <a:off x="1582037" y="2459758"/>
            <a:ext cx="621618" cy="36081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49BBF5-9805-FB4F-B776-D5C78BA8177E}"/>
              </a:ext>
            </a:extLst>
          </p:cNvPr>
          <p:cNvCxnSpPr>
            <a:cxnSpLocks/>
          </p:cNvCxnSpPr>
          <p:nvPr/>
        </p:nvCxnSpPr>
        <p:spPr>
          <a:xfrm>
            <a:off x="1566373" y="2023140"/>
            <a:ext cx="637282" cy="26235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79FBED-91CC-D24B-B669-473256717B34}"/>
              </a:ext>
            </a:extLst>
          </p:cNvPr>
          <p:cNvCxnSpPr>
            <a:cxnSpLocks/>
          </p:cNvCxnSpPr>
          <p:nvPr/>
        </p:nvCxnSpPr>
        <p:spPr>
          <a:xfrm>
            <a:off x="3088875" y="2325016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79F698-98DD-1041-A4EC-709BF532915C}"/>
              </a:ext>
            </a:extLst>
          </p:cNvPr>
          <p:cNvCxnSpPr>
            <a:cxnSpLocks/>
          </p:cNvCxnSpPr>
          <p:nvPr/>
        </p:nvCxnSpPr>
        <p:spPr>
          <a:xfrm>
            <a:off x="5705150" y="2395506"/>
            <a:ext cx="0" cy="9693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6A84F6-C348-E146-90C0-2FE6F4FCD00C}"/>
              </a:ext>
            </a:extLst>
          </p:cNvPr>
          <p:cNvCxnSpPr>
            <a:cxnSpLocks/>
          </p:cNvCxnSpPr>
          <p:nvPr/>
        </p:nvCxnSpPr>
        <p:spPr>
          <a:xfrm>
            <a:off x="4630462" y="2410891"/>
            <a:ext cx="107214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C7BF5-8D36-9E45-A39C-B1AF91FD91DA}"/>
              </a:ext>
            </a:extLst>
          </p:cNvPr>
          <p:cNvSpPr/>
          <p:nvPr/>
        </p:nvSpPr>
        <p:spPr>
          <a:xfrm>
            <a:off x="5032636" y="3470908"/>
            <a:ext cx="1470958" cy="258202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F70668-99F4-DC40-9CD2-EB995C6CEA04}"/>
              </a:ext>
            </a:extLst>
          </p:cNvPr>
          <p:cNvCxnSpPr>
            <a:cxnSpLocks/>
          </p:cNvCxnSpPr>
          <p:nvPr/>
        </p:nvCxnSpPr>
        <p:spPr>
          <a:xfrm>
            <a:off x="4456478" y="5372060"/>
            <a:ext cx="4546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0">
            <a:extLst>
              <a:ext uri="{FF2B5EF4-FFF2-40B4-BE49-F238E27FC236}">
                <a16:creationId xmlns:a16="http://schemas.microsoft.com/office/drawing/2014/main" id="{BBA8C41E-9E2C-F247-A428-4D4AC2A7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47" y="488366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2108D259-3C73-5A49-A957-32012964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56" y="5009261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CC82BBA6-235C-9E4F-BE31-08D81F9D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95" y="517677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8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2022-11-30T00:46:35Z</dcterms:created>
  <dcterms:modified xsi:type="dcterms:W3CDTF">2022-11-30T01:13:53Z</dcterms:modified>
</cp:coreProperties>
</file>