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57" r:id="rId3"/>
    <p:sldId id="416" r:id="rId4"/>
    <p:sldId id="432" r:id="rId5"/>
    <p:sldId id="411" r:id="rId6"/>
    <p:sldId id="405" r:id="rId7"/>
    <p:sldId id="408" r:id="rId8"/>
    <p:sldId id="409" r:id="rId9"/>
    <p:sldId id="401" r:id="rId10"/>
    <p:sldId id="410" r:id="rId11"/>
    <p:sldId id="413" r:id="rId12"/>
    <p:sldId id="414" r:id="rId13"/>
    <p:sldId id="433" r:id="rId14"/>
    <p:sldId id="415" r:id="rId15"/>
    <p:sldId id="424" r:id="rId16"/>
    <p:sldId id="435" r:id="rId17"/>
    <p:sldId id="436" r:id="rId18"/>
    <p:sldId id="43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2E9626"/>
    <a:srgbClr val="5C5C5C"/>
    <a:srgbClr val="FF7F0E"/>
    <a:srgbClr val="3D3D3D"/>
    <a:srgbClr val="D62728"/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9" autoAdjust="0"/>
  </p:normalViewPr>
  <p:slideViewPr>
    <p:cSldViewPr>
      <p:cViewPr>
        <p:scale>
          <a:sx n="80" d="100"/>
          <a:sy n="80" d="100"/>
        </p:scale>
        <p:origin x="-158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595116"/>
            <a:ext cx="8586500" cy="56677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1049940"/>
            <a:ext cx="7481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has a rich and cohesive package ecosystem for conducting data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2971800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2971801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2971800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3694079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Code Walkthrough &amp; Exercises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Resources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 in Python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 for Data Analysis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scikit-learn.org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General Assembly’s Data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Science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Introduction to Statistical Learning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Coursera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Data Science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Specialization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4572000"/>
            <a:ext cx="786384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Science</a:t>
            </a:r>
            <a:endParaRPr lang="en-US" sz="40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7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data analysis?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Why learn to program in python?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 &amp;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Exercise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4964" y="417856"/>
            <a:ext cx="4376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2E9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Wickham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23733"/>
          <a:stretch/>
        </p:blipFill>
        <p:spPr bwMode="auto">
          <a:xfrm>
            <a:off x="-19050" y="0"/>
            <a:ext cx="38626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234964" y="3276600"/>
            <a:ext cx="39624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7632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10758</TotalTime>
  <Words>205</Words>
  <Application>Microsoft Office PowerPoint</Application>
  <PresentationFormat>On-screen Show (4:3)</PresentationFormat>
  <Paragraphs>75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Science in Python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269</cp:revision>
  <dcterms:created xsi:type="dcterms:W3CDTF">2014-07-10T15:55:45Z</dcterms:created>
  <dcterms:modified xsi:type="dcterms:W3CDTF">2015-02-13T12:53:17Z</dcterms:modified>
</cp:coreProperties>
</file>