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357" r:id="rId3"/>
    <p:sldId id="416" r:id="rId4"/>
    <p:sldId id="432" r:id="rId5"/>
    <p:sldId id="411" r:id="rId6"/>
    <p:sldId id="405" r:id="rId7"/>
    <p:sldId id="408" r:id="rId8"/>
    <p:sldId id="409" r:id="rId9"/>
    <p:sldId id="401" r:id="rId10"/>
    <p:sldId id="410" r:id="rId11"/>
    <p:sldId id="413" r:id="rId12"/>
    <p:sldId id="414" r:id="rId13"/>
    <p:sldId id="433" r:id="rId14"/>
    <p:sldId id="415" r:id="rId15"/>
    <p:sldId id="424" r:id="rId16"/>
    <p:sldId id="38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6B6B"/>
    <a:srgbClr val="2E9626"/>
    <a:srgbClr val="5C5C5C"/>
    <a:srgbClr val="FF7F0E"/>
    <a:srgbClr val="3D3D3D"/>
    <a:srgbClr val="D62728"/>
    <a:srgbClr val="3366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69" autoAdjust="0"/>
  </p:normalViewPr>
  <p:slideViewPr>
    <p:cSldViewPr>
      <p:cViewPr>
        <p:scale>
          <a:sx n="60" d="100"/>
          <a:sy n="60" d="100"/>
        </p:scale>
        <p:origin x="-2154" y="-5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8756B7-FE9A-44EA-B6E4-A03085980E01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FA0F1-D8D2-4E3C-BDF2-9C18F52E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97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72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72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85788" y="776288"/>
            <a:ext cx="7972425" cy="4795837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3399"/>
            </a:solidFill>
            <a:miter lim="800000"/>
            <a:headEnd/>
            <a:tailEnd/>
          </a:ln>
        </p:spPr>
        <p:txBody>
          <a:bodyPr lIns="90000" tIns="90000" rIns="90000" bIns="90000" anchor="ctr"/>
          <a:lstStyle/>
          <a:p>
            <a:pPr marL="119063" indent="-119063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100" b="1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5" name="Picture 93" descr="LLP logo with big space copy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" t="1840" b="59741"/>
          <a:stretch>
            <a:fillRect/>
          </a:stretch>
        </p:blipFill>
        <p:spPr bwMode="auto">
          <a:xfrm>
            <a:off x="895350" y="6019800"/>
            <a:ext cx="14541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00739" name="MSTSHP_03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892175" y="2695575"/>
            <a:ext cx="6581775" cy="549275"/>
          </a:xfrm>
          <a:ln algn="ctr"/>
        </p:spPr>
        <p:txBody>
          <a:bodyPr/>
          <a:lstStyle>
            <a:lvl1pPr>
              <a:lnSpc>
                <a:spcPts val="4000"/>
              </a:lnSpc>
              <a:spcBef>
                <a:spcPct val="10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700740" name="MSTSHP_04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892175" y="3516313"/>
            <a:ext cx="6583363" cy="439737"/>
          </a:xfrm>
          <a:ln/>
        </p:spPr>
        <p:txBody>
          <a:bodyPr/>
          <a:lstStyle>
            <a:lvl1pPr>
              <a:lnSpc>
                <a:spcPts val="2800"/>
              </a:lnSpc>
              <a:spcBef>
                <a:spcPct val="15000"/>
              </a:spcBef>
              <a:buClrTx/>
              <a:defRPr sz="1600" b="1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065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Line 47"/>
          <p:cNvSpPr>
            <a:spLocks noChangeShapeType="1"/>
          </p:cNvSpPr>
          <p:nvPr userDrawn="1"/>
        </p:nvSpPr>
        <p:spPr bwMode="auto">
          <a:xfrm>
            <a:off x="401638" y="914400"/>
            <a:ext cx="8335962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4386263" y="6615113"/>
            <a:ext cx="373062" cy="1936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58585"/>
            </a:prstShdw>
          </a:effectLst>
          <a:extLst/>
        </p:spPr>
        <p:txBody>
          <a:bodyPr wrap="none" lIns="0" tIns="0" rIns="0" bIns="0" anchor="b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- </a:t>
            </a:r>
            <a:fld id="{D327F09E-4FD4-428E-97B1-8DBE7196AD3B}" type="slidenum">
              <a:rPr lang="en-US" sz="1200">
                <a:solidFill>
                  <a:srgbClr val="000000"/>
                </a:solidFill>
              </a:rPr>
              <a:pPr algn="ctr" fontAlgn="base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1200" dirty="0">
                <a:solidFill>
                  <a:srgbClr val="000000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16821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0050" y="1155700"/>
            <a:ext cx="8337550" cy="513715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0050" y="407988"/>
            <a:ext cx="8337550" cy="3651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Line 47"/>
          <p:cNvSpPr>
            <a:spLocks noChangeShapeType="1"/>
          </p:cNvSpPr>
          <p:nvPr userDrawn="1"/>
        </p:nvSpPr>
        <p:spPr bwMode="auto">
          <a:xfrm>
            <a:off x="401638" y="914400"/>
            <a:ext cx="8335962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4386263" y="6615113"/>
            <a:ext cx="373062" cy="1936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58585"/>
            </a:prstShdw>
          </a:effectLst>
          <a:extLst/>
        </p:spPr>
        <p:txBody>
          <a:bodyPr wrap="none" lIns="0" tIns="0" rIns="0" bIns="0" anchor="b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- </a:t>
            </a:r>
            <a:fld id="{D327F09E-4FD4-428E-97B1-8DBE7196AD3B}" type="slidenum">
              <a:rPr lang="en-US" sz="1200">
                <a:solidFill>
                  <a:srgbClr val="000000"/>
                </a:solidFill>
              </a:rPr>
              <a:pPr algn="ctr" fontAlgn="base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1200" dirty="0">
                <a:solidFill>
                  <a:srgbClr val="000000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212857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1823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407988"/>
            <a:ext cx="8337550" cy="3651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00050" y="1154113"/>
            <a:ext cx="8337550" cy="5135562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 dirty="0" smtClean="0"/>
          </a:p>
        </p:txBody>
      </p:sp>
      <p:sp>
        <p:nvSpPr>
          <p:cNvPr id="4" name="Line 47"/>
          <p:cNvSpPr>
            <a:spLocks noChangeShapeType="1"/>
          </p:cNvSpPr>
          <p:nvPr userDrawn="1"/>
        </p:nvSpPr>
        <p:spPr bwMode="auto">
          <a:xfrm>
            <a:off x="401638" y="914400"/>
            <a:ext cx="8335962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4386263" y="6615113"/>
            <a:ext cx="373062" cy="1936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58585"/>
            </a:prstShdw>
          </a:effectLst>
          <a:extLst/>
        </p:spPr>
        <p:txBody>
          <a:bodyPr wrap="none" lIns="0" tIns="0" rIns="0" bIns="0" anchor="b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- </a:t>
            </a:r>
            <a:fld id="{D327F09E-4FD4-428E-97B1-8DBE7196AD3B}" type="slidenum">
              <a:rPr lang="en-US" sz="1200">
                <a:solidFill>
                  <a:srgbClr val="000000"/>
                </a:solidFill>
              </a:rPr>
              <a:pPr algn="ctr" fontAlgn="base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1200" dirty="0">
                <a:solidFill>
                  <a:srgbClr val="000000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173827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rt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143000" y="2551176"/>
            <a:ext cx="6858000" cy="1344168"/>
          </a:xfrm>
          <a:ln w="28575">
            <a:solidFill>
              <a:srgbClr val="003399"/>
            </a:solidFill>
          </a:ln>
        </p:spPr>
        <p:txBody>
          <a:bodyPr lIns="228600" rIns="228600" anchor="ctr" anchorCtr="1"/>
          <a:lstStyle>
            <a:lvl1pPr algn="ctr">
              <a:spcBef>
                <a:spcPts val="0"/>
              </a:spcBef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0540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11644EA-EC58-44E9-B8D4-CF9BAF04B53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52E09D-3828-45E3-9904-17B23690025E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089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gradFill flip="none" rotWithShape="1">
          <a:gsLst>
            <a:gs pos="0">
              <a:srgbClr val="F5F5F5"/>
            </a:gs>
            <a:gs pos="30000">
              <a:schemeClr val="bg1">
                <a:lumMod val="85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STSHP_01"/>
          <p:cNvSpPr>
            <a:spLocks noGrp="1" noChangeArrowheads="1"/>
          </p:cNvSpPr>
          <p:nvPr>
            <p:ph type="title"/>
          </p:nvPr>
        </p:nvSpPr>
        <p:spPr bwMode="auto">
          <a:xfrm>
            <a:off x="400050" y="304800"/>
            <a:ext cx="83375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MSTSHP_0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0050" y="1154113"/>
            <a:ext cx="8337550" cy="513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9" name="SHP_DOCTRACKER"/>
          <p:cNvSpPr txBox="1">
            <a:spLocks noChangeArrowheads="1"/>
          </p:cNvSpPr>
          <p:nvPr/>
        </p:nvSpPr>
        <p:spPr bwMode="auto">
          <a:xfrm rot="-5400000">
            <a:off x="8861425" y="6543675"/>
            <a:ext cx="422275" cy="666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" dirty="0" smtClean="0">
                <a:solidFill>
                  <a:srgbClr val="AFAFAF"/>
                </a:solidFill>
              </a:rPr>
              <a:t>Josiah Davis</a:t>
            </a:r>
            <a:endParaRPr lang="en-US" sz="400" dirty="0">
              <a:solidFill>
                <a:srgbClr val="AFAFA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91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80" r:id="rId7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06000"/>
        </a:lnSpc>
        <a:spcBef>
          <a:spcPct val="4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227013" indent="-225425" algn="l" rtl="0" eaLnBrk="0" fontAlgn="base" hangingPunct="0">
        <a:lnSpc>
          <a:spcPct val="106000"/>
        </a:lnSpc>
        <a:spcBef>
          <a:spcPct val="4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Calibri" panose="020F0502020204030204" pitchFamily="34" charset="0"/>
        </a:defRPr>
      </a:lvl2pPr>
      <a:lvl3pPr marL="457200" indent="-228600" algn="l" rtl="0" eaLnBrk="0" fontAlgn="base" hangingPunct="0">
        <a:lnSpc>
          <a:spcPct val="106000"/>
        </a:lnSpc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Calibri" panose="020F0502020204030204" pitchFamily="34" charset="0"/>
        </a:defRPr>
      </a:lvl3pPr>
      <a:lvl4pPr marL="681038" indent="-222250" algn="l" rtl="0" eaLnBrk="0" fontAlgn="base" hangingPunct="0">
        <a:lnSpc>
          <a:spcPct val="106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Calibri" panose="020F0502020204030204" pitchFamily="34" charset="0"/>
        </a:defRPr>
      </a:lvl4pPr>
      <a:lvl5pPr marL="1722438" indent="-2365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5pPr>
      <a:lvl6pPr marL="2179638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6pPr>
      <a:lvl7pPr marL="2636838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7pPr>
      <a:lvl8pPr marL="3094038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8pPr>
      <a:lvl9pPr marL="3551238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tatic.pexels.com/wp-content/uploads/2014/06/forest-light-night-1163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09"/>
          <a:stretch/>
        </p:blipFill>
        <p:spPr bwMode="auto">
          <a:xfrm>
            <a:off x="-5688" y="-474"/>
            <a:ext cx="9149688" cy="690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369358" y="5255925"/>
            <a:ext cx="8241241" cy="13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4800" dirty="0" smtClean="0">
                <a:solidFill>
                  <a:schemeClr val="bg1"/>
                </a:solidFill>
              </a:rPr>
              <a:t>Python </a:t>
            </a:r>
            <a:r>
              <a:rPr lang="en-US" sz="4800" dirty="0">
                <a:solidFill>
                  <a:schemeClr val="bg1"/>
                </a:solidFill>
              </a:rPr>
              <a:t>for </a:t>
            </a:r>
            <a:r>
              <a:rPr lang="en-US" sz="4800" dirty="0" smtClean="0">
                <a:solidFill>
                  <a:schemeClr val="bg1"/>
                </a:solidFill>
              </a:rPr>
              <a:t>Data </a:t>
            </a:r>
            <a:r>
              <a:rPr lang="en-US" sz="4800" dirty="0">
                <a:solidFill>
                  <a:schemeClr val="bg1"/>
                </a:solidFill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293631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62000" y="1676400"/>
            <a:ext cx="3581400" cy="124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8000" dirty="0" smtClean="0">
                <a:solidFill>
                  <a:srgbClr val="3366FF"/>
                </a:solidFill>
              </a:rPr>
              <a:t>#1</a:t>
            </a:r>
            <a:endParaRPr lang="en-US" sz="8000" dirty="0">
              <a:solidFill>
                <a:srgbClr val="3366FF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85800" y="2960033"/>
            <a:ext cx="8001000" cy="2069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5400" dirty="0" smtClean="0"/>
              <a:t>Python is free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12404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62000" y="1676400"/>
            <a:ext cx="3581400" cy="124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8000" dirty="0" smtClean="0">
                <a:solidFill>
                  <a:srgbClr val="3366FF"/>
                </a:solidFill>
              </a:rPr>
              <a:t>#2</a:t>
            </a:r>
            <a:endParaRPr lang="en-US" sz="8000" dirty="0">
              <a:solidFill>
                <a:srgbClr val="3366FF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85800" y="2960033"/>
            <a:ext cx="8001000" cy="2069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5400" dirty="0" smtClean="0"/>
              <a:t>Python is a general purpose language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69940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62000" y="1676400"/>
            <a:ext cx="3581400" cy="124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8000" dirty="0" smtClean="0">
                <a:solidFill>
                  <a:srgbClr val="3366FF"/>
                </a:solidFill>
              </a:rPr>
              <a:t>#3</a:t>
            </a:r>
            <a:endParaRPr lang="en-US" sz="8000" dirty="0">
              <a:solidFill>
                <a:srgbClr val="3366FF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85800" y="2960033"/>
            <a:ext cx="8001000" cy="2069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5400" dirty="0" smtClean="0"/>
              <a:t>Python is designed for ease of use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44000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231775" marR="0" indent="-231775" algn="l" defTabSz="914400" rtl="0" eaLnBrk="1" fontAlgn="base" latinLnBrk="0" hangingPunct="1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itchFamily="18" charset="2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30" y="595116"/>
            <a:ext cx="8586500" cy="566776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37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62000" y="1676400"/>
            <a:ext cx="3581400" cy="124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8000" dirty="0" smtClean="0">
                <a:solidFill>
                  <a:srgbClr val="3366FF"/>
                </a:solidFill>
              </a:rPr>
              <a:t>#4</a:t>
            </a:r>
            <a:endParaRPr lang="en-US" sz="8000" dirty="0">
              <a:solidFill>
                <a:srgbClr val="3366FF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85800" y="2960033"/>
            <a:ext cx="8001000" cy="2069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5400" dirty="0" smtClean="0"/>
              <a:t>Python has an organized development community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81564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21725" y="838200"/>
            <a:ext cx="7876706" cy="1427831"/>
          </a:xfrm>
          <a:prstGeom prst="rect">
            <a:avLst/>
          </a:prstGeom>
          <a:solidFill>
            <a:srgbClr val="3366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b="1" kern="0" dirty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1786" y="1049940"/>
            <a:ext cx="74813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 a </a:t>
            </a:r>
            <a:r>
              <a:rPr lang="en-U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rich and cohesive package ecosystem for conducting data science</a:t>
            </a:r>
            <a:endParaRPr lang="en-US" sz="28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1725" y="2743200"/>
            <a:ext cx="2285735" cy="3317543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68610" y="2743200"/>
            <a:ext cx="2285735" cy="3317543"/>
          </a:xfrm>
          <a:prstGeom prst="rect">
            <a:avLst/>
          </a:prstGeom>
          <a:solidFill>
            <a:srgbClr val="5959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07736" y="2743200"/>
            <a:ext cx="2285735" cy="3317543"/>
          </a:xfrm>
          <a:prstGeom prst="rect">
            <a:avLst/>
          </a:prstGeom>
          <a:solidFill>
            <a:srgbClr val="FF7F0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Isosceles Triangle 10"/>
          <p:cNvSpPr/>
          <p:nvPr/>
        </p:nvSpPr>
        <p:spPr bwMode="auto">
          <a:xfrm flipV="1">
            <a:off x="1371600" y="2266031"/>
            <a:ext cx="762000" cy="477170"/>
          </a:xfrm>
          <a:prstGeom prst="triangle">
            <a:avLst/>
          </a:prstGeom>
          <a:solidFill>
            <a:srgbClr val="3366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b="1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2" name="Isosceles Triangle 11"/>
          <p:cNvSpPr/>
          <p:nvPr/>
        </p:nvSpPr>
        <p:spPr bwMode="auto">
          <a:xfrm flipV="1">
            <a:off x="4179078" y="2266031"/>
            <a:ext cx="762000" cy="477170"/>
          </a:xfrm>
          <a:prstGeom prst="triangle">
            <a:avLst/>
          </a:prstGeom>
          <a:solidFill>
            <a:srgbClr val="3366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b="1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3" name="Isosceles Triangle 12"/>
          <p:cNvSpPr/>
          <p:nvPr/>
        </p:nvSpPr>
        <p:spPr bwMode="auto">
          <a:xfrm flipV="1">
            <a:off x="6969651" y="2266031"/>
            <a:ext cx="762000" cy="477170"/>
          </a:xfrm>
          <a:prstGeom prst="triangle">
            <a:avLst/>
          </a:prstGeom>
          <a:solidFill>
            <a:srgbClr val="3366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b="1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4740" y="4361592"/>
            <a:ext cx="18997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endParaRPr 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[Arrays]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4740" y="5136696"/>
            <a:ext cx="18997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Pandas</a:t>
            </a:r>
            <a:endParaRPr 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[Data Frames]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900652" y="4231944"/>
            <a:ext cx="172788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347225" y="4361592"/>
            <a:ext cx="25285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Beautiful Soup</a:t>
            </a:r>
            <a:endParaRPr 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[Web-Scraping]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61625" y="5136696"/>
            <a:ext cx="18997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NLTK</a:t>
            </a:r>
            <a:endParaRPr 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[NLP]</a:t>
            </a: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3747537" y="4231944"/>
            <a:ext cx="172788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6201283" y="4361592"/>
            <a:ext cx="22986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Scikit</a:t>
            </a: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-learn</a:t>
            </a:r>
            <a:endParaRPr 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[Machine Learning]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05766" y="5136696"/>
            <a:ext cx="20896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StatsModels</a:t>
            </a:r>
            <a:endParaRPr 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[Statistics]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6486663" y="4231944"/>
            <a:ext cx="172788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Freeform 230"/>
          <p:cNvSpPr>
            <a:spLocks noChangeAspect="1" noEditPoints="1"/>
          </p:cNvSpPr>
          <p:nvPr/>
        </p:nvSpPr>
        <p:spPr bwMode="auto">
          <a:xfrm>
            <a:off x="1424938" y="2971800"/>
            <a:ext cx="679306" cy="646833"/>
          </a:xfrm>
          <a:custGeom>
            <a:avLst/>
            <a:gdLst>
              <a:gd name="T0" fmla="*/ 3976 w 3976"/>
              <a:gd name="T1" fmla="*/ 3458 h 3786"/>
              <a:gd name="T2" fmla="*/ 3229 w 3976"/>
              <a:gd name="T3" fmla="*/ 3786 h 3786"/>
              <a:gd name="T4" fmla="*/ 2153 w 3976"/>
              <a:gd name="T5" fmla="*/ 3458 h 3786"/>
              <a:gd name="T6" fmla="*/ 2899 w 3976"/>
              <a:gd name="T7" fmla="*/ 3786 h 3786"/>
              <a:gd name="T8" fmla="*/ 2153 w 3976"/>
              <a:gd name="T9" fmla="*/ 3458 h 3786"/>
              <a:gd name="T10" fmla="*/ 1823 w 3976"/>
              <a:gd name="T11" fmla="*/ 3458 h 3786"/>
              <a:gd name="T12" fmla="*/ 1076 w 3976"/>
              <a:gd name="T13" fmla="*/ 3786 h 3786"/>
              <a:gd name="T14" fmla="*/ 0 w 3976"/>
              <a:gd name="T15" fmla="*/ 3458 h 3786"/>
              <a:gd name="T16" fmla="*/ 746 w 3976"/>
              <a:gd name="T17" fmla="*/ 3786 h 3786"/>
              <a:gd name="T18" fmla="*/ 0 w 3976"/>
              <a:gd name="T19" fmla="*/ 3458 h 3786"/>
              <a:gd name="T20" fmla="*/ 3976 w 3976"/>
              <a:gd name="T21" fmla="*/ 2881 h 3786"/>
              <a:gd name="T22" fmla="*/ 3229 w 3976"/>
              <a:gd name="T23" fmla="*/ 3209 h 3786"/>
              <a:gd name="T24" fmla="*/ 2153 w 3976"/>
              <a:gd name="T25" fmla="*/ 2881 h 3786"/>
              <a:gd name="T26" fmla="*/ 2899 w 3976"/>
              <a:gd name="T27" fmla="*/ 3209 h 3786"/>
              <a:gd name="T28" fmla="*/ 2153 w 3976"/>
              <a:gd name="T29" fmla="*/ 2881 h 3786"/>
              <a:gd name="T30" fmla="*/ 1823 w 3976"/>
              <a:gd name="T31" fmla="*/ 2881 h 3786"/>
              <a:gd name="T32" fmla="*/ 1076 w 3976"/>
              <a:gd name="T33" fmla="*/ 3209 h 3786"/>
              <a:gd name="T34" fmla="*/ 0 w 3976"/>
              <a:gd name="T35" fmla="*/ 2881 h 3786"/>
              <a:gd name="T36" fmla="*/ 746 w 3976"/>
              <a:gd name="T37" fmla="*/ 3209 h 3786"/>
              <a:gd name="T38" fmla="*/ 0 w 3976"/>
              <a:gd name="T39" fmla="*/ 2881 h 3786"/>
              <a:gd name="T40" fmla="*/ 3976 w 3976"/>
              <a:gd name="T41" fmla="*/ 2305 h 3786"/>
              <a:gd name="T42" fmla="*/ 3229 w 3976"/>
              <a:gd name="T43" fmla="*/ 2632 h 3786"/>
              <a:gd name="T44" fmla="*/ 2153 w 3976"/>
              <a:gd name="T45" fmla="*/ 2305 h 3786"/>
              <a:gd name="T46" fmla="*/ 2899 w 3976"/>
              <a:gd name="T47" fmla="*/ 2632 h 3786"/>
              <a:gd name="T48" fmla="*/ 2153 w 3976"/>
              <a:gd name="T49" fmla="*/ 2305 h 3786"/>
              <a:gd name="T50" fmla="*/ 1823 w 3976"/>
              <a:gd name="T51" fmla="*/ 2305 h 3786"/>
              <a:gd name="T52" fmla="*/ 1076 w 3976"/>
              <a:gd name="T53" fmla="*/ 2632 h 3786"/>
              <a:gd name="T54" fmla="*/ 0 w 3976"/>
              <a:gd name="T55" fmla="*/ 2305 h 3786"/>
              <a:gd name="T56" fmla="*/ 746 w 3976"/>
              <a:gd name="T57" fmla="*/ 2632 h 3786"/>
              <a:gd name="T58" fmla="*/ 0 w 3976"/>
              <a:gd name="T59" fmla="*/ 2305 h 3786"/>
              <a:gd name="T60" fmla="*/ 3976 w 3976"/>
              <a:gd name="T61" fmla="*/ 1729 h 3786"/>
              <a:gd name="T62" fmla="*/ 3229 w 3976"/>
              <a:gd name="T63" fmla="*/ 2057 h 3786"/>
              <a:gd name="T64" fmla="*/ 2153 w 3976"/>
              <a:gd name="T65" fmla="*/ 1729 h 3786"/>
              <a:gd name="T66" fmla="*/ 2899 w 3976"/>
              <a:gd name="T67" fmla="*/ 2057 h 3786"/>
              <a:gd name="T68" fmla="*/ 2153 w 3976"/>
              <a:gd name="T69" fmla="*/ 1729 h 3786"/>
              <a:gd name="T70" fmla="*/ 746 w 3976"/>
              <a:gd name="T71" fmla="*/ 1729 h 3786"/>
              <a:gd name="T72" fmla="*/ 0 w 3976"/>
              <a:gd name="T73" fmla="*/ 2057 h 3786"/>
              <a:gd name="T74" fmla="*/ 3229 w 3976"/>
              <a:gd name="T75" fmla="*/ 1153 h 3786"/>
              <a:gd name="T76" fmla="*/ 3976 w 3976"/>
              <a:gd name="T77" fmla="*/ 1480 h 3786"/>
              <a:gd name="T78" fmla="*/ 3229 w 3976"/>
              <a:gd name="T79" fmla="*/ 1153 h 3786"/>
              <a:gd name="T80" fmla="*/ 2899 w 3976"/>
              <a:gd name="T81" fmla="*/ 1153 h 3786"/>
              <a:gd name="T82" fmla="*/ 2153 w 3976"/>
              <a:gd name="T83" fmla="*/ 1480 h 3786"/>
              <a:gd name="T84" fmla="*/ 0 w 3976"/>
              <a:gd name="T85" fmla="*/ 1153 h 3786"/>
              <a:gd name="T86" fmla="*/ 746 w 3976"/>
              <a:gd name="T87" fmla="*/ 1480 h 3786"/>
              <a:gd name="T88" fmla="*/ 0 w 3976"/>
              <a:gd name="T89" fmla="*/ 1153 h 3786"/>
              <a:gd name="T90" fmla="*/ 2899 w 3976"/>
              <a:gd name="T91" fmla="*/ 576 h 3786"/>
              <a:gd name="T92" fmla="*/ 2153 w 3976"/>
              <a:gd name="T93" fmla="*/ 905 h 3786"/>
              <a:gd name="T94" fmla="*/ 2153 w 3976"/>
              <a:gd name="T95" fmla="*/ 0 h 3786"/>
              <a:gd name="T96" fmla="*/ 2899 w 3976"/>
              <a:gd name="T97" fmla="*/ 328 h 3786"/>
              <a:gd name="T98" fmla="*/ 2153 w 3976"/>
              <a:gd name="T99" fmla="*/ 0 h 3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976" h="3786">
                <a:moveTo>
                  <a:pt x="3229" y="3458"/>
                </a:moveTo>
                <a:lnTo>
                  <a:pt x="3976" y="3458"/>
                </a:lnTo>
                <a:lnTo>
                  <a:pt x="3976" y="3786"/>
                </a:lnTo>
                <a:lnTo>
                  <a:pt x="3229" y="3786"/>
                </a:lnTo>
                <a:lnTo>
                  <a:pt x="3229" y="3458"/>
                </a:lnTo>
                <a:close/>
                <a:moveTo>
                  <a:pt x="2153" y="3458"/>
                </a:moveTo>
                <a:lnTo>
                  <a:pt x="2899" y="3458"/>
                </a:lnTo>
                <a:lnTo>
                  <a:pt x="2899" y="3786"/>
                </a:lnTo>
                <a:lnTo>
                  <a:pt x="2153" y="3786"/>
                </a:lnTo>
                <a:lnTo>
                  <a:pt x="2153" y="3458"/>
                </a:lnTo>
                <a:close/>
                <a:moveTo>
                  <a:pt x="1076" y="3458"/>
                </a:moveTo>
                <a:lnTo>
                  <a:pt x="1823" y="3458"/>
                </a:lnTo>
                <a:lnTo>
                  <a:pt x="1823" y="3786"/>
                </a:lnTo>
                <a:lnTo>
                  <a:pt x="1076" y="3786"/>
                </a:lnTo>
                <a:lnTo>
                  <a:pt x="1076" y="3458"/>
                </a:lnTo>
                <a:close/>
                <a:moveTo>
                  <a:pt x="0" y="3458"/>
                </a:moveTo>
                <a:lnTo>
                  <a:pt x="746" y="3458"/>
                </a:lnTo>
                <a:lnTo>
                  <a:pt x="746" y="3786"/>
                </a:lnTo>
                <a:lnTo>
                  <a:pt x="0" y="3786"/>
                </a:lnTo>
                <a:lnTo>
                  <a:pt x="0" y="3458"/>
                </a:lnTo>
                <a:close/>
                <a:moveTo>
                  <a:pt x="3229" y="2881"/>
                </a:moveTo>
                <a:lnTo>
                  <a:pt x="3976" y="2881"/>
                </a:lnTo>
                <a:lnTo>
                  <a:pt x="3976" y="3209"/>
                </a:lnTo>
                <a:lnTo>
                  <a:pt x="3229" y="3209"/>
                </a:lnTo>
                <a:lnTo>
                  <a:pt x="3229" y="2881"/>
                </a:lnTo>
                <a:close/>
                <a:moveTo>
                  <a:pt x="2153" y="2881"/>
                </a:moveTo>
                <a:lnTo>
                  <a:pt x="2899" y="2881"/>
                </a:lnTo>
                <a:lnTo>
                  <a:pt x="2899" y="3209"/>
                </a:lnTo>
                <a:lnTo>
                  <a:pt x="2153" y="3209"/>
                </a:lnTo>
                <a:lnTo>
                  <a:pt x="2153" y="2881"/>
                </a:lnTo>
                <a:close/>
                <a:moveTo>
                  <a:pt x="1076" y="2881"/>
                </a:moveTo>
                <a:lnTo>
                  <a:pt x="1823" y="2881"/>
                </a:lnTo>
                <a:lnTo>
                  <a:pt x="1823" y="3209"/>
                </a:lnTo>
                <a:lnTo>
                  <a:pt x="1076" y="3209"/>
                </a:lnTo>
                <a:lnTo>
                  <a:pt x="1076" y="2881"/>
                </a:lnTo>
                <a:close/>
                <a:moveTo>
                  <a:pt x="0" y="2881"/>
                </a:moveTo>
                <a:lnTo>
                  <a:pt x="746" y="2881"/>
                </a:lnTo>
                <a:lnTo>
                  <a:pt x="746" y="3209"/>
                </a:lnTo>
                <a:lnTo>
                  <a:pt x="0" y="3209"/>
                </a:lnTo>
                <a:lnTo>
                  <a:pt x="0" y="2881"/>
                </a:lnTo>
                <a:close/>
                <a:moveTo>
                  <a:pt x="3229" y="2305"/>
                </a:moveTo>
                <a:lnTo>
                  <a:pt x="3976" y="2305"/>
                </a:lnTo>
                <a:lnTo>
                  <a:pt x="3976" y="2632"/>
                </a:lnTo>
                <a:lnTo>
                  <a:pt x="3229" y="2632"/>
                </a:lnTo>
                <a:lnTo>
                  <a:pt x="3229" y="2305"/>
                </a:lnTo>
                <a:close/>
                <a:moveTo>
                  <a:pt x="2153" y="2305"/>
                </a:moveTo>
                <a:lnTo>
                  <a:pt x="2899" y="2305"/>
                </a:lnTo>
                <a:lnTo>
                  <a:pt x="2899" y="2632"/>
                </a:lnTo>
                <a:lnTo>
                  <a:pt x="2153" y="2632"/>
                </a:lnTo>
                <a:lnTo>
                  <a:pt x="2153" y="2305"/>
                </a:lnTo>
                <a:close/>
                <a:moveTo>
                  <a:pt x="1076" y="2305"/>
                </a:moveTo>
                <a:lnTo>
                  <a:pt x="1823" y="2305"/>
                </a:lnTo>
                <a:lnTo>
                  <a:pt x="1823" y="2632"/>
                </a:lnTo>
                <a:lnTo>
                  <a:pt x="1076" y="2632"/>
                </a:lnTo>
                <a:lnTo>
                  <a:pt x="1076" y="2305"/>
                </a:lnTo>
                <a:close/>
                <a:moveTo>
                  <a:pt x="0" y="2305"/>
                </a:moveTo>
                <a:lnTo>
                  <a:pt x="746" y="2305"/>
                </a:lnTo>
                <a:lnTo>
                  <a:pt x="746" y="2632"/>
                </a:lnTo>
                <a:lnTo>
                  <a:pt x="0" y="2632"/>
                </a:lnTo>
                <a:lnTo>
                  <a:pt x="0" y="2305"/>
                </a:lnTo>
                <a:close/>
                <a:moveTo>
                  <a:pt x="3229" y="1729"/>
                </a:moveTo>
                <a:lnTo>
                  <a:pt x="3976" y="1729"/>
                </a:lnTo>
                <a:lnTo>
                  <a:pt x="3976" y="2057"/>
                </a:lnTo>
                <a:lnTo>
                  <a:pt x="3229" y="2057"/>
                </a:lnTo>
                <a:lnTo>
                  <a:pt x="3229" y="1729"/>
                </a:lnTo>
                <a:close/>
                <a:moveTo>
                  <a:pt x="2153" y="1729"/>
                </a:moveTo>
                <a:lnTo>
                  <a:pt x="2899" y="1729"/>
                </a:lnTo>
                <a:lnTo>
                  <a:pt x="2899" y="2057"/>
                </a:lnTo>
                <a:lnTo>
                  <a:pt x="2153" y="2057"/>
                </a:lnTo>
                <a:lnTo>
                  <a:pt x="2153" y="1729"/>
                </a:lnTo>
                <a:close/>
                <a:moveTo>
                  <a:pt x="0" y="1729"/>
                </a:moveTo>
                <a:lnTo>
                  <a:pt x="746" y="1729"/>
                </a:lnTo>
                <a:lnTo>
                  <a:pt x="746" y="2057"/>
                </a:lnTo>
                <a:lnTo>
                  <a:pt x="0" y="2057"/>
                </a:lnTo>
                <a:lnTo>
                  <a:pt x="0" y="1729"/>
                </a:lnTo>
                <a:close/>
                <a:moveTo>
                  <a:pt x="3229" y="1153"/>
                </a:moveTo>
                <a:lnTo>
                  <a:pt x="3976" y="1153"/>
                </a:lnTo>
                <a:lnTo>
                  <a:pt x="3976" y="1480"/>
                </a:lnTo>
                <a:lnTo>
                  <a:pt x="3229" y="1480"/>
                </a:lnTo>
                <a:lnTo>
                  <a:pt x="3229" y="1153"/>
                </a:lnTo>
                <a:close/>
                <a:moveTo>
                  <a:pt x="2153" y="1153"/>
                </a:moveTo>
                <a:lnTo>
                  <a:pt x="2899" y="1153"/>
                </a:lnTo>
                <a:lnTo>
                  <a:pt x="2899" y="1480"/>
                </a:lnTo>
                <a:lnTo>
                  <a:pt x="2153" y="1480"/>
                </a:lnTo>
                <a:lnTo>
                  <a:pt x="2153" y="1153"/>
                </a:lnTo>
                <a:close/>
                <a:moveTo>
                  <a:pt x="0" y="1153"/>
                </a:moveTo>
                <a:lnTo>
                  <a:pt x="746" y="1153"/>
                </a:lnTo>
                <a:lnTo>
                  <a:pt x="746" y="1480"/>
                </a:lnTo>
                <a:lnTo>
                  <a:pt x="0" y="1480"/>
                </a:lnTo>
                <a:lnTo>
                  <a:pt x="0" y="1153"/>
                </a:lnTo>
                <a:close/>
                <a:moveTo>
                  <a:pt x="2153" y="576"/>
                </a:moveTo>
                <a:lnTo>
                  <a:pt x="2899" y="576"/>
                </a:lnTo>
                <a:lnTo>
                  <a:pt x="2899" y="905"/>
                </a:lnTo>
                <a:lnTo>
                  <a:pt x="2153" y="905"/>
                </a:lnTo>
                <a:lnTo>
                  <a:pt x="2153" y="576"/>
                </a:lnTo>
                <a:close/>
                <a:moveTo>
                  <a:pt x="2153" y="0"/>
                </a:moveTo>
                <a:lnTo>
                  <a:pt x="2899" y="0"/>
                </a:lnTo>
                <a:lnTo>
                  <a:pt x="2899" y="328"/>
                </a:lnTo>
                <a:lnTo>
                  <a:pt x="2153" y="328"/>
                </a:lnTo>
                <a:lnTo>
                  <a:pt x="215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42036" y="3694079"/>
            <a:ext cx="1899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Freeform 100"/>
          <p:cNvSpPr>
            <a:spLocks noChangeAspect="1" noEditPoints="1"/>
          </p:cNvSpPr>
          <p:nvPr/>
        </p:nvSpPr>
        <p:spPr bwMode="auto">
          <a:xfrm rot="16200000">
            <a:off x="4288061" y="2971801"/>
            <a:ext cx="646833" cy="646833"/>
          </a:xfrm>
          <a:custGeom>
            <a:avLst/>
            <a:gdLst>
              <a:gd name="T0" fmla="*/ 74 w 133"/>
              <a:gd name="T1" fmla="*/ 118 h 133"/>
              <a:gd name="T2" fmla="*/ 15 w 133"/>
              <a:gd name="T3" fmla="*/ 118 h 133"/>
              <a:gd name="T4" fmla="*/ 15 w 133"/>
              <a:gd name="T5" fmla="*/ 15 h 133"/>
              <a:gd name="T6" fmla="*/ 74 w 133"/>
              <a:gd name="T7" fmla="*/ 15 h 133"/>
              <a:gd name="T8" fmla="*/ 74 w 133"/>
              <a:gd name="T9" fmla="*/ 37 h 133"/>
              <a:gd name="T10" fmla="*/ 89 w 133"/>
              <a:gd name="T11" fmla="*/ 37 h 133"/>
              <a:gd name="T12" fmla="*/ 89 w 133"/>
              <a:gd name="T13" fmla="*/ 15 h 133"/>
              <a:gd name="T14" fmla="*/ 74 w 133"/>
              <a:gd name="T15" fmla="*/ 0 h 133"/>
              <a:gd name="T16" fmla="*/ 15 w 133"/>
              <a:gd name="T17" fmla="*/ 0 h 133"/>
              <a:gd name="T18" fmla="*/ 0 w 133"/>
              <a:gd name="T19" fmla="*/ 15 h 133"/>
              <a:gd name="T20" fmla="*/ 0 w 133"/>
              <a:gd name="T21" fmla="*/ 118 h 133"/>
              <a:gd name="T22" fmla="*/ 15 w 133"/>
              <a:gd name="T23" fmla="*/ 133 h 133"/>
              <a:gd name="T24" fmla="*/ 74 w 133"/>
              <a:gd name="T25" fmla="*/ 133 h 133"/>
              <a:gd name="T26" fmla="*/ 89 w 133"/>
              <a:gd name="T27" fmla="*/ 118 h 133"/>
              <a:gd name="T28" fmla="*/ 89 w 133"/>
              <a:gd name="T29" fmla="*/ 103 h 133"/>
              <a:gd name="T30" fmla="*/ 74 w 133"/>
              <a:gd name="T31" fmla="*/ 103 h 133"/>
              <a:gd name="T32" fmla="*/ 74 w 133"/>
              <a:gd name="T33" fmla="*/ 118 h 133"/>
              <a:gd name="T34" fmla="*/ 133 w 133"/>
              <a:gd name="T35" fmla="*/ 70 h 133"/>
              <a:gd name="T36" fmla="*/ 104 w 133"/>
              <a:gd name="T37" fmla="*/ 41 h 133"/>
              <a:gd name="T38" fmla="*/ 104 w 133"/>
              <a:gd name="T39" fmla="*/ 59 h 133"/>
              <a:gd name="T40" fmla="*/ 37 w 133"/>
              <a:gd name="T41" fmla="*/ 59 h 133"/>
              <a:gd name="T42" fmla="*/ 37 w 133"/>
              <a:gd name="T43" fmla="*/ 81 h 133"/>
              <a:gd name="T44" fmla="*/ 104 w 133"/>
              <a:gd name="T45" fmla="*/ 81 h 133"/>
              <a:gd name="T46" fmla="*/ 104 w 133"/>
              <a:gd name="T47" fmla="*/ 99 h 133"/>
              <a:gd name="T48" fmla="*/ 133 w 133"/>
              <a:gd name="T49" fmla="*/ 7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33" h="133">
                <a:moveTo>
                  <a:pt x="74" y="118"/>
                </a:moveTo>
                <a:cubicBezTo>
                  <a:pt x="15" y="118"/>
                  <a:pt x="15" y="118"/>
                  <a:pt x="15" y="118"/>
                </a:cubicBezTo>
                <a:cubicBezTo>
                  <a:pt x="15" y="15"/>
                  <a:pt x="15" y="15"/>
                  <a:pt x="15" y="15"/>
                </a:cubicBezTo>
                <a:cubicBezTo>
                  <a:pt x="74" y="15"/>
                  <a:pt x="74" y="15"/>
                  <a:pt x="74" y="15"/>
                </a:cubicBezTo>
                <a:cubicBezTo>
                  <a:pt x="74" y="37"/>
                  <a:pt x="74" y="37"/>
                  <a:pt x="74" y="37"/>
                </a:cubicBezTo>
                <a:cubicBezTo>
                  <a:pt x="89" y="37"/>
                  <a:pt x="89" y="37"/>
                  <a:pt x="89" y="37"/>
                </a:cubicBezTo>
                <a:cubicBezTo>
                  <a:pt x="89" y="15"/>
                  <a:pt x="89" y="15"/>
                  <a:pt x="89" y="15"/>
                </a:cubicBezTo>
                <a:cubicBezTo>
                  <a:pt x="89" y="7"/>
                  <a:pt x="82" y="0"/>
                  <a:pt x="74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7"/>
                  <a:pt x="0" y="15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26"/>
                  <a:pt x="7" y="133"/>
                  <a:pt x="15" y="133"/>
                </a:cubicBezTo>
                <a:cubicBezTo>
                  <a:pt x="74" y="133"/>
                  <a:pt x="74" y="133"/>
                  <a:pt x="74" y="133"/>
                </a:cubicBezTo>
                <a:cubicBezTo>
                  <a:pt x="82" y="133"/>
                  <a:pt x="89" y="126"/>
                  <a:pt x="89" y="118"/>
                </a:cubicBezTo>
                <a:cubicBezTo>
                  <a:pt x="89" y="103"/>
                  <a:pt x="89" y="103"/>
                  <a:pt x="89" y="103"/>
                </a:cubicBezTo>
                <a:cubicBezTo>
                  <a:pt x="74" y="103"/>
                  <a:pt x="74" y="103"/>
                  <a:pt x="74" y="103"/>
                </a:cubicBezTo>
                <a:lnTo>
                  <a:pt x="74" y="118"/>
                </a:lnTo>
                <a:close/>
                <a:moveTo>
                  <a:pt x="133" y="70"/>
                </a:moveTo>
                <a:cubicBezTo>
                  <a:pt x="104" y="41"/>
                  <a:pt x="104" y="41"/>
                  <a:pt x="104" y="41"/>
                </a:cubicBezTo>
                <a:cubicBezTo>
                  <a:pt x="104" y="59"/>
                  <a:pt x="104" y="59"/>
                  <a:pt x="104" y="59"/>
                </a:cubicBezTo>
                <a:cubicBezTo>
                  <a:pt x="37" y="59"/>
                  <a:pt x="37" y="59"/>
                  <a:pt x="37" y="59"/>
                </a:cubicBezTo>
                <a:cubicBezTo>
                  <a:pt x="37" y="81"/>
                  <a:pt x="37" y="81"/>
                  <a:pt x="37" y="81"/>
                </a:cubicBezTo>
                <a:cubicBezTo>
                  <a:pt x="104" y="81"/>
                  <a:pt x="104" y="81"/>
                  <a:pt x="104" y="81"/>
                </a:cubicBezTo>
                <a:cubicBezTo>
                  <a:pt x="104" y="99"/>
                  <a:pt x="104" y="99"/>
                  <a:pt x="104" y="99"/>
                </a:cubicBezTo>
                <a:lnTo>
                  <a:pt x="133" y="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678685" y="3694079"/>
            <a:ext cx="1899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Extraction</a:t>
            </a:r>
            <a:endParaRPr 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Freeform 302"/>
          <p:cNvSpPr>
            <a:spLocks noChangeAspect="1" noEditPoints="1"/>
          </p:cNvSpPr>
          <p:nvPr/>
        </p:nvSpPr>
        <p:spPr bwMode="auto">
          <a:xfrm>
            <a:off x="6936910" y="2971800"/>
            <a:ext cx="759290" cy="640080"/>
          </a:xfrm>
          <a:custGeom>
            <a:avLst/>
            <a:gdLst>
              <a:gd name="T0" fmla="*/ 5863 w 6522"/>
              <a:gd name="T1" fmla="*/ 1280 h 5498"/>
              <a:gd name="T2" fmla="*/ 5871 w 6522"/>
              <a:gd name="T3" fmla="*/ 1300 h 5498"/>
              <a:gd name="T4" fmla="*/ 5875 w 6522"/>
              <a:gd name="T5" fmla="*/ 1970 h 5498"/>
              <a:gd name="T6" fmla="*/ 5857 w 6522"/>
              <a:gd name="T7" fmla="*/ 1980 h 5498"/>
              <a:gd name="T8" fmla="*/ 5837 w 6522"/>
              <a:gd name="T9" fmla="*/ 1974 h 5498"/>
              <a:gd name="T10" fmla="*/ 4474 w 6522"/>
              <a:gd name="T11" fmla="*/ 3088 h 5498"/>
              <a:gd name="T12" fmla="*/ 4480 w 6522"/>
              <a:gd name="T13" fmla="*/ 3223 h 5498"/>
              <a:gd name="T14" fmla="*/ 4399 w 6522"/>
              <a:gd name="T15" fmla="*/ 3373 h 5498"/>
              <a:gd name="T16" fmla="*/ 4248 w 6522"/>
              <a:gd name="T17" fmla="*/ 3454 h 5498"/>
              <a:gd name="T18" fmla="*/ 4084 w 6522"/>
              <a:gd name="T19" fmla="*/ 3440 h 5498"/>
              <a:gd name="T20" fmla="*/ 3962 w 6522"/>
              <a:gd name="T21" fmla="*/ 3351 h 5498"/>
              <a:gd name="T22" fmla="*/ 2976 w 6522"/>
              <a:gd name="T23" fmla="*/ 3256 h 5498"/>
              <a:gd name="T24" fmla="*/ 2836 w 6522"/>
              <a:gd name="T25" fmla="*/ 3326 h 5498"/>
              <a:gd name="T26" fmla="*/ 2665 w 6522"/>
              <a:gd name="T27" fmla="*/ 3308 h 5498"/>
              <a:gd name="T28" fmla="*/ 1640 w 6522"/>
              <a:gd name="T29" fmla="*/ 4101 h 5498"/>
              <a:gd name="T30" fmla="*/ 1534 w 6522"/>
              <a:gd name="T31" fmla="*/ 4230 h 5498"/>
              <a:gd name="T32" fmla="*/ 1367 w 6522"/>
              <a:gd name="T33" fmla="*/ 4281 h 5498"/>
              <a:gd name="T34" fmla="*/ 1203 w 6522"/>
              <a:gd name="T35" fmla="*/ 4230 h 5498"/>
              <a:gd name="T36" fmla="*/ 1094 w 6522"/>
              <a:gd name="T37" fmla="*/ 4099 h 5498"/>
              <a:gd name="T38" fmla="*/ 1078 w 6522"/>
              <a:gd name="T39" fmla="*/ 3925 h 5498"/>
              <a:gd name="T40" fmla="*/ 1158 w 6522"/>
              <a:gd name="T41" fmla="*/ 3775 h 5498"/>
              <a:gd name="T42" fmla="*/ 1308 w 6522"/>
              <a:gd name="T43" fmla="*/ 3694 h 5498"/>
              <a:gd name="T44" fmla="*/ 1470 w 6522"/>
              <a:gd name="T45" fmla="*/ 3708 h 5498"/>
              <a:gd name="T46" fmla="*/ 2485 w 6522"/>
              <a:gd name="T47" fmla="*/ 3053 h 5498"/>
              <a:gd name="T48" fmla="*/ 2507 w 6522"/>
              <a:gd name="T49" fmla="*/ 2918 h 5498"/>
              <a:gd name="T50" fmla="*/ 2616 w 6522"/>
              <a:gd name="T51" fmla="*/ 2788 h 5498"/>
              <a:gd name="T52" fmla="*/ 2780 w 6522"/>
              <a:gd name="T53" fmla="*/ 2738 h 5498"/>
              <a:gd name="T54" fmla="*/ 2929 w 6522"/>
              <a:gd name="T55" fmla="*/ 2778 h 5498"/>
              <a:gd name="T56" fmla="*/ 3033 w 6522"/>
              <a:gd name="T57" fmla="*/ 2881 h 5498"/>
              <a:gd name="T58" fmla="*/ 3964 w 6522"/>
              <a:gd name="T59" fmla="*/ 2972 h 5498"/>
              <a:gd name="T60" fmla="*/ 4086 w 6522"/>
              <a:gd name="T61" fmla="*/ 2884 h 5498"/>
              <a:gd name="T62" fmla="*/ 4227 w 6522"/>
              <a:gd name="T63" fmla="*/ 2871 h 5498"/>
              <a:gd name="T64" fmla="*/ 5329 w 6522"/>
              <a:gd name="T65" fmla="*/ 1555 h 5498"/>
              <a:gd name="T66" fmla="*/ 5177 w 6522"/>
              <a:gd name="T67" fmla="*/ 1424 h 5498"/>
              <a:gd name="T68" fmla="*/ 5178 w 6522"/>
              <a:gd name="T69" fmla="*/ 1405 h 5498"/>
              <a:gd name="T70" fmla="*/ 5194 w 6522"/>
              <a:gd name="T71" fmla="*/ 1393 h 5498"/>
              <a:gd name="T72" fmla="*/ 0 w 6522"/>
              <a:gd name="T73" fmla="*/ 0 h 5498"/>
              <a:gd name="T74" fmla="*/ 629 w 6522"/>
              <a:gd name="T75" fmla="*/ 807 h 5498"/>
              <a:gd name="T76" fmla="*/ 416 w 6522"/>
              <a:gd name="T77" fmla="*/ 2398 h 5498"/>
              <a:gd name="T78" fmla="*/ 416 w 6522"/>
              <a:gd name="T79" fmla="*/ 2695 h 5498"/>
              <a:gd name="T80" fmla="*/ 629 w 6522"/>
              <a:gd name="T81" fmla="*/ 4271 h 5498"/>
              <a:gd name="T82" fmla="*/ 1217 w 6522"/>
              <a:gd name="T83" fmla="*/ 5083 h 5498"/>
              <a:gd name="T84" fmla="*/ 1514 w 6522"/>
              <a:gd name="T85" fmla="*/ 5083 h 5498"/>
              <a:gd name="T86" fmla="*/ 2925 w 6522"/>
              <a:gd name="T87" fmla="*/ 4891 h 5498"/>
              <a:gd name="T88" fmla="*/ 4039 w 6522"/>
              <a:gd name="T89" fmla="*/ 4891 h 5498"/>
              <a:gd name="T90" fmla="*/ 5448 w 6522"/>
              <a:gd name="T91" fmla="*/ 5083 h 5498"/>
              <a:gd name="T92" fmla="*/ 5744 w 6522"/>
              <a:gd name="T93" fmla="*/ 5083 h 5498"/>
              <a:gd name="T94" fmla="*/ 208 w 6522"/>
              <a:gd name="T95" fmla="*/ 5498 h 5498"/>
              <a:gd name="T96" fmla="*/ 77 w 6522"/>
              <a:gd name="T97" fmla="*/ 5452 h 5498"/>
              <a:gd name="T98" fmla="*/ 6 w 6522"/>
              <a:gd name="T99" fmla="*/ 5338 h 5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522" h="5498">
                <a:moveTo>
                  <a:pt x="5847" y="1274"/>
                </a:moveTo>
                <a:lnTo>
                  <a:pt x="5855" y="1274"/>
                </a:lnTo>
                <a:lnTo>
                  <a:pt x="5863" y="1280"/>
                </a:lnTo>
                <a:lnTo>
                  <a:pt x="5867" y="1286"/>
                </a:lnTo>
                <a:lnTo>
                  <a:pt x="5871" y="1292"/>
                </a:lnTo>
                <a:lnTo>
                  <a:pt x="5871" y="1300"/>
                </a:lnTo>
                <a:lnTo>
                  <a:pt x="5879" y="1957"/>
                </a:lnTo>
                <a:lnTo>
                  <a:pt x="5879" y="1965"/>
                </a:lnTo>
                <a:lnTo>
                  <a:pt x="5875" y="1970"/>
                </a:lnTo>
                <a:lnTo>
                  <a:pt x="5869" y="1974"/>
                </a:lnTo>
                <a:lnTo>
                  <a:pt x="5863" y="1978"/>
                </a:lnTo>
                <a:lnTo>
                  <a:pt x="5857" y="1980"/>
                </a:lnTo>
                <a:lnTo>
                  <a:pt x="5851" y="1980"/>
                </a:lnTo>
                <a:lnTo>
                  <a:pt x="5843" y="1978"/>
                </a:lnTo>
                <a:lnTo>
                  <a:pt x="5837" y="1974"/>
                </a:lnTo>
                <a:lnTo>
                  <a:pt x="5693" y="1856"/>
                </a:lnTo>
                <a:lnTo>
                  <a:pt x="5626" y="1800"/>
                </a:lnTo>
                <a:lnTo>
                  <a:pt x="4474" y="3088"/>
                </a:lnTo>
                <a:lnTo>
                  <a:pt x="4482" y="3126"/>
                </a:lnTo>
                <a:lnTo>
                  <a:pt x="4486" y="3163"/>
                </a:lnTo>
                <a:lnTo>
                  <a:pt x="4480" y="3223"/>
                </a:lnTo>
                <a:lnTo>
                  <a:pt x="4462" y="3278"/>
                </a:lnTo>
                <a:lnTo>
                  <a:pt x="4434" y="3330"/>
                </a:lnTo>
                <a:lnTo>
                  <a:pt x="4399" y="3373"/>
                </a:lnTo>
                <a:lnTo>
                  <a:pt x="4355" y="3409"/>
                </a:lnTo>
                <a:lnTo>
                  <a:pt x="4304" y="3436"/>
                </a:lnTo>
                <a:lnTo>
                  <a:pt x="4248" y="3454"/>
                </a:lnTo>
                <a:lnTo>
                  <a:pt x="4189" y="3460"/>
                </a:lnTo>
                <a:lnTo>
                  <a:pt x="4136" y="3454"/>
                </a:lnTo>
                <a:lnTo>
                  <a:pt x="4084" y="3440"/>
                </a:lnTo>
                <a:lnTo>
                  <a:pt x="4039" y="3419"/>
                </a:lnTo>
                <a:lnTo>
                  <a:pt x="3997" y="3389"/>
                </a:lnTo>
                <a:lnTo>
                  <a:pt x="3962" y="3351"/>
                </a:lnTo>
                <a:lnTo>
                  <a:pt x="3932" y="3310"/>
                </a:lnTo>
                <a:lnTo>
                  <a:pt x="3012" y="3219"/>
                </a:lnTo>
                <a:lnTo>
                  <a:pt x="2976" y="3256"/>
                </a:lnTo>
                <a:lnTo>
                  <a:pt x="2935" y="3288"/>
                </a:lnTo>
                <a:lnTo>
                  <a:pt x="2887" y="3310"/>
                </a:lnTo>
                <a:lnTo>
                  <a:pt x="2836" y="3326"/>
                </a:lnTo>
                <a:lnTo>
                  <a:pt x="2780" y="3332"/>
                </a:lnTo>
                <a:lnTo>
                  <a:pt x="2721" y="3324"/>
                </a:lnTo>
                <a:lnTo>
                  <a:pt x="2665" y="3308"/>
                </a:lnTo>
                <a:lnTo>
                  <a:pt x="1664" y="3986"/>
                </a:lnTo>
                <a:lnTo>
                  <a:pt x="1658" y="4046"/>
                </a:lnTo>
                <a:lnTo>
                  <a:pt x="1640" y="4101"/>
                </a:lnTo>
                <a:lnTo>
                  <a:pt x="1613" y="4151"/>
                </a:lnTo>
                <a:lnTo>
                  <a:pt x="1577" y="4194"/>
                </a:lnTo>
                <a:lnTo>
                  <a:pt x="1534" y="4230"/>
                </a:lnTo>
                <a:lnTo>
                  <a:pt x="1484" y="4258"/>
                </a:lnTo>
                <a:lnTo>
                  <a:pt x="1427" y="4275"/>
                </a:lnTo>
                <a:lnTo>
                  <a:pt x="1367" y="4281"/>
                </a:lnTo>
                <a:lnTo>
                  <a:pt x="1308" y="4275"/>
                </a:lnTo>
                <a:lnTo>
                  <a:pt x="1253" y="4258"/>
                </a:lnTo>
                <a:lnTo>
                  <a:pt x="1203" y="4230"/>
                </a:lnTo>
                <a:lnTo>
                  <a:pt x="1158" y="4194"/>
                </a:lnTo>
                <a:lnTo>
                  <a:pt x="1122" y="4151"/>
                </a:lnTo>
                <a:lnTo>
                  <a:pt x="1094" y="4099"/>
                </a:lnTo>
                <a:lnTo>
                  <a:pt x="1078" y="4044"/>
                </a:lnTo>
                <a:lnTo>
                  <a:pt x="1071" y="3984"/>
                </a:lnTo>
                <a:lnTo>
                  <a:pt x="1078" y="3925"/>
                </a:lnTo>
                <a:lnTo>
                  <a:pt x="1094" y="3870"/>
                </a:lnTo>
                <a:lnTo>
                  <a:pt x="1122" y="3818"/>
                </a:lnTo>
                <a:lnTo>
                  <a:pt x="1158" y="3775"/>
                </a:lnTo>
                <a:lnTo>
                  <a:pt x="1203" y="3739"/>
                </a:lnTo>
                <a:lnTo>
                  <a:pt x="1253" y="3711"/>
                </a:lnTo>
                <a:lnTo>
                  <a:pt x="1308" y="3694"/>
                </a:lnTo>
                <a:lnTo>
                  <a:pt x="1367" y="3688"/>
                </a:lnTo>
                <a:lnTo>
                  <a:pt x="1421" y="3694"/>
                </a:lnTo>
                <a:lnTo>
                  <a:pt x="1470" y="3708"/>
                </a:lnTo>
                <a:lnTo>
                  <a:pt x="1516" y="3729"/>
                </a:lnTo>
                <a:lnTo>
                  <a:pt x="2487" y="3070"/>
                </a:lnTo>
                <a:lnTo>
                  <a:pt x="2485" y="3053"/>
                </a:lnTo>
                <a:lnTo>
                  <a:pt x="2485" y="3035"/>
                </a:lnTo>
                <a:lnTo>
                  <a:pt x="2491" y="2974"/>
                </a:lnTo>
                <a:lnTo>
                  <a:pt x="2507" y="2918"/>
                </a:lnTo>
                <a:lnTo>
                  <a:pt x="2535" y="2869"/>
                </a:lnTo>
                <a:lnTo>
                  <a:pt x="2570" y="2825"/>
                </a:lnTo>
                <a:lnTo>
                  <a:pt x="2616" y="2788"/>
                </a:lnTo>
                <a:lnTo>
                  <a:pt x="2665" y="2762"/>
                </a:lnTo>
                <a:lnTo>
                  <a:pt x="2721" y="2744"/>
                </a:lnTo>
                <a:lnTo>
                  <a:pt x="2780" y="2738"/>
                </a:lnTo>
                <a:lnTo>
                  <a:pt x="2834" y="2742"/>
                </a:lnTo>
                <a:lnTo>
                  <a:pt x="2883" y="2756"/>
                </a:lnTo>
                <a:lnTo>
                  <a:pt x="2929" y="2778"/>
                </a:lnTo>
                <a:lnTo>
                  <a:pt x="2968" y="2805"/>
                </a:lnTo>
                <a:lnTo>
                  <a:pt x="3004" y="2839"/>
                </a:lnTo>
                <a:lnTo>
                  <a:pt x="3033" y="2881"/>
                </a:lnTo>
                <a:lnTo>
                  <a:pt x="3055" y="2924"/>
                </a:lnTo>
                <a:lnTo>
                  <a:pt x="3934" y="3011"/>
                </a:lnTo>
                <a:lnTo>
                  <a:pt x="3964" y="2972"/>
                </a:lnTo>
                <a:lnTo>
                  <a:pt x="3999" y="2936"/>
                </a:lnTo>
                <a:lnTo>
                  <a:pt x="4041" y="2906"/>
                </a:lnTo>
                <a:lnTo>
                  <a:pt x="4086" y="2884"/>
                </a:lnTo>
                <a:lnTo>
                  <a:pt x="4136" y="2871"/>
                </a:lnTo>
                <a:lnTo>
                  <a:pt x="4189" y="2867"/>
                </a:lnTo>
                <a:lnTo>
                  <a:pt x="4227" y="2871"/>
                </a:lnTo>
                <a:lnTo>
                  <a:pt x="4264" y="2879"/>
                </a:lnTo>
                <a:lnTo>
                  <a:pt x="5398" y="1612"/>
                </a:lnTo>
                <a:lnTo>
                  <a:pt x="5329" y="1555"/>
                </a:lnTo>
                <a:lnTo>
                  <a:pt x="5184" y="1436"/>
                </a:lnTo>
                <a:lnTo>
                  <a:pt x="5180" y="1430"/>
                </a:lnTo>
                <a:lnTo>
                  <a:pt x="5177" y="1424"/>
                </a:lnTo>
                <a:lnTo>
                  <a:pt x="5175" y="1418"/>
                </a:lnTo>
                <a:lnTo>
                  <a:pt x="5175" y="1411"/>
                </a:lnTo>
                <a:lnTo>
                  <a:pt x="5178" y="1405"/>
                </a:lnTo>
                <a:lnTo>
                  <a:pt x="5182" y="1399"/>
                </a:lnTo>
                <a:lnTo>
                  <a:pt x="5186" y="1395"/>
                </a:lnTo>
                <a:lnTo>
                  <a:pt x="5194" y="1393"/>
                </a:lnTo>
                <a:lnTo>
                  <a:pt x="5839" y="1274"/>
                </a:lnTo>
                <a:lnTo>
                  <a:pt x="5847" y="1274"/>
                </a:lnTo>
                <a:close/>
                <a:moveTo>
                  <a:pt x="0" y="0"/>
                </a:moveTo>
                <a:lnTo>
                  <a:pt x="416" y="0"/>
                </a:lnTo>
                <a:lnTo>
                  <a:pt x="416" y="807"/>
                </a:lnTo>
                <a:lnTo>
                  <a:pt x="629" y="807"/>
                </a:lnTo>
                <a:lnTo>
                  <a:pt x="629" y="1104"/>
                </a:lnTo>
                <a:lnTo>
                  <a:pt x="416" y="1104"/>
                </a:lnTo>
                <a:lnTo>
                  <a:pt x="416" y="2398"/>
                </a:lnTo>
                <a:lnTo>
                  <a:pt x="629" y="2398"/>
                </a:lnTo>
                <a:lnTo>
                  <a:pt x="629" y="2695"/>
                </a:lnTo>
                <a:lnTo>
                  <a:pt x="416" y="2695"/>
                </a:lnTo>
                <a:lnTo>
                  <a:pt x="416" y="3975"/>
                </a:lnTo>
                <a:lnTo>
                  <a:pt x="629" y="3975"/>
                </a:lnTo>
                <a:lnTo>
                  <a:pt x="629" y="4271"/>
                </a:lnTo>
                <a:lnTo>
                  <a:pt x="416" y="4271"/>
                </a:lnTo>
                <a:lnTo>
                  <a:pt x="416" y="5083"/>
                </a:lnTo>
                <a:lnTo>
                  <a:pt x="1217" y="5083"/>
                </a:lnTo>
                <a:lnTo>
                  <a:pt x="1217" y="4891"/>
                </a:lnTo>
                <a:lnTo>
                  <a:pt x="1514" y="4891"/>
                </a:lnTo>
                <a:lnTo>
                  <a:pt x="1514" y="5083"/>
                </a:lnTo>
                <a:lnTo>
                  <a:pt x="2628" y="5083"/>
                </a:lnTo>
                <a:lnTo>
                  <a:pt x="2628" y="4891"/>
                </a:lnTo>
                <a:lnTo>
                  <a:pt x="2925" y="4891"/>
                </a:lnTo>
                <a:lnTo>
                  <a:pt x="2925" y="5083"/>
                </a:lnTo>
                <a:lnTo>
                  <a:pt x="4039" y="5083"/>
                </a:lnTo>
                <a:lnTo>
                  <a:pt x="4039" y="4891"/>
                </a:lnTo>
                <a:lnTo>
                  <a:pt x="4334" y="4891"/>
                </a:lnTo>
                <a:lnTo>
                  <a:pt x="4334" y="5083"/>
                </a:lnTo>
                <a:lnTo>
                  <a:pt x="5448" y="5083"/>
                </a:lnTo>
                <a:lnTo>
                  <a:pt x="5448" y="4891"/>
                </a:lnTo>
                <a:lnTo>
                  <a:pt x="5744" y="4891"/>
                </a:lnTo>
                <a:lnTo>
                  <a:pt x="5744" y="5083"/>
                </a:lnTo>
                <a:lnTo>
                  <a:pt x="6522" y="5083"/>
                </a:lnTo>
                <a:lnTo>
                  <a:pt x="6522" y="5498"/>
                </a:lnTo>
                <a:lnTo>
                  <a:pt x="208" y="5498"/>
                </a:lnTo>
                <a:lnTo>
                  <a:pt x="160" y="5492"/>
                </a:lnTo>
                <a:lnTo>
                  <a:pt x="117" y="5478"/>
                </a:lnTo>
                <a:lnTo>
                  <a:pt x="77" y="5452"/>
                </a:lnTo>
                <a:lnTo>
                  <a:pt x="46" y="5421"/>
                </a:lnTo>
                <a:lnTo>
                  <a:pt x="22" y="5381"/>
                </a:lnTo>
                <a:lnTo>
                  <a:pt x="6" y="5338"/>
                </a:lnTo>
                <a:lnTo>
                  <a:pt x="0" y="52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94589" y="3694079"/>
            <a:ext cx="1899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endParaRPr 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41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66529" y="2645647"/>
            <a:ext cx="6810943" cy="124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pPr algn="ctr"/>
            <a:r>
              <a:rPr lang="en-US" sz="5400" dirty="0"/>
              <a:t>Code </a:t>
            </a:r>
            <a:r>
              <a:rPr lang="en-US" sz="5400" dirty="0" smtClean="0"/>
              <a:t>Walkthrough</a:t>
            </a:r>
          </a:p>
          <a:p>
            <a:pPr algn="ctr"/>
            <a:r>
              <a:rPr lang="en-US" sz="5400" dirty="0" smtClean="0"/>
              <a:t>&amp; Exercise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97637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Agenda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51800" cy="480790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800"/>
              </a:spcBef>
              <a:buChar char="§"/>
            </a:pP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What is data analysis?</a:t>
            </a:r>
          </a:p>
          <a:p>
            <a:pPr>
              <a:spcBef>
                <a:spcPts val="1800"/>
              </a:spcBef>
              <a:buChar char="§"/>
            </a:pP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Why learn to program?</a:t>
            </a:r>
          </a:p>
          <a:p>
            <a:pPr>
              <a:spcBef>
                <a:spcPts val="1800"/>
              </a:spcBef>
              <a:buChar char="§"/>
            </a:pP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Why learn to program in python?</a:t>
            </a:r>
          </a:p>
          <a:p>
            <a:pPr>
              <a:spcBef>
                <a:spcPts val="1800"/>
              </a:spcBef>
              <a:buChar char="§"/>
            </a:pP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Code Walkthrough &amp; Exercise</a:t>
            </a:r>
          </a:p>
        </p:txBody>
      </p:sp>
    </p:spTree>
    <p:extLst>
      <p:ext uri="{BB962C8B-B14F-4D97-AF65-F5344CB8AC3E}">
        <p14:creationId xmlns:p14="http://schemas.microsoft.com/office/powerpoint/2010/main" val="374269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25983" y="2645647"/>
            <a:ext cx="7175018" cy="124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5400" dirty="0" smtClean="0"/>
              <a:t>What is </a:t>
            </a:r>
          </a:p>
          <a:p>
            <a:r>
              <a:rPr lang="en-US" sz="5400" dirty="0">
                <a:solidFill>
                  <a:srgbClr val="2E9626"/>
                </a:solidFill>
              </a:rPr>
              <a:t>d</a:t>
            </a:r>
            <a:r>
              <a:rPr lang="en-US" sz="5400" dirty="0" smtClean="0">
                <a:solidFill>
                  <a:srgbClr val="2E9626"/>
                </a:solidFill>
              </a:rPr>
              <a:t>ata analysis?</a:t>
            </a:r>
            <a:endParaRPr lang="en-US" sz="5400" dirty="0">
              <a:solidFill>
                <a:srgbClr val="2E9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7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34964" y="417856"/>
            <a:ext cx="43760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 is the process by which data becomes understanding, knowledge and insight. </a:t>
            </a:r>
            <a:endParaRPr lang="en-US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800" dirty="0" smtClean="0">
                <a:solidFill>
                  <a:srgbClr val="2E9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Hadley Wickham</a:t>
            </a:r>
          </a:p>
        </p:txBody>
      </p:sp>
      <p:pic>
        <p:nvPicPr>
          <p:cNvPr id="1026" name="Picture 2" descr="http://www.statistics.rice.edu/uploadedImages/Faculty/hadley-rice%20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0" r="23733"/>
          <a:stretch/>
        </p:blipFill>
        <p:spPr bwMode="auto">
          <a:xfrm>
            <a:off x="-19050" y="0"/>
            <a:ext cx="38626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234964" y="3276600"/>
            <a:ext cx="3962400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93738" indent="-630238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</a:t>
            </a:r>
          </a:p>
          <a:p>
            <a:pPr marL="693738" indent="-630238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</a:t>
            </a:r>
          </a:p>
          <a:p>
            <a:pPr marL="693738" indent="-630238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</a:p>
          <a:p>
            <a:pPr marL="693738" indent="-630238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Explore</a:t>
            </a:r>
          </a:p>
          <a:p>
            <a:pPr marL="693738" indent="-630238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  <a:p>
            <a:pPr marL="693738" indent="-630238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Communicate</a:t>
            </a:r>
          </a:p>
        </p:txBody>
      </p:sp>
    </p:spTree>
    <p:extLst>
      <p:ext uri="{BB962C8B-B14F-4D97-AF65-F5344CB8AC3E}">
        <p14:creationId xmlns:p14="http://schemas.microsoft.com/office/powerpoint/2010/main" val="76322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25983" y="2645647"/>
            <a:ext cx="7175018" cy="124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5400" dirty="0" smtClean="0"/>
              <a:t>Why learn to </a:t>
            </a:r>
            <a:r>
              <a:rPr lang="en-US" sz="5400" dirty="0" smtClean="0">
                <a:solidFill>
                  <a:srgbClr val="D62728"/>
                </a:solidFill>
              </a:rPr>
              <a:t>program?</a:t>
            </a:r>
            <a:endParaRPr lang="en-US" sz="5400" dirty="0">
              <a:solidFill>
                <a:srgbClr val="D627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88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62000" y="1676400"/>
            <a:ext cx="3581400" cy="124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8000" dirty="0" smtClean="0">
                <a:solidFill>
                  <a:srgbClr val="D62728"/>
                </a:solidFill>
              </a:rPr>
              <a:t>#1</a:t>
            </a:r>
            <a:endParaRPr lang="en-US" sz="8000" dirty="0">
              <a:solidFill>
                <a:srgbClr val="D62728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85800" y="2906508"/>
            <a:ext cx="8001000" cy="2503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5400" dirty="0" smtClean="0"/>
              <a:t>Provides liberation to analyze data on its own terms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36011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62000" y="1676400"/>
            <a:ext cx="3581400" cy="124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8000" dirty="0" smtClean="0">
                <a:solidFill>
                  <a:srgbClr val="D62728"/>
                </a:solidFill>
              </a:rPr>
              <a:t>#2</a:t>
            </a:r>
            <a:endParaRPr lang="en-US" sz="8000" dirty="0">
              <a:solidFill>
                <a:srgbClr val="D62728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85800" y="2906508"/>
            <a:ext cx="8001000" cy="2503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5400" dirty="0" smtClean="0"/>
              <a:t>Provokes knowledge sharing and reproducibility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15381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62000" y="1676400"/>
            <a:ext cx="3581400" cy="124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8000" dirty="0" smtClean="0">
                <a:solidFill>
                  <a:srgbClr val="D62728"/>
                </a:solidFill>
              </a:rPr>
              <a:t>#3</a:t>
            </a:r>
            <a:endParaRPr lang="en-US" sz="8000" dirty="0">
              <a:solidFill>
                <a:srgbClr val="D62728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85800" y="2906508"/>
            <a:ext cx="8001000" cy="2503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5400" dirty="0" smtClean="0"/>
              <a:t>Promotes continuous improvement through automation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04869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25982" y="2645647"/>
            <a:ext cx="7492037" cy="124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5400" dirty="0" smtClean="0"/>
              <a:t>Why program in </a:t>
            </a:r>
            <a:r>
              <a:rPr lang="en-US" sz="5400" dirty="0" smtClean="0">
                <a:solidFill>
                  <a:srgbClr val="3366FF"/>
                </a:solidFill>
              </a:rPr>
              <a:t>Python?</a:t>
            </a:r>
            <a:endParaRPr lang="en-US" sz="5400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56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S Consulting On-screen XS WHT_R1.5V_0612">
  <a:themeElements>
    <a:clrScheme name="US Consulting On-screen XS WHT_R1.5_032508 16">
      <a:dk1>
        <a:srgbClr val="000000"/>
      </a:dk1>
      <a:lt1>
        <a:srgbClr val="FFFFFF"/>
      </a:lt1>
      <a:dk2>
        <a:srgbClr val="4066B2"/>
      </a:dk2>
      <a:lt2>
        <a:srgbClr val="000066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80CCCC"/>
      </a:hlink>
      <a:folHlink>
        <a:srgbClr val="4066B2"/>
      </a:folHlink>
    </a:clrScheme>
    <a:fontScheme name="US Consulting On-screen XS WHT_R1.5_0325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4066B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31775" marR="0" indent="-231775" algn="l" defTabSz="914400" rtl="0" eaLnBrk="1" fontAlgn="base" latinLnBrk="0" hangingPunct="1">
          <a:lnSpc>
            <a:spcPct val="106000"/>
          </a:lnSpc>
          <a:spcBef>
            <a:spcPct val="0"/>
          </a:spcBef>
          <a:spcAft>
            <a:spcPct val="0"/>
          </a:spcAft>
          <a:buClrTx/>
          <a:buSzTx/>
          <a:buFont typeface="Wingdings 2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4066B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31775" marR="0" indent="-231775" algn="l" defTabSz="914400" rtl="0" eaLnBrk="1" fontAlgn="base" latinLnBrk="0" hangingPunct="1">
          <a:lnSpc>
            <a:spcPct val="106000"/>
          </a:lnSpc>
          <a:spcBef>
            <a:spcPct val="0"/>
          </a:spcBef>
          <a:spcAft>
            <a:spcPct val="0"/>
          </a:spcAft>
          <a:buClrTx/>
          <a:buSzTx/>
          <a:buFont typeface="Wingdings 2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S Consulting On-screen XS WHT_R1.5_0325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 Consulting On-screen XS WHT_R1.5_03250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8">
        <a:dk1>
          <a:srgbClr val="000000"/>
        </a:dk1>
        <a:lt1>
          <a:srgbClr val="FFFFFF"/>
        </a:lt1>
        <a:dk2>
          <a:srgbClr val="B2CADB"/>
        </a:dk2>
        <a:lt2>
          <a:srgbClr val="1D3A6A"/>
        </a:lt2>
        <a:accent1>
          <a:srgbClr val="DED3B6"/>
        </a:accent1>
        <a:accent2>
          <a:srgbClr val="EAB58E"/>
        </a:accent2>
        <a:accent3>
          <a:srgbClr val="FFFFFF"/>
        </a:accent3>
        <a:accent4>
          <a:srgbClr val="000000"/>
        </a:accent4>
        <a:accent5>
          <a:srgbClr val="ECE6D7"/>
        </a:accent5>
        <a:accent6>
          <a:srgbClr val="D4A480"/>
        </a:accent6>
        <a:hlink>
          <a:srgbClr val="F5DDCB"/>
        </a:hlink>
        <a:folHlink>
          <a:srgbClr val="FEF2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9">
        <a:dk1>
          <a:srgbClr val="000000"/>
        </a:dk1>
        <a:lt1>
          <a:srgbClr val="FFFFFF"/>
        </a:lt1>
        <a:dk2>
          <a:srgbClr val="FEF2D2"/>
        </a:dk2>
        <a:lt2>
          <a:srgbClr val="1D3A6A"/>
        </a:lt2>
        <a:accent1>
          <a:srgbClr val="B2CADB"/>
        </a:accent1>
        <a:accent2>
          <a:srgbClr val="DED3B6"/>
        </a:accent2>
        <a:accent3>
          <a:srgbClr val="FFFFFF"/>
        </a:accent3>
        <a:accent4>
          <a:srgbClr val="000000"/>
        </a:accent4>
        <a:accent5>
          <a:srgbClr val="D5E1EA"/>
        </a:accent5>
        <a:accent6>
          <a:srgbClr val="C9BFA5"/>
        </a:accent6>
        <a:hlink>
          <a:srgbClr val="EAB58E"/>
        </a:hlink>
        <a:folHlink>
          <a:srgbClr val="F5DD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10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9DA5BE"/>
        </a:accent1>
        <a:accent2>
          <a:srgbClr val="85C2FE"/>
        </a:accent2>
        <a:accent3>
          <a:srgbClr val="FFFFFF"/>
        </a:accent3>
        <a:accent4>
          <a:srgbClr val="000000"/>
        </a:accent4>
        <a:accent5>
          <a:srgbClr val="CCCFDB"/>
        </a:accent5>
        <a:accent6>
          <a:srgbClr val="78B0E6"/>
        </a:accent6>
        <a:hlink>
          <a:srgbClr val="ADD6FF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11">
        <a:dk1>
          <a:srgbClr val="AFAFAF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959595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12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13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14">
        <a:dk1>
          <a:srgbClr val="000000"/>
        </a:dk1>
        <a:lt1>
          <a:srgbClr val="FFFFFF"/>
        </a:lt1>
        <a:dk2>
          <a:srgbClr val="CCD6EB"/>
        </a:dk2>
        <a:lt2>
          <a:srgbClr val="000066"/>
        </a:lt2>
        <a:accent1>
          <a:srgbClr val="40B3B3"/>
        </a:accent1>
        <a:accent2>
          <a:srgbClr val="B2C1E0"/>
        </a:accent2>
        <a:accent3>
          <a:srgbClr val="FFFFFF"/>
        </a:accent3>
        <a:accent4>
          <a:srgbClr val="000000"/>
        </a:accent4>
        <a:accent5>
          <a:srgbClr val="AFD6D6"/>
        </a:accent5>
        <a:accent6>
          <a:srgbClr val="A1AFCB"/>
        </a:accent6>
        <a:hlink>
          <a:srgbClr val="66C2C2"/>
        </a:hlink>
        <a:folHlink>
          <a:srgbClr val="8CA3D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15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CC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B9B9"/>
        </a:accent6>
        <a:hlink>
          <a:srgbClr val="8099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16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99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8AB9"/>
        </a:accent6>
        <a:hlink>
          <a:srgbClr val="80CCCC"/>
        </a:hlink>
        <a:folHlink>
          <a:srgbClr val="4066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10744</TotalTime>
  <Words>179</Words>
  <Application>Microsoft Office PowerPoint</Application>
  <PresentationFormat>On-screen Show (4:3)</PresentationFormat>
  <Paragraphs>64</Paragraphs>
  <Slides>16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US Consulting On-screen XS WHT_R1.5V_0612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Deloitte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Davis, Josiah</dc:creator>
  <cp:lastModifiedBy>Davis, Josiah</cp:lastModifiedBy>
  <cp:revision>266</cp:revision>
  <dcterms:created xsi:type="dcterms:W3CDTF">2014-07-10T15:55:45Z</dcterms:created>
  <dcterms:modified xsi:type="dcterms:W3CDTF">2015-02-13T11:33:25Z</dcterms:modified>
</cp:coreProperties>
</file>