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57" r:id="rId3"/>
    <p:sldId id="416" r:id="rId4"/>
    <p:sldId id="432" r:id="rId5"/>
    <p:sldId id="411" r:id="rId6"/>
    <p:sldId id="405" r:id="rId7"/>
    <p:sldId id="408" r:id="rId8"/>
    <p:sldId id="409" r:id="rId9"/>
    <p:sldId id="401" r:id="rId10"/>
    <p:sldId id="410" r:id="rId11"/>
    <p:sldId id="413" r:id="rId12"/>
    <p:sldId id="414" r:id="rId13"/>
    <p:sldId id="433" r:id="rId14"/>
    <p:sldId id="415" r:id="rId15"/>
    <p:sldId id="424" r:id="rId16"/>
    <p:sldId id="435" r:id="rId17"/>
    <p:sldId id="436" r:id="rId18"/>
    <p:sldId id="43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2E9626"/>
    <a:srgbClr val="5C5C5C"/>
    <a:srgbClr val="FF7F0E"/>
    <a:srgbClr val="3D3D3D"/>
    <a:srgbClr val="D62728"/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78" autoAdjust="0"/>
  </p:normalViewPr>
  <p:slideViewPr>
    <p:cSldViewPr>
      <p:cViewPr>
        <p:scale>
          <a:sx n="70" d="100"/>
          <a:sy n="70" d="100"/>
        </p:scale>
        <p:origin x="17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pexels.com/wp-content/uploads/2014/06/forest-light-night-116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/>
          <a:stretch/>
        </p:blipFill>
        <p:spPr bwMode="auto">
          <a:xfrm>
            <a:off x="-5688" y="-474"/>
            <a:ext cx="9149688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69358" y="5255925"/>
            <a:ext cx="8241241" cy="13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Python </a:t>
            </a:r>
            <a:r>
              <a:rPr lang="en-US" sz="4800" dirty="0">
                <a:solidFill>
                  <a:schemeClr val="bg1"/>
                </a:solidFill>
              </a:rPr>
              <a:t>for </a:t>
            </a:r>
            <a:r>
              <a:rPr lang="en-US" sz="4800" dirty="0" smtClean="0">
                <a:solidFill>
                  <a:schemeClr val="bg1"/>
                </a:solidFill>
              </a:rPr>
              <a:t>Data </a:t>
            </a:r>
            <a:r>
              <a:rPr lang="en-US" sz="4800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#1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free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4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#2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a general purpose language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4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#3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designed for ease of use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00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595116"/>
            <a:ext cx="8586500" cy="56677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#4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has an organized development community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5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1725" y="838200"/>
            <a:ext cx="7876706" cy="1427831"/>
          </a:xfrm>
          <a:prstGeom prst="rect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786" y="1049940"/>
            <a:ext cx="7481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has a rich and cohesive package ecosystem for conducting data science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725" y="2743200"/>
            <a:ext cx="2285735" cy="331754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610" y="2743200"/>
            <a:ext cx="2285735" cy="3317543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7736" y="2743200"/>
            <a:ext cx="2285735" cy="3317543"/>
          </a:xfrm>
          <a:prstGeom prst="rect">
            <a:avLst/>
          </a:prstGeom>
          <a:solidFill>
            <a:srgbClr val="FF7F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flipV="1">
            <a:off x="1371600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flipV="1">
            <a:off x="4179078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flipV="1">
            <a:off x="6969651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740" y="4361592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[Arrays]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740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Frames]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900652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7225" y="4361592"/>
            <a:ext cx="2528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[Web-Scraping]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1625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[NLP]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747537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201283" y="4361592"/>
            <a:ext cx="2298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[Machine Learning]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5766" y="5136696"/>
            <a:ext cx="20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[Statistics]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486663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30"/>
          <p:cNvSpPr>
            <a:spLocks noChangeAspect="1" noEditPoints="1"/>
          </p:cNvSpPr>
          <p:nvPr/>
        </p:nvSpPr>
        <p:spPr bwMode="auto">
          <a:xfrm>
            <a:off x="1424938" y="2971800"/>
            <a:ext cx="679306" cy="646833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036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0"/>
          <p:cNvSpPr>
            <a:spLocks noChangeAspect="1" noEditPoints="1"/>
          </p:cNvSpPr>
          <p:nvPr/>
        </p:nvSpPr>
        <p:spPr bwMode="auto">
          <a:xfrm rot="16200000">
            <a:off x="4288061" y="2971801"/>
            <a:ext cx="646833" cy="646833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8685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302"/>
          <p:cNvSpPr>
            <a:spLocks noChangeAspect="1" noEditPoints="1"/>
          </p:cNvSpPr>
          <p:nvPr/>
        </p:nvSpPr>
        <p:spPr bwMode="auto">
          <a:xfrm>
            <a:off x="6936910" y="2971800"/>
            <a:ext cx="759290" cy="640080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4589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Code Walkthrough &amp; Exercises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Resources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Science in Python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 for Data Analysis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scikit-learn.org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General Assembly’s Data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Science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spcBef>
                <a:spcPts val="1800"/>
              </a:spcBef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Introduction to Statistical Learning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Coursera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Data Science Specialization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4572000"/>
            <a:ext cx="786384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Science</a:t>
            </a:r>
            <a:endParaRPr lang="en-US" sz="40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7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Agenda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data analysis?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 in python?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Walkthrough &amp; Exercise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426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What is </a:t>
            </a:r>
          </a:p>
          <a:p>
            <a:r>
              <a:rPr lang="en-US" sz="5400" dirty="0">
                <a:solidFill>
                  <a:srgbClr val="2E9626"/>
                </a:solidFill>
              </a:rPr>
              <a:t>d</a:t>
            </a:r>
            <a:r>
              <a:rPr lang="en-US" sz="5400" dirty="0" smtClean="0">
                <a:solidFill>
                  <a:srgbClr val="2E9626"/>
                </a:solidFill>
              </a:rPr>
              <a:t>ata analysis?</a:t>
            </a:r>
            <a:endParaRPr lang="en-US" sz="5400" dirty="0">
              <a:solidFill>
                <a:srgbClr val="2E9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4964" y="417856"/>
            <a:ext cx="4376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is the process by which data becomes understanding, knowledge and insight. 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2E9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Hadley Wickham</a:t>
            </a:r>
          </a:p>
        </p:txBody>
      </p:sp>
      <p:pic>
        <p:nvPicPr>
          <p:cNvPr id="1026" name="Picture 2" descr="http://www.statistics.rice.edu/uploadedImages/Faculty/hadley-rice%2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r="23733"/>
          <a:stretch/>
        </p:blipFill>
        <p:spPr bwMode="auto">
          <a:xfrm>
            <a:off x="-19050" y="0"/>
            <a:ext cx="3862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234964" y="3276600"/>
            <a:ext cx="39624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7632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learn to </a:t>
            </a:r>
            <a:r>
              <a:rPr lang="en-US" sz="5400" dirty="0" smtClean="0">
                <a:solidFill>
                  <a:srgbClr val="D62728"/>
                </a:solidFill>
              </a:rPr>
              <a:t>program?</a:t>
            </a:r>
            <a:endParaRPr lang="en-US" sz="5400" dirty="0">
              <a:solidFill>
                <a:srgbClr val="D627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#1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Provides liberation to analyze data on </a:t>
            </a:r>
            <a:r>
              <a:rPr lang="en-US" sz="5400" dirty="0" smtClean="0"/>
              <a:t>your</a:t>
            </a:r>
            <a:r>
              <a:rPr lang="en-US" sz="5400" dirty="0" smtClean="0"/>
              <a:t> </a:t>
            </a:r>
            <a:r>
              <a:rPr lang="en-US" sz="5400" dirty="0" smtClean="0"/>
              <a:t>own terms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0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#2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Provokes knowledge sharing and reproducibility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#3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Promotes continuous improvement through automation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86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program in </a:t>
            </a:r>
            <a:r>
              <a:rPr lang="en-US" sz="5400" dirty="0" smtClean="0">
                <a:solidFill>
                  <a:srgbClr val="3366FF"/>
                </a:solidFill>
              </a:rPr>
              <a:t>Python?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11082</TotalTime>
  <Words>205</Words>
  <Application>Microsoft Office PowerPoint</Application>
  <PresentationFormat>On-screen Show (4:3)</PresentationFormat>
  <Paragraphs>75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US Consulting On-screen XS WHT_R1.5V_0612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Science in Python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Davis, Josiah</cp:lastModifiedBy>
  <cp:revision>270</cp:revision>
  <dcterms:created xsi:type="dcterms:W3CDTF">2014-07-10T15:55:45Z</dcterms:created>
  <dcterms:modified xsi:type="dcterms:W3CDTF">2015-04-15T11:58:05Z</dcterms:modified>
</cp:coreProperties>
</file>