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439" r:id="rId3"/>
    <p:sldId id="357" r:id="rId4"/>
    <p:sldId id="416" r:id="rId5"/>
    <p:sldId id="432" r:id="rId6"/>
    <p:sldId id="411" r:id="rId7"/>
    <p:sldId id="405" r:id="rId8"/>
    <p:sldId id="408" r:id="rId9"/>
    <p:sldId id="409" r:id="rId10"/>
    <p:sldId id="401" r:id="rId11"/>
    <p:sldId id="410" r:id="rId12"/>
    <p:sldId id="413" r:id="rId13"/>
    <p:sldId id="414" r:id="rId14"/>
    <p:sldId id="433" r:id="rId15"/>
    <p:sldId id="415" r:id="rId16"/>
    <p:sldId id="424" r:id="rId17"/>
    <p:sldId id="435" r:id="rId18"/>
    <p:sldId id="43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E9626"/>
    <a:srgbClr val="5C5C5C"/>
    <a:srgbClr val="FF7F0E"/>
    <a:srgbClr val="3D3D3D"/>
    <a:srgbClr val="D62728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96978" autoAdjust="0"/>
  </p:normalViewPr>
  <p:slideViewPr>
    <p:cSldViewPr>
      <p:cViewPr varScale="1">
        <p:scale>
          <a:sx n="91" d="100"/>
          <a:sy n="91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osiah.j.davis@gmail.com" TargetMode="External"/><Relationship Id="rId4" Type="http://schemas.openxmlformats.org/officeDocument/2006/relationships/hyperlink" Target="http://www.josiahjdavis.com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witter.com/josiahjdav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 smtClean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595116"/>
            <a:ext cx="8586500" cy="56677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1049940"/>
            <a:ext cx="7481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a rich and cohesive package ecosystem for conducting data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Code Walkthrough &amp; Exercises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Stay in touch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Twitter: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@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josiahjdavis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E-mail: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josiah.j.davis@gmail.com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Website: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www.josiahjdavis.com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72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Introduction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02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Learned MATLAB in college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Started out as a business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nalyst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Learned R to apply random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orests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Listened to a lecture by Hadley Wickham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…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Invited conference speaker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Working as a data scientist at Slalom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91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 in python?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 &amp; Exercise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4964" y="417856"/>
            <a:ext cx="437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Wickham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23733"/>
          <a:stretch/>
        </p:blipFill>
        <p:spPr bwMode="auto">
          <a:xfrm>
            <a:off x="-19050" y="0"/>
            <a:ext cx="386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34964" y="3276600"/>
            <a:ext cx="3962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76322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your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11119</TotalTime>
  <Words>236</Words>
  <Application>Microsoft Macintosh PowerPoint</Application>
  <PresentationFormat>On-screen Show (4:3)</PresentationFormat>
  <Paragraphs>76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US Consulting On-screen XS WHT_R1.5V_0612</vt:lpstr>
      <vt:lpstr>PowerPoint Presentation</vt:lpstr>
      <vt:lpstr>Introduction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 in touch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Josiah Davis</cp:lastModifiedBy>
  <cp:revision>276</cp:revision>
  <dcterms:created xsi:type="dcterms:W3CDTF">2014-07-10T15:55:45Z</dcterms:created>
  <dcterms:modified xsi:type="dcterms:W3CDTF">2015-11-11T02:24:35Z</dcterms:modified>
</cp:coreProperties>
</file>