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ictionary.reference.com/browse/application-develop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004150" y="18111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Career Paths With A Computer Science Major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089250" y="2774175"/>
            <a:ext cx="4966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Nicole Ignasiak, Trevor Waite, Nathan Pugh, &amp; Josiah Hardacre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613650" y="4301375"/>
            <a:ext cx="1916699" cy="64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(Calc 1 + Trevor)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Development: How to Become One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41818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</a:rPr>
              <a:t>Software developers usually have a bachelor’s degree:</a:t>
            </a:r>
          </a:p>
          <a:p>
            <a:pPr indent="-228600" lvl="1" marL="914400" rtl="0">
              <a:lnSpc>
                <a:spcPct val="141818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Char char="○"/>
            </a:pPr>
            <a:r>
              <a:rPr lang="en">
                <a:solidFill>
                  <a:srgbClr val="333333"/>
                </a:solidFill>
              </a:rPr>
              <a:t>Computer Science</a:t>
            </a:r>
          </a:p>
          <a:p>
            <a:pPr indent="-228600" lvl="1" marL="914400" rtl="0">
              <a:lnSpc>
                <a:spcPct val="141818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Char char="○"/>
            </a:pPr>
            <a:r>
              <a:rPr lang="en">
                <a:solidFill>
                  <a:srgbClr val="333333"/>
                </a:solidFill>
              </a:rPr>
              <a:t>Mathematics </a:t>
            </a:r>
          </a:p>
          <a:p>
            <a:pPr indent="-228600" lvl="0" marL="457200" rtl="0">
              <a:lnSpc>
                <a:spcPct val="141818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Developers must have a strong background in computer programming</a:t>
            </a:r>
          </a:p>
          <a:p>
            <a:pPr indent="-228600" lvl="0" marL="457200" rtl="0">
              <a:lnSpc>
                <a:spcPct val="141818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Coding is fairly universal skill in all computer science fields.</a:t>
            </a:r>
          </a:p>
          <a:p>
            <a:pPr indent="-228600" lvl="0" marL="457200" rtl="0">
              <a:lnSpc>
                <a:spcPct val="141818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Skills related to the industry that they are working in.</a:t>
            </a:r>
          </a:p>
          <a:p>
            <a:pPr indent="-228600" lvl="1" marL="914400" rtl="0">
              <a:lnSpc>
                <a:spcPct val="141818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Career specifics</a:t>
            </a:r>
          </a:p>
          <a:p>
            <a:pPr rtl="0">
              <a:lnSpc>
                <a:spcPct val="141818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Developer: Salary and Pay 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66325"/>
            <a:ext cx="4193399" cy="332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average stays right around $93,000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90th percentile and up make near $120,000, while the lower make near $50,000.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825" y="1239437"/>
            <a:ext cx="4193474" cy="33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Computer Programming: How To Become One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750" y="3068350"/>
            <a:ext cx="4125548" cy="18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25"/>
            <a:ext cx="8520599" cy="248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Bachelor’s Degree in Computer Science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companies hire people with an associate’s degree in computer science also.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Experience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College student internships help in the hiring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College courses in this major help students obtain the skill of learning programming languages fast and efficiently, which is needed in the business world.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Computer Programming: What Programmers Do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Write code to create software programs.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take a software developer’s program and turn it into code so that a computer can operate the program.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make sure programs give them exactly what they were designed to give.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Duties: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Write in Languages like C++, Java, Python,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and expand existing programs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Debug programs by testing and fixing errors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Computer Programming: Job Outlook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31707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600"/>
              <a:t>Employment of computer programmers is supposed to grow 8% from 2012-2022.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600"/>
              <a:t>Programming can be done anywhere by using a computer, so some companies hire programmers from overseas or smaller parts of the United States to save money, because that country or those parts of the United States may have lower wages.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600"/>
              <a:t>Many who work in related services and computer system design are in an industry that is expected to grow as a result of the increasing demand of new computer software.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600"/>
              <a:t>The job demand of computer programming will stay high in the next coming years because technology is always increasing and becoming more complex, so if you have a computer science major you will great job security.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Computer Programming: Important Facts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Average yearly salary: Between $70k-$80k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Entry-Level Education: Bachelor’s degree (sometimes associate’s degree)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jobs in 2012: 342,700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Job Outlook: 2012-2022 = 8%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675" y="2275350"/>
            <a:ext cx="4882549" cy="25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900">
                <a:solidFill>
                  <a:srgbClr val="666666"/>
                </a:solidFill>
              </a:rPr>
              <a:t>There are many job opportunities with this major and we hope to have listed and explained four of them. They are being a web developer, an app developer, a software developer, and a computer programmer. As the employment rate and demand for people with a computer science major increases, we think it would be wise to consider computer science as a major.  Computer science majors will have high job outlooks and high job security because there is always going to be a need for advancement in technology and for the upkeep of it.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Works Cited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“Application Developer Salary (United States).”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PayScale.com.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PayScale.com. Web. 19 Nov. 2015.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"Computer Programmers."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Programmers : Occupational Outlook Handbook : U.S. Bureau of Labor Statistics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U.S. Bureau of Labor Statistics, 8 Jan. 2014. Web. 19 Nov. 2015.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http://dictionary.reference.com/browse/application-developer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"Software Developers."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Developers : Occupational Outlook Handbook : U.S. Bureau of Labor Statistics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U.S. Bureau of Labor Statistics, 8 Jan. 2014. Web. 19 Nov. 2015.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"Web Developers."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Developers : Occupational Outlook Handbook : U.S. Bureau of Labor Statistics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U.S. Bureau of Labor Statistics, 8 Jan. 2014. Web. 19 Nov. 2015.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65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different career paths that a person with a computer science major could obtain. We hope in this speech to give four examples of these career paths. The job opportunities for a person with a computer science major are increasing as well. They are increasing because there is a high demand for people with the skills that a computer science major has to offer. This can be seen by the salaries and many job opportunities that there are in the computer science field.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Developer Duties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Design and create websites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Codes how the website looks and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Meet with client to see how they want their website to look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that website that meets their clients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and maintain their websites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375" y="2545450"/>
            <a:ext cx="3272750" cy="245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Developer Working Conditions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Usually work full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 in offices or at home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Quarter of them are self employed</a:t>
            </a:r>
          </a:p>
        </p:txBody>
      </p:sp>
      <p:sp>
        <p:nvSpPr>
          <p:cNvPr id="87" name="Shape 87"/>
          <p:cNvSpPr txBox="1"/>
          <p:nvPr/>
        </p:nvSpPr>
        <p:spPr>
          <a:xfrm rot="-866009">
            <a:off x="2770654" y="2692864"/>
            <a:ext cx="6548692" cy="1321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800"/>
              <a:t>*** Employment rate for this career is expanding ***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*** Ecommerce, online purchasing, and mobile use ***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*** Causes the demand for internet access to increase ***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*** Higher demand for web developers ***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Developer Requirements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/>
              <a:t>Associate’s degree is a common requirement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If they have a more technical job, a bachelor’s degree is common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Have a thorough understanding of common website programming languages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HTML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C++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JavaScript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575" y="2406200"/>
            <a:ext cx="3849924" cy="24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Applications Developer: Job Description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who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writes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computer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programs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meet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specific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requirements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App developers design and develop application components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Mobile development is especially increasing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Many work for companies, but often times app developers are hired by private contractors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When would they work for a company?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When would they work for a private contractor?</a:t>
            </a:r>
          </a:p>
          <a:p>
            <a:pPr indent="-228600" lvl="0" marL="457200">
              <a:spcBef>
                <a:spcPts val="0"/>
              </a:spcBef>
              <a:buClr>
                <a:srgbClr val="666666"/>
              </a:buClr>
              <a:buFont typeface="Verdana"/>
            </a:pPr>
            <a:r>
              <a:rPr lang="en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Creativity!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075" y="3115475"/>
            <a:ext cx="2577824" cy="16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Applications Developer: Common Tasks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Write, modify, and debug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Analyze situations and develop solutions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Depict requirements and turn them into technical designs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and document software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425" y="2608475"/>
            <a:ext cx="4188550" cy="24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 Developer: Job Growth and Salary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66325"/>
            <a:ext cx="63110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salary range is between about $49,000/year and $94,000/year with the median pay being about $66,000/year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Job growth between 2012 and 2020 is predicted to be 23%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Development is a career that often leads into other career paths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Rapidly changing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428" y="78375"/>
            <a:ext cx="2185824" cy="246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296" y="2704000"/>
            <a:ext cx="2247025" cy="22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Development: Job Description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8520599" cy="350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596900" rtl="0">
              <a:lnSpc>
                <a:spcPct val="156000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Open Sans"/>
            </a:pPr>
            <a:r>
              <a:rPr lang="en">
                <a:solidFill>
                  <a:srgbClr val="333333"/>
                </a:solidFill>
              </a:rPr>
              <a:t>Analyze users’ needs, then design, test, and develop software to meet those needs</a:t>
            </a:r>
          </a:p>
          <a:p>
            <a:pPr indent="-228600" lvl="0" marL="596900" rtl="0">
              <a:lnSpc>
                <a:spcPct val="156000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Open Sans"/>
            </a:pPr>
            <a:r>
              <a:rPr lang="en">
                <a:solidFill>
                  <a:srgbClr val="333333"/>
                </a:solidFill>
              </a:rPr>
              <a:t>Recommend software upgrades for customers’ programs and systems</a:t>
            </a:r>
          </a:p>
          <a:p>
            <a:pPr indent="-228600" lvl="0" marL="596900" rtl="0">
              <a:lnSpc>
                <a:spcPct val="156000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Open Sans"/>
            </a:pPr>
            <a:r>
              <a:rPr lang="en">
                <a:solidFill>
                  <a:srgbClr val="333333"/>
                </a:solidFill>
              </a:rPr>
              <a:t>Design pieces of the application or system and plan how they will work together</a:t>
            </a:r>
          </a:p>
          <a:p>
            <a:pPr indent="-228600" lvl="0" marL="596900" rtl="0">
              <a:lnSpc>
                <a:spcPct val="156000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Open Sans"/>
            </a:pPr>
            <a:r>
              <a:rPr lang="en">
                <a:solidFill>
                  <a:srgbClr val="333333"/>
                </a:solidFill>
              </a:rPr>
              <a:t>Create a variety of models and diagrams (such as flowcharts) that instruct programmers how to write the software code</a:t>
            </a:r>
          </a:p>
          <a:p>
            <a:pPr lvl="0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