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90" r:id="rId4"/>
    <p:sldId id="257" r:id="rId5"/>
    <p:sldId id="286" r:id="rId6"/>
    <p:sldId id="292" r:id="rId7"/>
    <p:sldId id="287" r:id="rId8"/>
    <p:sldId id="293" r:id="rId9"/>
    <p:sldId id="289" r:id="rId10"/>
    <p:sldId id="28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0667" y="771005"/>
            <a:ext cx="9684913" cy="1004552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INFORMATION  SECURITY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65550" y="3149909"/>
            <a:ext cx="5176213" cy="3377705"/>
          </a:xfrm>
          <a:solidFill>
            <a:schemeClr val="bg1"/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APURVA KUMAR SINGH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2" y="2899317"/>
            <a:ext cx="4781472" cy="2589096"/>
          </a:xfrm>
        </p:spPr>
      </p:pic>
    </p:spTree>
    <p:extLst>
      <p:ext uri="{BB962C8B-B14F-4D97-AF65-F5344CB8AC3E}">
        <p14:creationId xmlns:p14="http://schemas.microsoft.com/office/powerpoint/2010/main" val="18136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2" y="981373"/>
            <a:ext cx="8761413" cy="72848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1637" y="2625803"/>
            <a:ext cx="11133690" cy="38196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Q&gt;  A third party (e.g. spy ) is not able to read the message when :-</a:t>
            </a:r>
          </a:p>
          <a:p>
            <a:pPr marL="0" indent="0">
              <a:buNone/>
            </a:pPr>
            <a:r>
              <a:rPr lang="en-US" dirty="0" smtClean="0"/>
              <a:t>             options: 1. The message is sent with integrity.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2. The message is using cryptographic protocol to implement confidentiality.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3. The message has high availability.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Q&gt; </a:t>
            </a:r>
            <a:r>
              <a:rPr lang="en-US" dirty="0"/>
              <a:t>Select the best answer. You prepared a report and sending it to your supervisor for her feedback. Select from the list below the file format that has the highest potential for preserving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 smtClean="0"/>
              <a:t>              options: 1: Text format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2: MS Word format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3: Pdf format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00322"/>
            <a:ext cx="8825658" cy="2677648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sz="6000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thank YOU </a:t>
            </a:r>
            <a:endParaRPr lang="en-US" sz="6000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35618"/>
            <a:ext cx="8761413" cy="936703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2800" dirty="0" smtClean="0"/>
              <a:t>FORMAL DEFINITION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3267"/>
            <a:ext cx="10509222" cy="3410415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security, often referred to as InfoSec, refers to the processes and tools designed and deployed to protect sensitive business information 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46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5618"/>
            <a:ext cx="8761413" cy="728480"/>
          </a:xfrm>
        </p:spPr>
        <p:txBody>
          <a:bodyPr/>
          <a:lstStyle/>
          <a:p>
            <a:r>
              <a:rPr lang="en-US" dirty="0" smtClean="0"/>
              <a:t>Why We need Information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761" y="2509024"/>
            <a:ext cx="10058399" cy="35107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Information has becomes Valuable </a:t>
            </a:r>
            <a:r>
              <a:rPr lang="en-US" dirty="0" err="1" smtClean="0"/>
              <a:t>Assest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example </a:t>
            </a:r>
            <a:r>
              <a:rPr lang="en-US" dirty="0"/>
              <a:t>– world war II</a:t>
            </a:r>
            <a:br>
              <a:rPr lang="en-US" dirty="0"/>
            </a:b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Without Proper or purposeful Information Any Organization ran out of business easily.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example – IBM, Yahoo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need for </a:t>
            </a:r>
            <a:r>
              <a:rPr lang="en-US" dirty="0" smtClean="0"/>
              <a:t>keeping information </a:t>
            </a:r>
            <a:r>
              <a:rPr lang="en-US" dirty="0"/>
              <a:t>secret arises from the use of computers in sensitive fields such as government and industry.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9193378" cy="72848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Foundations of Information Security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3" y="2590620"/>
            <a:ext cx="11075831" cy="39904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CIA TRIAD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38" y="2357958"/>
            <a:ext cx="6777838" cy="44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Confidentiality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9" y="2699989"/>
            <a:ext cx="3434827" cy="2752957"/>
          </a:xfrm>
        </p:spPr>
      </p:pic>
      <p:sp>
        <p:nvSpPr>
          <p:cNvPr id="5" name="TextBox 4"/>
          <p:cNvSpPr txBox="1"/>
          <p:nvPr/>
        </p:nvSpPr>
        <p:spPr>
          <a:xfrm>
            <a:off x="4092497" y="2899317"/>
            <a:ext cx="7560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concealment of information or resources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example : Firms keep their proprietary design secure lest their competitors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try to steal design. Example : Apple – windows Case.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Mechanism supports confidentiality. One access control mechanism is cryptography, which scrambles data to make it incomprehensible.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Confidentiality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0" y="2260767"/>
            <a:ext cx="2453368" cy="159277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3806" y="2603500"/>
            <a:ext cx="6710065" cy="337770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Masquerades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user activity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Unprotected download files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Integrity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1" y="2294836"/>
            <a:ext cx="3657852" cy="2797562"/>
          </a:xfrm>
        </p:spPr>
      </p:pic>
      <p:sp>
        <p:nvSpPr>
          <p:cNvPr id="5" name="TextBox 4"/>
          <p:cNvSpPr txBox="1"/>
          <p:nvPr/>
        </p:nvSpPr>
        <p:spPr>
          <a:xfrm>
            <a:off x="4315522" y="2276243"/>
            <a:ext cx="763858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is usually phrased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preventing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improper or unauthorized change.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information)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integrity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source of the data, often called Authentication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mechanisms fall into two classes: Prevention mechanism and detection mechanism.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mechanism seek to maintain the integrity of the data by blocking any unauthorized attempt to change the data in unauthorized way.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arises in the case of where user allowed to do some change in a way but he tries to make change in other way.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mechanism do not try to prevent integrity violation.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262" y="2381432"/>
            <a:ext cx="8761413" cy="3416300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the system where high level of Integrity is required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Account.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Financial and Non – Financial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Payroll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88" y="2688994"/>
            <a:ext cx="3049056" cy="303158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9044" y="2608689"/>
            <a:ext cx="7471316" cy="608825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3288" y="3379596"/>
            <a:ext cx="7705492" cy="280747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ability to use the information or resource desired.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important aspect of reliability as well as of system design because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unavailable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at least as bad as no system at all.</a:t>
            </a:r>
            <a:r>
              <a:rPr lang="en-US" dirty="0"/>
              <a:t>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Examples : Denial of services (</a:t>
            </a:r>
            <a:r>
              <a:rPr lang="en-US" dirty="0" err="1" smtClean="0"/>
              <a:t>DoS</a:t>
            </a:r>
            <a:r>
              <a:rPr lang="en-US" dirty="0" smtClean="0"/>
              <a:t>)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1810</TotalTime>
  <Words>447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Castellar</vt:lpstr>
      <vt:lpstr>Century Gothic</vt:lpstr>
      <vt:lpstr>Times New Roman</vt:lpstr>
      <vt:lpstr>Wingdings</vt:lpstr>
      <vt:lpstr>Wingdings 3</vt:lpstr>
      <vt:lpstr>Ion Boardroom</vt:lpstr>
      <vt:lpstr>                                                                 INFORMATION  SECURITY</vt:lpstr>
      <vt:lpstr>                         FORMAL DEFINITION</vt:lpstr>
      <vt:lpstr>Why We need Information Security</vt:lpstr>
      <vt:lpstr>                          Foundations of Information Security</vt:lpstr>
      <vt:lpstr>                                 Confidentiality</vt:lpstr>
      <vt:lpstr>Threats to Confidentiality</vt:lpstr>
      <vt:lpstr>                                       Integrity</vt:lpstr>
      <vt:lpstr>  </vt:lpstr>
      <vt:lpstr>                            Availability</vt:lpstr>
      <vt:lpstr>                                    Questions</vt:lpstr>
      <vt:lpstr>           thank YOU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DONATION MANAGEMENT APP FOR NGOs</dc:title>
  <dc:creator>amresh singh</dc:creator>
  <cp:lastModifiedBy>amresh singh</cp:lastModifiedBy>
  <cp:revision>85</cp:revision>
  <dcterms:created xsi:type="dcterms:W3CDTF">2018-02-25T10:50:28Z</dcterms:created>
  <dcterms:modified xsi:type="dcterms:W3CDTF">2019-06-20T05:52:01Z</dcterms:modified>
</cp:coreProperties>
</file>