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4" r:id="rId2"/>
    <p:sldId id="301" r:id="rId3"/>
    <p:sldId id="308" r:id="rId4"/>
    <p:sldId id="258" r:id="rId5"/>
    <p:sldId id="259" r:id="rId6"/>
    <p:sldId id="305" r:id="rId7"/>
    <p:sldId id="260" r:id="rId8"/>
    <p:sldId id="262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6" autoAdjust="0"/>
    <p:restoredTop sz="94660"/>
  </p:normalViewPr>
  <p:slideViewPr>
    <p:cSldViewPr>
      <p:cViewPr>
        <p:scale>
          <a:sx n="68" d="100"/>
          <a:sy n="68" d="100"/>
        </p:scale>
        <p:origin x="-16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BBE09-EC77-CB41-B9BD-DDB97768B154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B8C6-AD57-7346-AB36-9976B6B6D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42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1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47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79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97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16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30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9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5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42992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157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33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21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3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04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26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54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84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Software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2816"/>
            <a:ext cx="7613576" cy="180858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                   </a:t>
            </a:r>
          </a:p>
          <a:p>
            <a:pPr marL="0" indent="0">
              <a:buNone/>
            </a:pPr>
            <a:r>
              <a:rPr lang="en-IN" sz="2400" dirty="0" smtClean="0"/>
              <a:t>                          </a:t>
            </a:r>
          </a:p>
          <a:p>
            <a:pPr marL="0" indent="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        BY : ARVIND SHARMA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0462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CONT’D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62200"/>
            <a:ext cx="8458200" cy="3124200"/>
          </a:xfrm>
        </p:spPr>
        <p:txBody>
          <a:bodyPr/>
          <a:lstStyle/>
          <a:p>
            <a:pPr algn="just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Absence of error fallacy: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It is not only necessary that</a:t>
            </a:r>
          </a:p>
          <a:p>
            <a:pPr marL="0" indent="0" algn="just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software is 99% bug free but it also mandatory to fulfil </a:t>
            </a:r>
          </a:p>
          <a:p>
            <a:pPr marL="0" indent="0" algn="just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all the customer requirements. If a built software is 99%</a:t>
            </a:r>
          </a:p>
          <a:p>
            <a:pPr marL="0" indent="0" algn="just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bug free but it does not follow the user requirement then</a:t>
            </a:r>
          </a:p>
          <a:p>
            <a:pPr marL="0" indent="0" algn="just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it is unusable. </a:t>
            </a:r>
          </a:p>
          <a:p>
            <a:pPr marL="0" indent="0" algn="just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Levels of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Unit Testing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Integration Testing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Validation Testing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Regression Testing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Alpha Testing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Beta Testing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Acceptance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9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Unit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most ‘micro’ scale of testing.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Tests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done on particular functions or code modules.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 Requires knowledge of  the internal program design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and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code.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 Done by Programmers (not by testers).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Unit Testing Benefits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Unit testing increases confidence in changing/ maintaining code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cost of fixing a defect detected during unit testing is lesser in comparison to that of defects detected at higher levels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Debugging is easy. When a test fails, only the latest changes need to be debugged. 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Why Integration Testing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Necessary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One module can have an adverse effect on another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Sub functions,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when combined, may not produce the desired major function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Individually acceptable imprecision in calculations may be magnified to unacceptable levels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Interfacing errors not detected in unit testing may appear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Timing problems (in real-time systems) are not detectable by unit testing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Resource contention problems are not detectable by unit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testing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Top-Down Integration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main control module is used as a driver, and stubs are substituted for all modules directly subordinate to the main module.</a:t>
            </a:r>
          </a:p>
          <a:p>
            <a:pPr marL="609600" indent="-609600" algn="just">
              <a:buClr>
                <a:schemeClr val="tx1"/>
              </a:buClr>
              <a:buFontTx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Depending on the integration approach selected (depth or breadth first), subordinate stubs are replaced by modules one at a time.</a:t>
            </a:r>
          </a:p>
          <a:p>
            <a:pPr marL="609600" indent="-609600" algn="just">
              <a:lnSpc>
                <a:spcPct val="90000"/>
              </a:lnSpc>
              <a:buClr>
                <a:schemeClr val="tx1"/>
              </a:buClr>
              <a:buFontTx/>
              <a:buAutoNum type="arabicPeriod" startAt="3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Tests are run as each individual module is integrated.</a:t>
            </a:r>
          </a:p>
          <a:p>
            <a:pPr marL="609600" indent="-609600" algn="just">
              <a:lnSpc>
                <a:spcPct val="90000"/>
              </a:lnSpc>
              <a:buClr>
                <a:schemeClr val="tx1"/>
              </a:buClr>
              <a:buFontTx/>
              <a:buAutoNum type="arabicPeriod" startAt="3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 the successful completion of a set of tests, another stub is replaced with a real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module</a:t>
            </a:r>
          </a:p>
          <a:p>
            <a:pPr marL="609600" indent="-609600" algn="just">
              <a:lnSpc>
                <a:spcPct val="90000"/>
              </a:lnSpc>
              <a:buClr>
                <a:schemeClr val="tx1"/>
              </a:buClr>
              <a:buFontTx/>
              <a:buAutoNum type="arabicPeriod" startAt="3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Regression testing is performed to ensure that errors have not developed as result of integrating new modules</a:t>
            </a:r>
          </a:p>
          <a:p>
            <a:pPr marL="609600" indent="-609600" algn="just">
              <a:lnSpc>
                <a:spcPct val="90000"/>
              </a:lnSpc>
              <a:buClr>
                <a:schemeClr val="tx1"/>
              </a:buClr>
              <a:buFontTx/>
              <a:buAutoNum type="arabicPeriod" startAt="3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Problems with Top-Down Integration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Many times, calculations are performed in the modules at the bottom of the hierarchy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Stubs typically do not pass data up to the higher modules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Delaying testing until lower-level modules are ready usually results in integrating many modules at the same time rather than one at a time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Developing stubs that can pass data up is almost as much work as developing the actual module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Bottom-Up Integration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Integration begins with the lowest-level modules, which are combined into clusters, or builds, that perform a specific software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sub function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Drivers (control programs developed as stubs) are written to coordinate test case input and output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cluster is tested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Drivers are removed and clusters are combined moving upward in the program structure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Problems with Bottom-Up Integration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3276600"/>
          </a:xfrm>
        </p:spPr>
        <p:txBody>
          <a:bodyPr anchor="t"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whole program does not exist until the last module is integrated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Timing and resource contention problems are not found until late in the process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Validation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Determine if the software meets all of the requirements defined in the SRS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Having written requirements is essential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Regression testing is performed to determine if the software still meets all of its requirements in light of changes and modifications to the software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Regression testing involves selectively repeating existing validation tests, not developing new tests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Software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696200" cy="35814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Observations about Testing.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Testing is the process of executing a program with</a:t>
            </a:r>
          </a:p>
          <a:p>
            <a:pPr marL="0" indent="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the intention of finding errors.</a:t>
            </a:r>
          </a:p>
          <a:p>
            <a:pPr marL="0" indent="0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Testing can show the presence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of bugs but never 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their absence.</a:t>
            </a:r>
          </a:p>
        </p:txBody>
      </p:sp>
    </p:spTree>
    <p:extLst>
      <p:ext uri="{BB962C8B-B14F-4D97-AF65-F5344CB8AC3E}">
        <p14:creationId xmlns:p14="http://schemas.microsoft.com/office/powerpoint/2010/main" val="20462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Alpha and Beta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It’s best to provide customers with an outline of the things that you would like them to focus on and specific test scenarios for them to execute.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Provide with customers who are actively involved with a commitment to fix defects that they discover.</a:t>
            </a:r>
          </a:p>
          <a:p>
            <a:pPr marL="0" indent="0" algn="just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Acceptance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Similar to validation testing except that customers are present or directly involved.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Usually the tests are developed by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customer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Acceptance Testing is the fourth and last level of software testing performed after System Testing and before making the system available for actual use.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QA Testing Process for Azure tool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IN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ea typeface="Segoe UI" pitchFamily="34" charset="0"/>
                <a:cs typeface="Arial" pitchFamily="34" charset="0"/>
              </a:rPr>
              <a:t>Project </a:t>
            </a: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Setup - Model Template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Sprint 1 Planning Backlog and Task Creation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Creating User Story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Test Plan Creation and attaching with Current Sprint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Configuration of Test Plan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Test Scenarios Creation /Test Cases creation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Test Cases Execution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Bug Reporting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Segoe UI" pitchFamily="34" charset="0"/>
                <a:cs typeface="Arial" pitchFamily="34" charset="0"/>
              </a:rPr>
              <a:t>Test Results 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Project Setup-Model Template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Rohit\Desktop\Cancer Fight\pp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2794"/>
            <a:ext cx="8991600" cy="4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Sprint 1 Planning Backlog and Task Creation </a:t>
            </a:r>
            <a:endParaRPr lang="en-IN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Rohit\Desktop\Cancer Fight\p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" y="1905000"/>
            <a:ext cx="901064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Assigning Task and Creating User Story</a:t>
            </a:r>
            <a:endParaRPr lang="en-IN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pp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73224"/>
            <a:ext cx="8940800" cy="45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Plan Creation and attaching with current sprint </a:t>
            </a:r>
            <a:endParaRPr lang="en-IN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Rohit\Desktop\Cancer Fight\pp4.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0" y="2160918"/>
            <a:ext cx="9090618" cy="469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Cont’d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pp4.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64204"/>
            <a:ext cx="8941756" cy="461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Cont’d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pp4.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4382"/>
            <a:ext cx="8936692" cy="455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Configuration of Test Plan 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PP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170946"/>
            <a:ext cx="8960007" cy="453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Software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924800" cy="3962400"/>
          </a:xfrm>
        </p:spPr>
        <p:txBody>
          <a:bodyPr anchor="t"/>
          <a:lstStyle/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Defect: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Variation between actual and expected result known as defect.</a:t>
            </a:r>
          </a:p>
          <a:p>
            <a:pPr marL="0" indent="0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Bug: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If tester find any mismatch in the application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during testing phase then it is known as a bug.</a:t>
            </a:r>
          </a:p>
          <a:p>
            <a:pPr marL="0" indent="0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 An error is a mistake, misconception, or misunderstanding on the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part of a software developer.</a:t>
            </a:r>
            <a:endParaRPr lang="en-IN" sz="2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Scenarios Creation /Test Cases creation </a:t>
            </a:r>
            <a:endParaRPr lang="en-IN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Sangam Bajpai\Desktop\sdsdsdfsdfsd\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79516"/>
            <a:ext cx="8991600" cy="46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Cont’d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6.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1319"/>
            <a:ext cx="9144000" cy="46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Cases Execution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64080"/>
            <a:ext cx="8991600" cy="469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Cont’d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7.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" y="1981200"/>
            <a:ext cx="899564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Bug Reporting 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" y="2124501"/>
            <a:ext cx="8991601" cy="465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Results 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Sangam Bajpai\Desktop\sdsdsdfsdfsd\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" y="1981200"/>
            <a:ext cx="901532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Cont’d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Rohit\Desktop\Cancer Fight\9.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3" y="2185710"/>
            <a:ext cx="9000435" cy="45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Results 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Sangam Bajpai\Desktop\sdsdsdfsdfsd\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15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Why testing is important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8824" cy="3713584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All software has defect (Bugs).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Engineering is not as mature as other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disciplines e.g. Civil Engineering.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is written by people – people makes mistakes.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testing looks to find the most important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defects as early as possible – increasing confidence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that the software meets the specification.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Who’s involved in testing?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832176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Requirements Analyst – Inspections, Peer Reviews.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Developers – Code Inspection, Unit Testing.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Testers – System and Integration Testing.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Trainers – Training materials production.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Users – User acceptance Testing.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Project Managers – Scheduling, Resourcing, Risks,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Issues, Defect stats.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Everybody is responsible for quality - NASA</a:t>
            </a:r>
          </a:p>
        </p:txBody>
      </p:sp>
    </p:spTree>
    <p:extLst>
      <p:ext uri="{BB962C8B-B14F-4D97-AF65-F5344CB8AC3E}">
        <p14:creationId xmlns:p14="http://schemas.microsoft.com/office/powerpoint/2010/main" val="1915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Fundamentals of Software Testing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87500"/>
            <a:ext cx="5333999" cy="4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Principles of Software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9530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There are seven principles of Testing.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Testing shows presence of defects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Software testing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can ensures that defects are present and doesn’t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talk about the absence of defects.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Exhaustive testing is not possible: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the process </a:t>
            </a:r>
          </a:p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testing the functionality of a software in all possible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inputs (valid or invalid) and pre-condition is known as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exhaustive testing.</a:t>
            </a:r>
          </a:p>
        </p:txBody>
      </p:sp>
    </p:spTree>
    <p:extLst>
      <p:ext uri="{BB962C8B-B14F-4D97-AF65-F5344CB8AC3E}">
        <p14:creationId xmlns:p14="http://schemas.microsoft.com/office/powerpoint/2010/main" val="26397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CONT’D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62200"/>
            <a:ext cx="8305800" cy="3733800"/>
          </a:xfrm>
        </p:spPr>
        <p:txBody>
          <a:bodyPr/>
          <a:lstStyle/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Early testing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 To find the defect in the software at initial</a:t>
            </a:r>
          </a:p>
          <a:p>
            <a:pPr marL="0" indent="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phase of the software (Requirement gathering). It can 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help to save the money and cost.</a:t>
            </a:r>
          </a:p>
          <a:p>
            <a:pPr marL="0" indent="0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Defect clustering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 Majority of defects are caused by a 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small number of modules. Defect clustering is based on 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Pareto principle, where it is stated that 80% of problem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are caused by 20% of the module.</a:t>
            </a:r>
          </a:p>
          <a:p>
            <a:pPr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CONT’D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62200"/>
            <a:ext cx="8305800" cy="3733800"/>
          </a:xfrm>
        </p:spPr>
        <p:txBody>
          <a:bodyPr/>
          <a:lstStyle/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Pesticide paradox: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If the same test are repeated over and over again, eventually the same set of test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cases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will no longer to find any new defects.</a:t>
            </a:r>
          </a:p>
          <a:p>
            <a:pPr marL="0" indent="0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Testing is context dependent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 Basically means that 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 the way you test an e-commerce site will be different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 from the way you test a commercial application. You </a:t>
            </a:r>
          </a:p>
          <a:p>
            <a:pPr marL="0" indent="0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 might use a different approach to test the application.</a:t>
            </a:r>
          </a:p>
          <a:p>
            <a:pPr marL="0" indent="0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1181</Words>
  <Application>Microsoft Office PowerPoint</Application>
  <PresentationFormat>On-screen Show (4:3)</PresentationFormat>
  <Paragraphs>165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Presentation1</vt:lpstr>
      <vt:lpstr>Software Testing</vt:lpstr>
      <vt:lpstr>Software Testing</vt:lpstr>
      <vt:lpstr>Software Testing</vt:lpstr>
      <vt:lpstr>Why testing is important</vt:lpstr>
      <vt:lpstr>Who’s involved in testing? </vt:lpstr>
      <vt:lpstr>Fundamentals of Software Testing</vt:lpstr>
      <vt:lpstr>Principles of Software Testing</vt:lpstr>
      <vt:lpstr>CONT’D</vt:lpstr>
      <vt:lpstr>CONT’D</vt:lpstr>
      <vt:lpstr>CONT’D</vt:lpstr>
      <vt:lpstr>Levels of Testing</vt:lpstr>
      <vt:lpstr>Unit Testing</vt:lpstr>
      <vt:lpstr>Unit Testing Benefits</vt:lpstr>
      <vt:lpstr>Why Integration Testing is Necessary</vt:lpstr>
      <vt:lpstr>Top-Down Integration</vt:lpstr>
      <vt:lpstr>Problems with Top-Down Integration</vt:lpstr>
      <vt:lpstr>Bottom-Up Integration</vt:lpstr>
      <vt:lpstr>Problems with Bottom-Up Integration</vt:lpstr>
      <vt:lpstr>Validation Testing</vt:lpstr>
      <vt:lpstr>Alpha and Beta Testing</vt:lpstr>
      <vt:lpstr>Acceptance Testing</vt:lpstr>
      <vt:lpstr>QA Testing Process for Azure tool </vt:lpstr>
      <vt:lpstr>Project Setup-Model Template</vt:lpstr>
      <vt:lpstr>Sprint 1 Planning Backlog and Task Creation </vt:lpstr>
      <vt:lpstr>Assigning Task and Creating User Story</vt:lpstr>
      <vt:lpstr> Test Plan Creation and attaching with current sprint </vt:lpstr>
      <vt:lpstr>Cont’d</vt:lpstr>
      <vt:lpstr>Cont’d</vt:lpstr>
      <vt:lpstr> Configuration of Test Plan </vt:lpstr>
      <vt:lpstr> Test Scenarios Creation /Test Cases creation </vt:lpstr>
      <vt:lpstr>Cont’d</vt:lpstr>
      <vt:lpstr>Test Cases Execution</vt:lpstr>
      <vt:lpstr>Cont’d</vt:lpstr>
      <vt:lpstr>Bug Reporting </vt:lpstr>
      <vt:lpstr>Test Results </vt:lpstr>
      <vt:lpstr>Cont’d</vt:lpstr>
      <vt:lpstr>Test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Arvind Vashishtha</cp:lastModifiedBy>
  <cp:revision>121</cp:revision>
  <dcterms:created xsi:type="dcterms:W3CDTF">2006-08-16T00:00:00Z</dcterms:created>
  <dcterms:modified xsi:type="dcterms:W3CDTF">2019-07-01T16:17:36Z</dcterms:modified>
</cp:coreProperties>
</file>