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8" r:id="rId3"/>
    <p:sldId id="309" r:id="rId4"/>
    <p:sldId id="310" r:id="rId5"/>
    <p:sldId id="260" r:id="rId6"/>
    <p:sldId id="263" r:id="rId7"/>
    <p:sldId id="268" r:id="rId8"/>
    <p:sldId id="270" r:id="rId9"/>
    <p:sldId id="294" r:id="rId10"/>
    <p:sldId id="297" r:id="rId11"/>
    <p:sldId id="298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consists of group of nodes in a sequence.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Each node holds its own data and the address of the next node hence forming a chain like structure.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Advantages of Linked Lists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They are a dynamic in nature which allocates the memory when required.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Insertion and deletion operations can be easily implemented.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Stacks and queues can be easily executed.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Linked List reduces the access time.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Doubly 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/home/jishnu/Repositories/Training-Materials/Objected Oriented Programming Concepts Using C++ &amp; Data Structures/Raw Sources/DoublyLinkedListDeletion.pngDoublyLinkedListDeletion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34975" y="1791335"/>
            <a:ext cx="8274050" cy="3820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29540"/>
            <a:ext cx="7772400" cy="85852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Circular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consists of at least three parts: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previous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Two consecutive elements are linked or connected by previous and next pointer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Last node points to first node by next pointer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First node points to last node by previous pointer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84825" y="859155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Circular-doubly-linked-list.pngCircular-doubly-linked-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19543" y="5126038"/>
            <a:ext cx="6304280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Disadvantages of Linked Lists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The memory is wasted as pointers require extra memory for storage.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No element can be accessed randomly; it has to access each node sequentially.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Reverse Traversing is difficult in linked list.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Applications of Linked Lists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Linked lists are used to implement stacks, queues, graphs, etc.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Linked lists let you insert elements at the beginning and end of the list.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In Linked Lists we don't need to know the size in advance.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What is a Node?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 Node in a linked list holds the data value and the pointer which points to the location of the next node in the linked list.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Picture 3" descr="node-in-linked-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960" y="2667000"/>
            <a:ext cx="6486525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95" y="228600"/>
            <a:ext cx="7772400" cy="85915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Singly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Each element in the List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consists of at least two parts: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Tracking Element : Head/First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58460" y="1087755"/>
            <a:ext cx="3211195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Singly Linked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3877310"/>
            <a:ext cx="72294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List: Accessing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LinkedListTraversa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582420"/>
            <a:ext cx="7772400" cy="4703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linkedListInserti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1514475"/>
            <a:ext cx="707707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LinkedListDele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2315" y="1666875"/>
            <a:ext cx="76581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Doubly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Each element in the List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consists of at least three parts: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previous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Tracking Element : Head/First and Last/Tail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07990" y="1143000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DoublyLinkedlist.pngDoublyLinked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5800" y="4368800"/>
            <a:ext cx="8170545" cy="1675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Doubly 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/home/jishnu/Repositories/Training-Materials/Objected Oriented Programming Concepts Using C++ &amp; Data Structures/Raw Sources/DoublyLinkedListInsertion.pngDoublyLinkedListInsertion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3850" y="1651000"/>
            <a:ext cx="8307705" cy="4291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Presentation</Application>
  <PresentationFormat>On-screen Show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Noto Sans Mono CJK JP</vt:lpstr>
      <vt:lpstr>Times New Roman</vt:lpstr>
      <vt:lpstr>Noto Serif CJK JP</vt:lpstr>
      <vt:lpstr>FreeMono</vt:lpstr>
      <vt:lpstr>微软雅黑</vt:lpstr>
      <vt:lpstr>Droid Sans Fallback</vt:lpstr>
      <vt:lpstr>Arial Unicode MS</vt:lpstr>
      <vt:lpstr>Calibri</vt:lpstr>
      <vt:lpstr>Presentation1</vt:lpstr>
      <vt:lpstr>Linked list</vt:lpstr>
      <vt:lpstr>Linked list</vt:lpstr>
      <vt:lpstr>What is a Node?</vt:lpstr>
      <vt:lpstr>Singly Linked List </vt:lpstr>
      <vt:lpstr>Linked List: Accessing Element</vt:lpstr>
      <vt:lpstr>Linked List:Insertion of Element</vt:lpstr>
      <vt:lpstr>Linked List:Deletion of Element</vt:lpstr>
      <vt:lpstr>Doubly Linked List </vt:lpstr>
      <vt:lpstr>Doubly Linked List:Insertion of Element</vt:lpstr>
      <vt:lpstr>Doubly Linked List:Deletion of Element</vt:lpstr>
      <vt:lpstr>Circular Linked List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39</cp:revision>
  <dcterms:created xsi:type="dcterms:W3CDTF">2019-07-17T04:41:41Z</dcterms:created>
  <dcterms:modified xsi:type="dcterms:W3CDTF">2019-07-17T04:41:41Z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