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D20C-4209-462D-9F96-CC3FA4FC4AA9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FFA6-4A1C-4FE0-903F-F9103518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6809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3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749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8168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9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4927" y="657773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6996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2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Trainer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7773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6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88" y="6580619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1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86100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55132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4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9732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39341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6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8534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214" y="658062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6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806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2582" y="6580619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smtClean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Karma Medium" panose="02000000000000000000" pitchFamily="2" charset="0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2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4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Karma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Jishnu TU</dc:creator>
  <cp:lastModifiedBy>Jishnu TU</cp:lastModifiedBy>
  <cp:revision>12</cp:revision>
  <dcterms:created xsi:type="dcterms:W3CDTF">2019-10-10T06:37:53Z</dcterms:created>
  <dcterms:modified xsi:type="dcterms:W3CDTF">2019-10-10T23:46:48Z</dcterms:modified>
</cp:coreProperties>
</file>