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IN" dirty="0"/>
              <a:t>OS Concepts</a:t>
            </a:r>
            <a:br>
              <a:rPr lang="" altLang="en-IN" dirty="0"/>
            </a:br>
            <a:endParaRPr lang="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832176"/>
          </a:xfrm>
        </p:spPr>
        <p:txBody>
          <a:bodyPr/>
          <a:lstStyle/>
          <a:p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Introduction to OS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800"/>
              <a:t>OS is a interface b/w user and Hardware</a:t>
            </a:r>
            <a:endParaRPr lang="" altLang="en-US" sz="2800"/>
          </a:p>
          <a:p>
            <a:r>
              <a:rPr lang="" altLang="en-US" sz="2800"/>
              <a:t>Resource Allocator</a:t>
            </a:r>
            <a:endParaRPr lang="" altLang="en-US" sz="2800"/>
          </a:p>
          <a:p>
            <a:r>
              <a:rPr lang="" altLang="en-US" sz="2800"/>
              <a:t>Manager - Memory , Processes, Files, Security, etc..</a:t>
            </a:r>
            <a:endParaRPr lang="" altLang="en-US" sz="2800"/>
          </a:p>
          <a:p>
            <a:r>
              <a:rPr lang="" altLang="en-US" sz="2800"/>
              <a:t>Goals </a:t>
            </a:r>
            <a:endParaRPr lang="" altLang="en-US" sz="2800"/>
          </a:p>
          <a:p>
            <a:pPr lvl="1"/>
            <a:r>
              <a:rPr lang="" altLang="en-US" sz="2400"/>
              <a:t>Convienience</a:t>
            </a:r>
            <a:endParaRPr lang="" altLang="en-US" sz="2400"/>
          </a:p>
          <a:p>
            <a:pPr lvl="1"/>
            <a:r>
              <a:rPr lang="" altLang="en-US" sz="2400"/>
              <a:t>Efficiency</a:t>
            </a:r>
            <a:endParaRPr lang="" altLang="en-US" sz="2400"/>
          </a:p>
          <a:p>
            <a:pPr lvl="1"/>
            <a:endParaRPr lang="" altLang="en-US" sz="2400"/>
          </a:p>
          <a:p>
            <a:pPr marL="2286000" lvl="5" indent="0">
              <a:buNone/>
            </a:pPr>
            <a:endParaRPr lang="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Types of OS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Batch OS</a:t>
            </a:r>
            <a:endParaRPr lang="" altLang="en-US"/>
          </a:p>
          <a:p>
            <a:r>
              <a:rPr lang="" altLang="en-US"/>
              <a:t>Multiprogramming</a:t>
            </a:r>
            <a:endParaRPr lang="" altLang="en-US"/>
          </a:p>
          <a:p>
            <a:r>
              <a:rPr lang="" altLang="en-US"/>
              <a:t>Multitasking</a:t>
            </a:r>
            <a:endParaRPr lang="" altLang="en-US"/>
          </a:p>
          <a:p>
            <a:r>
              <a:rPr lang="" altLang="en-US"/>
              <a:t>Multiprocessing</a:t>
            </a:r>
            <a:endParaRPr lang="" altLang="en-US"/>
          </a:p>
          <a:p>
            <a:r>
              <a:rPr lang="" altLang="en-US"/>
              <a:t>Realtime 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Presentation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DejaVu Sans</vt:lpstr>
      <vt:lpstr>微软雅黑</vt:lpstr>
      <vt:lpstr>Droid Sans Fallback</vt:lpstr>
      <vt:lpstr>Arial Unicode MS</vt:lpstr>
      <vt:lpstr>Calibri</vt:lpstr>
      <vt:lpstr>OpenSymbol</vt:lpstr>
      <vt:lpstr>Presentation1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3</cp:revision>
  <dcterms:created xsi:type="dcterms:W3CDTF">2019-06-07T09:17:51Z</dcterms:created>
  <dcterms:modified xsi:type="dcterms:W3CDTF">2019-06-07T09:17:51Z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