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endParaRPr 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516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Noto Serif CJK JP</vt:lpstr>
      <vt:lpstr>Times New Roman</vt:lpstr>
      <vt:lpstr>Presentation1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 TU</cp:lastModifiedBy>
  <cp:revision>6</cp:revision>
  <dcterms:created xsi:type="dcterms:W3CDTF">2019-06-13T07:05:31Z</dcterms:created>
  <dcterms:modified xsi:type="dcterms:W3CDTF">2019-10-10T00:54:52Z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