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0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367" r:id="rId13"/>
    <p:sldId id="526" r:id="rId14"/>
    <p:sldId id="372" r:id="rId15"/>
    <p:sldId id="528" r:id="rId16"/>
    <p:sldId id="527" r:id="rId17"/>
    <p:sldId id="529" r:id="rId18"/>
    <p:sldId id="541" r:id="rId19"/>
    <p:sldId id="542" r:id="rId20"/>
    <p:sldId id="5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C83-73BD-4F91-96E5-445375E81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A494-6D8B-4E01-9003-C81BAEBB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41DC-5698-4499-9D4A-3244715F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6E01-A079-41EB-B526-5453C987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18FA-E3A3-49EF-BC7C-A9DAF640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7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BBBB-C5CD-4B74-A445-04B4EB86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69C1-346A-424D-A43A-751D1F5E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D750-6A18-4A66-9A65-D765D353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AA2D-6C81-4BE6-A730-22C2589E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3EDA-2C12-4062-B4F3-C41AF7D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358B1-F447-48E7-BAAB-38BD10E8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196F-4F19-4ED8-8B56-E13818C3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1AF4-7862-459B-8483-F7FA564E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126D-73A2-4D64-BB6F-6D3EB052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9707-E36C-488E-93B2-7C49F865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15F6-042D-4F16-AA4E-12934730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DEFF-863D-4BA1-9ADF-423AADAA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4E51-84A6-41CB-B1D5-971E9D05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6D14-08E4-45B6-9A2C-BED13C63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E892-8E71-4AE6-9842-868C4DDB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CE2F-88B6-402D-ABD6-21B811E1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95D2-9208-415F-ABB6-FA84D833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32E6-F7D0-46A7-956A-168DBA5C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8557-3DE3-4594-B48F-7B0855DD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4D2A-2F1B-4FFF-A2EF-8E511AE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1BA-1E1C-4AB2-8385-946BD13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B02E-4EDF-4897-B737-1D8A492B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C689-44B6-4C87-8E9C-5C64CAC4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6959-2630-45D4-BF8C-CDEB534E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724C-61A9-4A37-BDC9-2C917CD6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49A8-3CB2-4DC0-AB15-33AA47F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8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D488-140C-4966-9A5C-426FA5A8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881A-E9CC-43D2-AEEA-6EF7568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1952-D559-4C1B-BBAE-FAF4428F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A1278-EA04-4B28-95D6-025CBA67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9A06-3AAD-4D50-8FE3-1E54BC63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9A06B-436E-4729-A365-03E231BC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D2E89-0E93-462B-9050-89FC8FA4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BEBA6-D238-4336-8A2F-5AA9D798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DBE1-D0D8-4758-B88B-1546C77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B7134-F125-413B-A018-6BCC9FBE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7FBAC-750F-446F-8942-9D137356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0326-D9D8-41E7-ABA6-71F7A2A6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4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1692B-F0C3-4288-A0D8-231A093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F75D8-E901-46E6-9EB5-BFC6411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38DD2-DEDB-4154-87CB-89B18CE2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D467-E5E3-4842-AF8D-AE85A757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B061-8FD6-4C69-83B3-0A7C1C84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E51E6-C456-4488-BDF4-95C3680C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1913-25BF-4751-B80C-29EED105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16F6-5258-46D7-9042-8314DBC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475B-A409-46E1-BDEB-263DC0B5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3683-F9D8-4F97-AE95-25856B17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1D469-E53F-41A6-9327-7F9A27559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BA75-AF6F-4D78-AE54-2B52A625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AD41-01D2-4CEA-9EC6-528E74C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25C5-260A-4031-87F1-CFCC1A6C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0186-8705-416B-884F-A40182F9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8854E-40F9-42B8-AE83-21D76D9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5043C-6689-4FA0-8A5C-EF732E69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09C1-21B0-4A56-B125-E75AFEEF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7DFA-C165-49EA-B50F-7978FE11E8F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8116-BAFA-4006-90AC-07D3922D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DE52-F101-4EB0-BE3E-F3A0F8374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4B6-2C0A-45C4-BE2D-391C54065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2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WHY VB.NET?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FB2C8-79E0-4C36-9481-BA85166A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11734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73A76-CEA0-47F6-B27F-6665A35C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485900"/>
            <a:ext cx="9515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2D3FB-2600-4E5E-977D-51189D68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057275"/>
            <a:ext cx="90106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C1856B0-BCCC-40DA-868F-BE4CB3FC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DECLARATION AND </a:t>
            </a:r>
            <a:b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INITIALIZATION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8C8-F134-4CD7-AC80-DA5FF8AD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11430000" cy="4648200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statement is used for declaring the variable using any data type.</a:t>
            </a:r>
          </a:p>
          <a:p>
            <a:pPr algn="just"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also be used for declaring the variable of type enumeration, structure, class, or interface.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350F4CA-F01D-47CE-AC62-6FF1302F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9DB4-7731-40FC-AE50-991D7A6F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D61B-0DBD-4850-AE17-AAF6A0B2283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A6B00-E5F6-4ECC-8451-7B85EAF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C1856B0-BCCC-40DA-868F-BE4CB3FC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DECLARATION AND </a:t>
            </a:r>
            <a:b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INITIALIZATION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8C8-F134-4CD7-AC80-DA5FF8AD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11430000" cy="4724400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 for declaring variable:-</a:t>
            </a:r>
          </a:p>
          <a:p>
            <a:pPr algn="just"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&lt;Dim | Access Modifier&gt; &lt;Variable Name&gt; As &lt;Data Type&gt;</a:t>
            </a:r>
          </a:p>
          <a:p>
            <a:pPr algn="just">
              <a:buNone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Example:-</a:t>
            </a:r>
          </a:p>
          <a:p>
            <a:pPr>
              <a:buNone/>
              <a:defRPr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350F4CA-F01D-47CE-AC62-6FF1302F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9DB4-7731-40FC-AE50-991D7A6F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D61B-0DBD-4850-AE17-AAF6A0B2283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A6B00-E5F6-4ECC-8451-7B85EAF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20EF-5C51-457F-8CFD-7B69B4C4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1201400" cy="541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b="1" dirty="0"/>
              <a:t>Short </a:t>
            </a:r>
            <a:r>
              <a:rPr lang="en-US" sz="2800" dirty="0"/>
              <a:t>16-bit -32,768 through 32,767 </a:t>
            </a:r>
            <a:endParaRPr lang="en-IN" sz="2800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 err="1"/>
              <a:t>UShort</a:t>
            </a:r>
            <a:r>
              <a:rPr lang="en-US" sz="2800" dirty="0"/>
              <a:t> 16-bit 0 through 65,535 </a:t>
            </a:r>
            <a:endParaRPr lang="en-IN" sz="2800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/>
              <a:t>Integer</a:t>
            </a:r>
            <a:r>
              <a:rPr lang="en-US" sz="2800" dirty="0"/>
              <a:t> 32-bit -2,147,483,648 through 2,147,483,647</a:t>
            </a:r>
            <a:endParaRPr lang="en-IN" sz="2800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 err="1"/>
              <a:t>UInteger</a:t>
            </a:r>
            <a:r>
              <a:rPr lang="en-US" sz="2800" b="1" dirty="0"/>
              <a:t> </a:t>
            </a:r>
            <a:r>
              <a:rPr lang="en-US" sz="2800" dirty="0"/>
              <a:t>32-bit 0 through 4,294,967,295 </a:t>
            </a:r>
            <a:endParaRPr lang="en-IN" sz="2800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/>
              <a:t>Long</a:t>
            </a:r>
            <a:r>
              <a:rPr lang="en-US" sz="2800" dirty="0"/>
              <a:t> 64-bit -9,223,372,036,854,775,808 to 9,223,372,036,854,775,807</a:t>
            </a:r>
            <a:endParaRPr lang="en-IN" sz="2800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 err="1"/>
              <a:t>ULong</a:t>
            </a:r>
            <a:r>
              <a:rPr lang="en-US" sz="2800" dirty="0"/>
              <a:t> 64-bit 0 through 18,446,744,073,709,551,615</a:t>
            </a:r>
            <a:endParaRPr lang="en-IN" sz="2800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TYPES IN VISUAL BASIC</a:t>
            </a:r>
            <a:b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20EF-5C51-457F-8CFD-7B69B4C4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3210"/>
            <a:ext cx="11201400" cy="510999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/>
              <a:t>Single</a:t>
            </a:r>
            <a:r>
              <a:rPr lang="en-US" sz="2800" dirty="0"/>
              <a:t> 32-bit floating point - 3.4028235E38 through 3.4028235E38</a:t>
            </a:r>
          </a:p>
          <a:p>
            <a:pPr lvl="0"/>
            <a:endParaRPr lang="en-IN" sz="2800" dirty="0"/>
          </a:p>
          <a:p>
            <a:pPr lvl="0"/>
            <a:r>
              <a:rPr lang="en-US" sz="2800" b="1" dirty="0"/>
              <a:t>Double</a:t>
            </a:r>
            <a:r>
              <a:rPr lang="en-US" sz="2800" dirty="0"/>
              <a:t> 64-bit floating point -1.79769313486231E308 through 1.79769313486231E308</a:t>
            </a:r>
          </a:p>
          <a:p>
            <a:pPr lvl="0"/>
            <a:endParaRPr lang="en-IN" sz="2800" dirty="0"/>
          </a:p>
          <a:p>
            <a:pPr lvl="0"/>
            <a:r>
              <a:rPr lang="en-US" sz="2800" b="1" dirty="0"/>
              <a:t>Decimal </a:t>
            </a:r>
            <a:r>
              <a:rPr lang="en-US" sz="2800" dirty="0"/>
              <a:t>128-bit 0 through +/-79,228,162,514,264, 337,593,543,950,335 (+/-7.9...E+28) </a:t>
            </a:r>
            <a:endParaRPr lang="en-IN" sz="2800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TYPES IN VISUAL BASIC</a:t>
            </a:r>
            <a:b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5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20EF-5C51-457F-8CFD-7B69B4C4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1406"/>
            <a:ext cx="11201400" cy="5201793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8-bit 0 through 255 (no negative numbers)</a:t>
            </a:r>
          </a:p>
          <a:p>
            <a:pPr lvl="0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SByte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8-bit -128 through 127 </a:t>
            </a:r>
          </a:p>
          <a:p>
            <a:pPr lvl="0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16-bit Any Unicode symbol in the range 0–65,535. Append “c” when initializing a Char.</a:t>
            </a:r>
          </a:p>
          <a:p>
            <a:pPr lvl="0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Usually 16-bits per character 0 to approximately 2 billion 16-bit Unicode characters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TYPES IN VISUAL BASIC</a:t>
            </a:r>
            <a:br>
              <a:rPr lang="en-US" altLang="en-US" sz="3600" b="1" dirty="0">
                <a:latin typeface="Calibri bold" panose="020F0702030404030204" pitchFamily="34" charset="0"/>
                <a:cs typeface="Calibri bold" panose="020F0702030404030204" pitchFamily="34" charset="0"/>
              </a:rPr>
            </a:br>
            <a:endParaRPr lang="en-US" altLang="en-US" sz="36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20EF-5C51-457F-8CFD-7B69B4C4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3210"/>
            <a:ext cx="11201400" cy="5109989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16-bit True or False. (During conversions, 0 is converted to False, other values to True.)</a:t>
            </a:r>
          </a:p>
          <a:p>
            <a:pPr lvl="0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64-bit January 1, 0001, through December 31, 9999</a:t>
            </a:r>
          </a:p>
          <a:p>
            <a:pPr lvl="0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32-bit Any type can be stored in a variable of type Object.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TYPES IN VISUAL BASIC</a:t>
            </a:r>
            <a:br>
              <a:rPr lang="en-US" altLang="en-US" sz="3600" b="1" dirty="0">
                <a:latin typeface="Calibri bold" panose="020F0702030404030204" pitchFamily="34" charset="0"/>
                <a:cs typeface="Calibri bold" panose="020F0702030404030204" pitchFamily="34" charset="0"/>
              </a:rPr>
            </a:br>
            <a:endParaRPr lang="en-US" altLang="en-US" sz="36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3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14960"/>
            <a:ext cx="89154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DECLARING AND ASSIGNING VALUES TO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70C6-3A1F-47F0-A673-8B6A1D6FF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942"/>
          <a:stretch/>
        </p:blipFill>
        <p:spPr>
          <a:xfrm>
            <a:off x="2132012" y="1564322"/>
            <a:ext cx="7724775" cy="270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CF6DA-E6CB-4E3C-9273-5CE5F43BB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26"/>
          <a:stretch/>
        </p:blipFill>
        <p:spPr>
          <a:xfrm>
            <a:off x="2132012" y="4277360"/>
            <a:ext cx="7724775" cy="2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14960"/>
            <a:ext cx="89154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DECLARING AND ASSIGNING VALUES TO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BEEEF-2C3C-46D7-B0A6-15C46127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1"/>
          <a:stretch/>
        </p:blipFill>
        <p:spPr>
          <a:xfrm>
            <a:off x="1285875" y="1518557"/>
            <a:ext cx="9620250" cy="5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71531-0389-4DB4-8A38-A5197B36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381125"/>
            <a:ext cx="7724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2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14960"/>
            <a:ext cx="89154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DECLARING AND ASSIGNING VALUES TO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6697E-317E-4B99-8812-C5DEAD5D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83"/>
          <a:stretch/>
        </p:blipFill>
        <p:spPr>
          <a:xfrm>
            <a:off x="1643062" y="1581604"/>
            <a:ext cx="8905875" cy="5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F44AB-9C47-44A0-8CA2-D926BB25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47800"/>
            <a:ext cx="7620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D2A1E-BDDA-4726-BE05-CCE4D5E4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09700"/>
            <a:ext cx="7353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0CE77-193A-4E7A-B63D-457A45E5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85900"/>
            <a:ext cx="7077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AA3A0-921D-4C58-AD93-475C97B5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19225"/>
            <a:ext cx="7229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B5E34-716E-4B26-A67F-F0A91DF5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666875"/>
            <a:ext cx="9220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4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B0308-93B6-44AE-96EA-810CA2F1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609725"/>
            <a:ext cx="9486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5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1C373C2E-826A-4CB1-99A6-9D722CD5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56C2-6136-4B02-B2A0-AFBA4FD5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3C4D-AB42-4E0C-BAE6-88634B2CFF84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1766-7438-48BE-BFA0-DC010547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D3432-147E-4714-91B9-55635FC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4960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DECLARE MULTIPLE VARIABLES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53353-F620-4082-B73A-168CC16B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243012"/>
            <a:ext cx="9496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Office Theme</vt:lpstr>
      <vt:lpstr>WHY VB.NET?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DECLARE MULTIPLE VARIABLES</vt:lpstr>
      <vt:lpstr>DECLARATION AND  INITIALIZATION OF VARIABLES</vt:lpstr>
      <vt:lpstr>DECLARATION AND  INITIALIZATION OF VARIABLES</vt:lpstr>
      <vt:lpstr>DATA TYPES IN VISUAL BASIC  </vt:lpstr>
      <vt:lpstr>DATA TYPES IN VISUAL BASIC </vt:lpstr>
      <vt:lpstr>DATA TYPES IN VISUAL BASIC </vt:lpstr>
      <vt:lpstr>DATA TYPES IN VISUAL BASIC </vt:lpstr>
      <vt:lpstr>DECLARING AND ASSIGNING VALUES TO VARIABLES</vt:lpstr>
      <vt:lpstr>DECLARING AND ASSIGNING VALUES TO VARIABLES</vt:lpstr>
      <vt:lpstr>DECLARING AND ASSIGNING VALUES TO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VB.NET?</dc:title>
  <dc:creator>shilpa taneja</dc:creator>
  <cp:lastModifiedBy>shilpa taneja</cp:lastModifiedBy>
  <cp:revision>1</cp:revision>
  <dcterms:created xsi:type="dcterms:W3CDTF">2019-08-22T04:49:02Z</dcterms:created>
  <dcterms:modified xsi:type="dcterms:W3CDTF">2019-08-22T04:49:48Z</dcterms:modified>
</cp:coreProperties>
</file>