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7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6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60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9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8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2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10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8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7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6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6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60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6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9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40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582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latin typeface="+mj-lt"/>
              </a:rPr>
              <a:t>CENTRE</a:t>
            </a:r>
            <a:r>
              <a:rPr lang="en-IN" sz="1800" b="1" baseline="0" dirty="0" smtClean="0">
                <a:latin typeface="+mj-lt"/>
              </a:rPr>
              <a:t> OF EXCELLENCE IN IT</a:t>
            </a:r>
            <a:endParaRPr lang="en-IN" sz="1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19" y="1939554"/>
            <a:ext cx="24003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Session</a:t>
            </a:r>
            <a:r>
              <a:rPr lang="en-IN" sz="2400" baseline="0" dirty="0" smtClean="0">
                <a:latin typeface="+mj-lt"/>
              </a:rPr>
              <a:t> 2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991" y="5066474"/>
            <a:ext cx="183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smtClean="0"/>
              <a:t>Jishnu</a:t>
            </a:r>
            <a:r>
              <a:rPr lang="en-IN" sz="1350" baseline="0" dirty="0" smtClean="0"/>
              <a:t> TU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22430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209265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4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6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60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9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6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9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9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9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2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2"/>
            <a:ext cx="7630932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9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9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7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81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8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5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7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51"/>
            <a:ext cx="2057400" cy="365125"/>
          </a:xfrm>
        </p:spPr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2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7"/>
            <a:ext cx="2057400" cy="365125"/>
          </a:xfrm>
          <a:prstGeom prst="rect">
            <a:avLst/>
          </a:prstGeom>
        </p:spPr>
        <p:txBody>
          <a:bodyPr/>
          <a:lstStyle/>
          <a:p>
            <a:fld id="{B418C266-B96F-4A80-940D-31F143B6FEC7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6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5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5" y="914404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64CC1EB5-F847-42C8-B15D-2370C53548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9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2060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Database Concepts</a:t>
            </a:r>
          </a:p>
        </p:txBody>
      </p:sp>
    </p:spTree>
    <p:extLst>
      <p:ext uri="{BB962C8B-B14F-4D97-AF65-F5344CB8AC3E}">
        <p14:creationId xmlns:p14="http://schemas.microsoft.com/office/powerpoint/2010/main" val="62123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media/jishnu/CC405AEC405ADCB0/Repositories/Training-Materials/Database Technologies/Raw Sources/FireShot Capture 001 - Sanjay Gupta_ Difference between Conceptual, Logical and Physical Dat_ - uksanjay.blogspot.com.pngFireShot Capture 001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7095" y="1265555"/>
            <a:ext cx="666432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Noto Serif CJK JP" panose="02020400000000000000" charset="-122"/>
                <a:cs typeface="+mj-lt"/>
              </a:rPr>
              <a:t>Topics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2"/>
            <a:ext cx="7886700" cy="5448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Database Design</a:t>
            </a:r>
          </a:p>
          <a:p>
            <a:pPr>
              <a:lnSpc>
                <a:spcPct val="150000"/>
              </a:lnSpc>
            </a:pPr>
            <a:r>
              <a:rPr lang="en-IN" dirty="0"/>
              <a:t>Relational Model </a:t>
            </a:r>
            <a:r>
              <a:rPr lang="en-IN" dirty="0" smtClean="0"/>
              <a:t>Concepts</a:t>
            </a:r>
          </a:p>
          <a:p>
            <a:pPr>
              <a:lnSpc>
                <a:spcPct val="150000"/>
              </a:lnSpc>
            </a:pPr>
            <a:r>
              <a:rPr lang="en-IN" dirty="0"/>
              <a:t>DBMS </a:t>
            </a:r>
            <a:r>
              <a:rPr lang="en-IN" dirty="0" smtClean="0"/>
              <a:t>Keys</a:t>
            </a:r>
          </a:p>
          <a:p>
            <a:pPr>
              <a:lnSpc>
                <a:spcPct val="150000"/>
              </a:lnSpc>
            </a:pPr>
            <a:r>
              <a:rPr lang="en-IN" dirty="0"/>
              <a:t>DBMS Functional Dependency</a:t>
            </a:r>
          </a:p>
          <a:p>
            <a:pPr>
              <a:lnSpc>
                <a:spcPct val="150000"/>
              </a:lnSpc>
            </a:pPr>
            <a:r>
              <a:rPr lang="en-IN" dirty="0"/>
              <a:t>Data Integrity &amp; integrity </a:t>
            </a:r>
            <a:r>
              <a:rPr lang="en-IN" dirty="0" smtClean="0"/>
              <a:t>rules</a:t>
            </a:r>
          </a:p>
          <a:p>
            <a:pPr>
              <a:lnSpc>
                <a:spcPct val="150000"/>
              </a:lnSpc>
            </a:pPr>
            <a:r>
              <a:rPr lang="en-IN" dirty="0"/>
              <a:t>ER Diagram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Data Modelling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Codd’s </a:t>
            </a:r>
            <a:r>
              <a:rPr lang="en-IN" dirty="0"/>
              <a:t>12 rules for a Relational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6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T</a:t>
            </a:r>
            <a:r>
              <a:rPr lang="en-IN" sz="3200" dirty="0">
                <a:latin typeface="+mn-lt"/>
                <a:cs typeface="+mn-lt"/>
                <a:sym typeface="+mn-ea"/>
              </a:rPr>
              <a:t>hree level of data modeling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Conceptual: This Data Model defines WHAT the system contains. The purpose is to organize, scope and define business concepts and rules.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Logical: Defines HOW the system should be implemented regardless of the DBMS. The purpose is to developed technical map of rules and data structures.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Physical: This Data Model describes HOW the system will be implemented using a specific DBMS system. The purpose is actual implementation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2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C</a:t>
            </a:r>
            <a:r>
              <a:rPr sz="3200" dirty="0" smtClean="0">
                <a:latin typeface="+mn-lt"/>
                <a:cs typeface="+mn-lt"/>
                <a:sym typeface="+mn-ea"/>
              </a:rPr>
              <a:t>onceptual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conceptual data model identifies the highest-level relationships between the different entities. Features of conceptual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the important entities and the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attribute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primary key is specified.</a:t>
            </a:r>
          </a:p>
        </p:txBody>
      </p:sp>
    </p:spTree>
    <p:extLst>
      <p:ext uri="{BB962C8B-B14F-4D97-AF65-F5344CB8AC3E}">
        <p14:creationId xmlns:p14="http://schemas.microsoft.com/office/powerpoint/2010/main" val="13595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4 - Sanjay Gupta_ Difference between Conceptual, Logical and Physical Dat_ - uksanjay.blogspot.com.pngFireShot Capture 004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353503"/>
            <a:ext cx="6339840" cy="44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L</a:t>
            </a:r>
            <a:r>
              <a:rPr sz="3200" dirty="0" smtClean="0">
                <a:latin typeface="+mn-lt"/>
                <a:cs typeface="+mn-lt"/>
                <a:sym typeface="+mn-ea"/>
              </a:rPr>
              <a:t>ogical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logical data model describes the data in as much detail as possible, without regard to how they will be physical implemented in the database. Features of a logical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all entities and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All attributes for each entity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The primary key for each entity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(keys identifying the relationship between different entities)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Normalization occurs at this level.</a:t>
            </a:r>
          </a:p>
          <a:p>
            <a:pPr marL="0" indent="0" algn="just">
              <a:lnSpc>
                <a:spcPct val="120000"/>
              </a:lnSpc>
              <a:buNone/>
            </a:pPr>
            <a:endParaRPr sz="2400" dirty="0" smtClean="0">
              <a:latin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3 - Sanjay Gupta_ Difference between Conceptual, Logical and Physical Dat_ - uksanjay.blogspot.com.pngFireShot Capture 003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265555"/>
            <a:ext cx="633984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P</a:t>
            </a:r>
            <a:r>
              <a:rPr sz="3200" dirty="0" smtClean="0">
                <a:latin typeface="+mn-lt"/>
                <a:cs typeface="+mn-lt"/>
                <a:sym typeface="+mn-ea"/>
              </a:rPr>
              <a:t>hysical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183640"/>
            <a:ext cx="8141970" cy="56394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Physical data model represents how the model will be built in the database. A physical database model shows all table structures, including column name, column data type, column constraints, primary key, foreign key, and relationships between tables. Features of a physical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Specification all tables and columns.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are used to identify relationships between tables.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considerations may cause the physical data model to be quite different from the logical data model.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data model will be different for different RDBMS. For example, data type for a column may be different between Oracle, DB2 etc.</a:t>
            </a:r>
          </a:p>
        </p:txBody>
      </p:sp>
    </p:spTree>
    <p:extLst>
      <p:ext uri="{BB962C8B-B14F-4D97-AF65-F5344CB8AC3E}">
        <p14:creationId xmlns:p14="http://schemas.microsoft.com/office/powerpoint/2010/main" val="11250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FireShot Capture 002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1265555"/>
            <a:ext cx="669099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17</TotalTime>
  <Words>378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Karma Medium</vt:lpstr>
      <vt:lpstr>Noto Serif CJK JP</vt:lpstr>
      <vt:lpstr>ceitTheme</vt:lpstr>
      <vt:lpstr>Database Concepts</vt:lpstr>
      <vt:lpstr>Topics Covered</vt:lpstr>
      <vt:lpstr>Three level of data modeling</vt:lpstr>
      <vt:lpstr>Conceptual data model</vt:lpstr>
      <vt:lpstr>Data modelling</vt:lpstr>
      <vt:lpstr>Logical data model</vt:lpstr>
      <vt:lpstr>Data modelling</vt:lpstr>
      <vt:lpstr>Physical data model</vt:lpstr>
      <vt:lpstr>Data modelling</vt:lpstr>
      <vt:lpstr>Data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Jishnu TU</dc:creator>
  <cp:lastModifiedBy>Jishnu TU</cp:lastModifiedBy>
  <cp:revision>6</cp:revision>
  <dcterms:created xsi:type="dcterms:W3CDTF">2019-10-15T01:54:41Z</dcterms:created>
  <dcterms:modified xsi:type="dcterms:W3CDTF">2019-10-15T02:11:47Z</dcterms:modified>
</cp:coreProperties>
</file>