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A678811-B549-45B3-81B1-47E6AC5F9402}"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214E7FEA-58E0-47EE-AC9C-F31BF7C9F7FE}"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I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0534EEE-6172-4E08-B0F7-A7F46A93D015}" type="slidenum">
              <a:rPr lang="en-US" altLang="en-US"/>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56982BD-E878-4359-9BE2-EF98375094DE}" type="slidenum">
              <a:rPr lang="en-US" altLang="en-US"/>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16832"/>
            <a:ext cx="8229600" cy="4560168"/>
          </a:xfrm>
          <a:prstGeom prst="rect">
            <a:avLst/>
          </a:prstGeo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31E38928-F05B-4C42-9226-61EDCAAB8EFB}" type="datetime1">
              <a:rPr lang="en-US" smtClean="0"/>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956376" y="6477000"/>
            <a:ext cx="1066800" cy="329184"/>
          </a:xfrm>
          <a:prstGeom prst="rect">
            <a:avLst/>
          </a:prstGeom>
        </p:spPr>
        <p:txBody>
          <a:bodyPr/>
          <a:lstStyle/>
          <a:p>
            <a:pPr algn="r"/>
            <a:fld id="{D4C49B74-5DB2-4B03-B1D2-7F6A3C51C318}" type="slidenum">
              <a:rPr lang="en-US" smtClean="0"/>
            </a:fld>
            <a:endParaRPr lang="en-US"/>
          </a:p>
        </p:txBody>
      </p:sp>
      <p:sp>
        <p:nvSpPr>
          <p:cNvPr id="7"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086ADDC-2EE6-42FF-AE85-54D774CE032E}" type="slidenum">
              <a:rPr lang="en-US" altLang="en-US"/>
            </a:fld>
            <a:endParaRPr lang="en-US"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a:xfrm>
            <a:off x="685800" y="3933056"/>
            <a:ext cx="7772400" cy="216294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086ADDC-2EE6-42FF-AE85-54D774CE032E}" type="slidenum">
              <a:rPr lang="en-US" altLang="en-US"/>
            </a:fld>
            <a:endParaRPr lang="en-US" altLang="en-US"/>
          </a:p>
        </p:txBody>
      </p:sp>
      <p:sp>
        <p:nvSpPr>
          <p:cNvPr id="7" name="Content Placeholder 2"/>
          <p:cNvSpPr>
            <a:spLocks noGrp="1"/>
          </p:cNvSpPr>
          <p:nvPr>
            <p:ph sz="half" idx="13"/>
          </p:nvPr>
        </p:nvSpPr>
        <p:spPr>
          <a:xfrm>
            <a:off x="685800" y="1981200"/>
            <a:ext cx="3814192" cy="1799456"/>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Content Placeholder 2"/>
          <p:cNvSpPr>
            <a:spLocks noGrp="1"/>
          </p:cNvSpPr>
          <p:nvPr>
            <p:ph sz="half" idx="14"/>
          </p:nvPr>
        </p:nvSpPr>
        <p:spPr>
          <a:xfrm>
            <a:off x="4650432" y="1981200"/>
            <a:ext cx="3807768" cy="1799456"/>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2FBF8E4-576C-4900-8131-5FBCD47137B3}"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 name="Content Placeholder 3"/>
          <p:cNvSpPr>
            <a:spLocks noGrp="1"/>
          </p:cNvSpPr>
          <p:nvPr>
            <p:ph sz="half" idx="2"/>
          </p:nvPr>
        </p:nvSpPr>
        <p:spPr>
          <a:xfrm>
            <a:off x="4648200" y="1981200"/>
            <a:ext cx="3810000" cy="4114800"/>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524673CD-E789-4B99-849D-7D1DEE88FD01}"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7B82C466-627A-4535-934D-F77F4C647A2A}"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F559B138-3910-4CB2-9145-1068E3B9E07E}"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909E207A-2206-4F55-86B7-C4BA7E6C4B55}"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F7BB258-1CFF-4F4F-8C27-AD1703630852}"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8" descr="F:\2 ppt.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50" y="0"/>
            <a:ext cx="9131300" cy="2041525"/>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en-US" smtClean="0"/>
              <a:t>Click to edit Master title style</a:t>
            </a:r>
            <a:endParaRPr lang="en-US" altLang="en-US" smtClean="0"/>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US" altLang="en-US"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7FAD312C-826E-40DC-8EA2-9106566C605C}"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anose="02020603050405020304" pitchFamily="18" charset="0"/>
        </a:defRPr>
      </a:lvl2pPr>
      <a:lvl3pPr algn="ctr" rtl="0" eaLnBrk="1" fontAlgn="base" hangingPunct="1">
        <a:spcBef>
          <a:spcPct val="0"/>
        </a:spcBef>
        <a:spcAft>
          <a:spcPct val="0"/>
        </a:spcAft>
        <a:defRPr sz="4400">
          <a:solidFill>
            <a:schemeClr val="tx2"/>
          </a:solidFill>
          <a:latin typeface="Times New Roman" panose="02020603050405020304" pitchFamily="18" charset="0"/>
        </a:defRPr>
      </a:lvl3pPr>
      <a:lvl4pPr algn="ctr" rtl="0" eaLnBrk="1" fontAlgn="base" hangingPunct="1">
        <a:spcBef>
          <a:spcPct val="0"/>
        </a:spcBef>
        <a:spcAft>
          <a:spcPct val="0"/>
        </a:spcAft>
        <a:defRPr sz="4400">
          <a:solidFill>
            <a:schemeClr val="tx2"/>
          </a:solidFill>
          <a:latin typeface="Times New Roman" panose="02020603050405020304" pitchFamily="18" charset="0"/>
        </a:defRPr>
      </a:lvl4pPr>
      <a:lvl5pPr algn="ctr" rtl="0" eaLnBrk="1" fontAlgn="base" hangingPunct="1">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0"/>
            <a:ext cx="7772400" cy="1143000"/>
          </a:xfrm>
        </p:spPr>
        <p:txBody>
          <a:bodyPr/>
          <a:lstStyle/>
          <a:p>
            <a:r>
              <a:rPr lang="en-IN" sz="4000" dirty="0">
                <a:latin typeface="Open Sans" panose="020B0606030504020204" pitchFamily="34" charset="0"/>
                <a:ea typeface="Open Sans" panose="020B0606030504020204" pitchFamily="34" charset="0"/>
                <a:cs typeface="Open Sans" panose="020B0606030504020204" pitchFamily="34" charset="0"/>
              </a:rPr>
              <a:t>Basic of Linux </a:t>
            </a:r>
            <a:r>
              <a:rPr lang="en-IN" sz="4000" dirty="0" smtClean="0">
                <a:latin typeface="Open Sans" panose="020B0606030504020204" pitchFamily="34" charset="0"/>
                <a:ea typeface="Open Sans" panose="020B0606030504020204" pitchFamily="34" charset="0"/>
                <a:cs typeface="Open Sans" panose="020B0606030504020204" pitchFamily="34" charset="0"/>
              </a:rPr>
              <a:t>Administration</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018" y="152400"/>
            <a:ext cx="7772400" cy="1143000"/>
          </a:xfrm>
        </p:spPr>
        <p:txBody>
          <a:bodyPr/>
          <a:lstStyle/>
          <a:p>
            <a:r>
              <a:rPr lang="en-GB" dirty="0" smtClean="0">
                <a:latin typeface="Open Sans" panose="020B0606030504020204" pitchFamily="34" charset="0"/>
                <a:ea typeface="Open Sans" panose="020B0606030504020204" pitchFamily="34" charset="0"/>
                <a:cs typeface="Open Sans" panose="020B0606030504020204" pitchFamily="34" charset="0"/>
              </a:rPr>
              <a:t>Topics Covered</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xfrm>
            <a:off x="665018" y="1600200"/>
            <a:ext cx="7772400" cy="4876800"/>
          </a:xfrm>
        </p:spPr>
        <p:txBody>
          <a:bodyPr/>
          <a:lstStyle/>
          <a:p>
            <a:pPr>
              <a:lnSpc>
                <a:spcPct val="200000"/>
              </a:lnSpc>
            </a:pPr>
            <a:r>
              <a:rPr lang="en-GB" sz="2400" dirty="0" smtClean="0">
                <a:latin typeface="Noto Sans CJK JP Light" panose="020B0300000000000000" pitchFamily="34" charset="-128"/>
                <a:ea typeface="Noto Sans CJK JP Light" panose="020B0300000000000000" pitchFamily="34" charset="-128"/>
              </a:rPr>
              <a:t>Introduction to Linux</a:t>
            </a:r>
            <a:endParaRPr lang="en-GB" sz="2400" dirty="0" smtClean="0">
              <a:latin typeface="Noto Sans CJK JP Light" panose="020B0300000000000000" pitchFamily="34" charset="-128"/>
              <a:ea typeface="Noto Sans CJK JP Light" panose="020B0300000000000000" pitchFamily="34" charset="-128"/>
            </a:endParaRPr>
          </a:p>
          <a:p>
            <a:pPr>
              <a:lnSpc>
                <a:spcPct val="200000"/>
              </a:lnSpc>
            </a:pPr>
            <a:r>
              <a:rPr lang="en-GB" sz="2400" dirty="0" smtClean="0">
                <a:latin typeface="Noto Sans CJK JP Light" panose="020B0300000000000000" pitchFamily="34" charset="-128"/>
                <a:ea typeface="Noto Sans CJK JP Light" panose="020B0300000000000000" pitchFamily="34" charset="-128"/>
              </a:rPr>
              <a:t>Installing Linux In A Server Configuration</a:t>
            </a:r>
            <a:endParaRPr lang="en-GB" sz="2400" dirty="0" smtClean="0">
              <a:latin typeface="Noto Sans CJK JP Light" panose="020B0300000000000000" pitchFamily="34" charset="-128"/>
              <a:ea typeface="Noto Sans CJK JP Light" panose="020B0300000000000000" pitchFamily="34" charset="-128"/>
            </a:endParaRPr>
          </a:p>
          <a:p>
            <a:pPr>
              <a:lnSpc>
                <a:spcPct val="200000"/>
              </a:lnSpc>
            </a:pPr>
            <a:r>
              <a:rPr lang="en-IN" sz="2400" dirty="0" smtClean="0">
                <a:latin typeface="Noto Sans CJK JP Light" panose="020B0300000000000000" pitchFamily="34" charset="-128"/>
                <a:ea typeface="Noto Sans CJK JP Light" panose="020B0300000000000000" pitchFamily="34" charset="-128"/>
              </a:rPr>
              <a:t>Server Design</a:t>
            </a:r>
            <a:endParaRPr lang="en-IN" sz="2400" dirty="0" smtClean="0">
              <a:latin typeface="Noto Sans CJK JP Light" panose="020B0300000000000000" pitchFamily="34" charset="-128"/>
              <a:ea typeface="Noto Sans CJK JP Light" panose="020B0300000000000000" pitchFamily="34" charset="-128"/>
            </a:endParaRPr>
          </a:p>
          <a:p>
            <a:pPr>
              <a:lnSpc>
                <a:spcPct val="200000"/>
              </a:lnSpc>
            </a:pPr>
            <a:r>
              <a:rPr lang="en-IN" sz="2400" dirty="0" smtClean="0">
                <a:latin typeface="Noto Sans CJK JP Light" panose="020B0300000000000000" pitchFamily="34" charset="-128"/>
                <a:ea typeface="Noto Sans CJK JP Light" panose="020B0300000000000000" pitchFamily="34" charset="-128"/>
              </a:rPr>
              <a:t>Dual-booting Issues</a:t>
            </a:r>
            <a:endParaRPr lang="en-IN" sz="2400" dirty="0" smtClean="0">
              <a:latin typeface="Noto Sans CJK JP Light" panose="020B0300000000000000" pitchFamily="34" charset="-128"/>
              <a:ea typeface="Noto Sans CJK JP Light" panose="020B0300000000000000" pitchFamily="34" charset="-128"/>
            </a:endParaRPr>
          </a:p>
          <a:p>
            <a:pPr>
              <a:lnSpc>
                <a:spcPct val="200000"/>
              </a:lnSpc>
            </a:pPr>
            <a:r>
              <a:rPr lang="en-IN" sz="2400" dirty="0" smtClean="0">
                <a:latin typeface="Noto Sans CJK JP Light" panose="020B0300000000000000" pitchFamily="34" charset="-128"/>
                <a:ea typeface="Noto Sans CJK JP Light" panose="020B0300000000000000" pitchFamily="34" charset="-128"/>
              </a:rPr>
              <a:t>Methods Of Installation</a:t>
            </a:r>
            <a:endParaRPr lang="en-IN" sz="2400" dirty="0" smtClean="0">
              <a:latin typeface="Noto Sans CJK JP Light" panose="020B0300000000000000" pitchFamily="34" charset="-128"/>
              <a:ea typeface="Noto Sans CJK JP Light" panose="020B0300000000000000" pitchFamily="34" charset="-128"/>
            </a:endParaRPr>
          </a:p>
          <a:p>
            <a:pPr>
              <a:lnSpc>
                <a:spcPct val="200000"/>
              </a:lnSpc>
            </a:pPr>
            <a:r>
              <a:rPr lang="en-GB" sz="2400" dirty="0" smtClean="0">
                <a:latin typeface="Noto Sans CJK JP Light" panose="020B0300000000000000" pitchFamily="34" charset="-128"/>
                <a:ea typeface="Noto Sans CJK JP Light" panose="020B0300000000000000" pitchFamily="34" charset="-128"/>
              </a:rPr>
              <a:t>Installation Demo</a:t>
            </a:r>
            <a:endParaRPr lang="en-IN" sz="2400" dirty="0">
              <a:latin typeface="Noto Sans CJK JP Light" panose="020B0300000000000000" pitchFamily="34" charset="-128"/>
              <a:ea typeface="Noto Sans CJK JP Light" panose="020B0300000000000000"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6477000" cy="762000"/>
          </a:xfrm>
        </p:spPr>
        <p:txBody>
          <a:bodyPr/>
          <a:lstStyle/>
          <a:p>
            <a:r>
              <a:rPr lang="en-GB" sz="3200" dirty="0" smtClean="0">
                <a:latin typeface="Open Sans" panose="020B0606030504020204" pitchFamily="34" charset="0"/>
                <a:ea typeface="Open Sans" panose="020B0606030504020204" pitchFamily="34" charset="0"/>
                <a:cs typeface="Open Sans" panose="020B0606030504020204" pitchFamily="34" charset="0"/>
              </a:rPr>
              <a:t>Introduction to Linux</a:t>
            </a:r>
            <a:endParaRPr lang="en-IN" sz="32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xfrm>
            <a:off x="512618" y="1371600"/>
            <a:ext cx="7848600" cy="4876800"/>
          </a:xfrm>
        </p:spPr>
        <p:txBody>
          <a:bodyPr/>
          <a:lstStyle/>
          <a:p>
            <a:pPr>
              <a:lnSpc>
                <a:spcPct val="130000"/>
              </a:lnSpc>
            </a:pPr>
            <a:r>
              <a:rPr lang="en-IN" sz="2000" dirty="0" smtClean="0">
                <a:latin typeface="Noto Sans CJK JP Light" panose="020B0300000000000000" pitchFamily="34" charset="-128"/>
                <a:ea typeface="Noto Sans CJK JP Light" panose="020B0300000000000000" pitchFamily="34" charset="-128"/>
                <a:cs typeface="Open Sans" panose="020B0606030504020204" pitchFamily="34" charset="0"/>
              </a:rPr>
              <a:t>Open </a:t>
            </a:r>
            <a:r>
              <a:rPr lang="en-IN" sz="2000" dirty="0">
                <a:latin typeface="Noto Sans CJK JP Light" panose="020B0300000000000000" pitchFamily="34" charset="-128"/>
                <a:ea typeface="Noto Sans CJK JP Light" panose="020B0300000000000000" pitchFamily="34" charset="-128"/>
                <a:cs typeface="Open Sans" panose="020B0606030504020204" pitchFamily="34" charset="0"/>
              </a:rPr>
              <a:t>source </a:t>
            </a:r>
            <a:r>
              <a:rPr lang="en-IN" sz="2000" dirty="0" smtClean="0">
                <a:latin typeface="Noto Sans CJK JP Light" panose="020B0300000000000000" pitchFamily="34" charset="-128"/>
                <a:ea typeface="Noto Sans CJK JP Light" panose="020B0300000000000000" pitchFamily="34" charset="-128"/>
                <a:cs typeface="Open Sans" panose="020B0606030504020204" pitchFamily="34" charset="0"/>
              </a:rPr>
              <a:t>software</a:t>
            </a:r>
            <a:endParaRPr lang="en-IN" sz="2000" dirty="0" smtClean="0">
              <a:latin typeface="Noto Sans CJK JP Light" panose="020B0300000000000000" pitchFamily="34" charset="-128"/>
              <a:ea typeface="Noto Sans CJK JP Light" panose="020B0300000000000000" pitchFamily="34" charset="-128"/>
              <a:cs typeface="Open Sans" panose="020B0606030504020204" pitchFamily="34" charset="0"/>
            </a:endParaRPr>
          </a:p>
          <a:p>
            <a:pPr>
              <a:lnSpc>
                <a:spcPct val="130000"/>
              </a:lnSpc>
            </a:pPr>
            <a:r>
              <a:rPr lang="en-GB" sz="2000" dirty="0">
                <a:latin typeface="Noto Sans CJK JP Light" panose="020B0300000000000000" pitchFamily="34" charset="-128"/>
                <a:ea typeface="Noto Sans CJK JP Light" panose="020B0300000000000000" pitchFamily="34" charset="-128"/>
                <a:cs typeface="Open Sans" panose="020B0606030504020204" pitchFamily="34" charset="0"/>
              </a:rPr>
              <a:t>Core of the operating system: the kernel. The kernel is the program acting as chief of operations. It is responsible for starting and stopping other programs (such as editors), handling requests for memory, accessing disks, and managing network connections. </a:t>
            </a:r>
            <a:endParaRPr lang="en-GB" sz="2000" dirty="0" smtClean="0">
              <a:latin typeface="Noto Sans CJK JP Light" panose="020B0300000000000000" pitchFamily="34" charset="-128"/>
              <a:ea typeface="Noto Sans CJK JP Light" panose="020B0300000000000000" pitchFamily="34" charset="-128"/>
              <a:cs typeface="Open Sans" panose="020B0606030504020204" pitchFamily="34" charset="0"/>
            </a:endParaRPr>
          </a:p>
          <a:p>
            <a:pPr>
              <a:lnSpc>
                <a:spcPct val="130000"/>
              </a:lnSpc>
            </a:pPr>
            <a:r>
              <a:rPr lang="en-GB" sz="2000" dirty="0" smtClean="0">
                <a:latin typeface="Noto Sans CJK JP Light" panose="020B0300000000000000" pitchFamily="34" charset="-128"/>
                <a:ea typeface="Noto Sans CJK JP Light" panose="020B0300000000000000" pitchFamily="34" charset="-128"/>
                <a:cs typeface="Open Sans" panose="020B0606030504020204" pitchFamily="34" charset="0"/>
              </a:rPr>
              <a:t>software </a:t>
            </a:r>
            <a:r>
              <a:rPr lang="en-GB" sz="2000" dirty="0">
                <a:latin typeface="Noto Sans CJK JP Light" panose="020B0300000000000000" pitchFamily="34" charset="-128"/>
                <a:ea typeface="Noto Sans CJK JP Light" panose="020B0300000000000000" pitchFamily="34" charset="-128"/>
                <a:cs typeface="Open Sans" panose="020B0606030504020204" pitchFamily="34" charset="0"/>
              </a:rPr>
              <a:t>suite of developer tools, editors, graphical user interfaces (GUIs), networking tools, and so forth. More formally and correctly, such software collectively is called a distribution, or distro</a:t>
            </a:r>
            <a:endParaRPr lang="en-IN" sz="2000" dirty="0">
              <a:latin typeface="Noto Sans CJK JP Light" panose="020B0300000000000000" pitchFamily="34" charset="-128"/>
              <a:ea typeface="Noto Sans CJK JP Light" panose="020B0300000000000000" pitchFamily="34" charset="-128"/>
              <a:cs typeface="Open Sans" panose="020B0606030504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678</Words>
  <Application>WPS Presentation</Application>
  <PresentationFormat>On-screen Show (4:3)</PresentationFormat>
  <Paragraphs>17</Paragraphs>
  <Slides>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vt:i4>
      </vt:variant>
    </vt:vector>
  </HeadingPairs>
  <TitlesOfParts>
    <vt:vector size="13" baseType="lpstr">
      <vt:lpstr>Arial</vt:lpstr>
      <vt:lpstr>SimSun</vt:lpstr>
      <vt:lpstr>Wingdings</vt:lpstr>
      <vt:lpstr>Times New Roman</vt:lpstr>
      <vt:lpstr>Open Sans</vt:lpstr>
      <vt:lpstr>Noto Sans CJK JP Light</vt:lpstr>
      <vt:lpstr>Microsoft YaHei</vt:lpstr>
      <vt:lpstr>Arial Unicode MS</vt:lpstr>
      <vt:lpstr>Calibri</vt:lpstr>
      <vt:lpstr>Presentation1</vt:lpstr>
      <vt:lpstr>Basic of Linux Administration</vt:lpstr>
      <vt:lpstr>Topics Covered</vt:lpstr>
      <vt:lpstr>Introduction to Linux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Jishnu</cp:lastModifiedBy>
  <cp:revision>11</cp:revision>
  <dcterms:created xsi:type="dcterms:W3CDTF">2019-06-13T07:05:00Z</dcterms:created>
  <dcterms:modified xsi:type="dcterms:W3CDTF">2019-07-23T08:59:02Z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1033-11.2.0.8684</vt:lpwstr>
  </property>
</Properties>
</file>